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53" r:id="rId1"/>
  </p:sldMasterIdLst>
  <p:notesMasterIdLst>
    <p:notesMasterId r:id="rId19"/>
  </p:notesMasterIdLst>
  <p:handoutMasterIdLst>
    <p:handoutMasterId r:id="rId20"/>
  </p:handoutMasterIdLst>
  <p:sldIdLst>
    <p:sldId id="630" r:id="rId2"/>
    <p:sldId id="627" r:id="rId3"/>
    <p:sldId id="628" r:id="rId4"/>
    <p:sldId id="629" r:id="rId5"/>
    <p:sldId id="631" r:id="rId6"/>
    <p:sldId id="632" r:id="rId7"/>
    <p:sldId id="633" r:id="rId8"/>
    <p:sldId id="634" r:id="rId9"/>
    <p:sldId id="635" r:id="rId10"/>
    <p:sldId id="636" r:id="rId11"/>
    <p:sldId id="637" r:id="rId12"/>
    <p:sldId id="638" r:id="rId13"/>
    <p:sldId id="639" r:id="rId14"/>
    <p:sldId id="640" r:id="rId15"/>
    <p:sldId id="620" r:id="rId16"/>
    <p:sldId id="621" r:id="rId17"/>
    <p:sldId id="622" r:id="rId1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66258A5-183C-4C84-949D-203121726B86}">
          <p14:sldIdLst>
            <p14:sldId id="630"/>
            <p14:sldId id="627"/>
            <p14:sldId id="628"/>
            <p14:sldId id="629"/>
            <p14:sldId id="631"/>
            <p14:sldId id="632"/>
            <p14:sldId id="633"/>
            <p14:sldId id="634"/>
            <p14:sldId id="635"/>
            <p14:sldId id="636"/>
            <p14:sldId id="637"/>
            <p14:sldId id="638"/>
            <p14:sldId id="639"/>
            <p14:sldId id="640"/>
            <p14:sldId id="620"/>
            <p14:sldId id="621"/>
            <p14:sldId id="6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Lindquist" initials="JL" lastIdx="3" clrIdx="0">
    <p:extLst>
      <p:ext uri="{19B8F6BF-5375-455C-9EA6-DF929625EA0E}">
        <p15:presenceInfo xmlns:p15="http://schemas.microsoft.com/office/powerpoint/2012/main" userId="S-1-5-21-515967899-1123561945-725345543-3662" providerId="AD"/>
      </p:ext>
    </p:extLst>
  </p:cmAuthor>
  <p:cmAuthor id="2" name="Kathleen Kuepper" initials="KK" lastIdx="1" clrIdx="1">
    <p:extLst>
      <p:ext uri="{19B8F6BF-5375-455C-9EA6-DF929625EA0E}">
        <p15:presenceInfo xmlns:p15="http://schemas.microsoft.com/office/powerpoint/2012/main" userId="S-1-5-21-515967899-1123561945-725345543-41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C00"/>
    <a:srgbClr val="FF6600"/>
    <a:srgbClr val="FF9966"/>
    <a:srgbClr val="FFFF99"/>
    <a:srgbClr val="A9D8F5"/>
    <a:srgbClr val="B4DDF6"/>
    <a:srgbClr val="95CFF3"/>
    <a:srgbClr val="99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9" autoAdjust="0"/>
    <p:restoredTop sz="95220" autoAdjust="0"/>
  </p:normalViewPr>
  <p:slideViewPr>
    <p:cSldViewPr>
      <p:cViewPr varScale="1">
        <p:scale>
          <a:sx n="103" d="100"/>
          <a:sy n="103" d="100"/>
        </p:scale>
        <p:origin x="132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2582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99889012208657"/>
          <c:y val="6.0358890701468187E-2"/>
          <c:w val="0.86681465038845729"/>
          <c:h val="0.8270799347471451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% greater</c:v>
                </c:pt>
              </c:strCache>
            </c:strRef>
          </c:tx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Sheet1!$D$2:$D$110</c:f>
              <c:numCache>
                <c:formatCode>0.00</c:formatCode>
                <c:ptCount val="109"/>
                <c:pt idx="0">
                  <c:v>6.42</c:v>
                </c:pt>
                <c:pt idx="1">
                  <c:v>6.54</c:v>
                </c:pt>
                <c:pt idx="2">
                  <c:v>6.62</c:v>
                </c:pt>
                <c:pt idx="3">
                  <c:v>6.67</c:v>
                </c:pt>
                <c:pt idx="4">
                  <c:v>7.25</c:v>
                </c:pt>
                <c:pt idx="5">
                  <c:v>7.4</c:v>
                </c:pt>
                <c:pt idx="6">
                  <c:v>7.57</c:v>
                </c:pt>
                <c:pt idx="7">
                  <c:v>8.15</c:v>
                </c:pt>
                <c:pt idx="8">
                  <c:v>8.27</c:v>
                </c:pt>
                <c:pt idx="9">
                  <c:v>8.49</c:v>
                </c:pt>
                <c:pt idx="10">
                  <c:v>9.11</c:v>
                </c:pt>
                <c:pt idx="11">
                  <c:v>9.42</c:v>
                </c:pt>
                <c:pt idx="12">
                  <c:v>9.57</c:v>
                </c:pt>
                <c:pt idx="13">
                  <c:v>9.7899999999999991</c:v>
                </c:pt>
                <c:pt idx="14">
                  <c:v>10.01</c:v>
                </c:pt>
                <c:pt idx="15">
                  <c:v>10.45</c:v>
                </c:pt>
                <c:pt idx="16">
                  <c:v>10.82</c:v>
                </c:pt>
                <c:pt idx="17">
                  <c:v>11.07</c:v>
                </c:pt>
                <c:pt idx="18">
                  <c:v>11.15</c:v>
                </c:pt>
                <c:pt idx="19">
                  <c:v>11.15</c:v>
                </c:pt>
                <c:pt idx="20">
                  <c:v>11.15</c:v>
                </c:pt>
                <c:pt idx="21">
                  <c:v>11.16</c:v>
                </c:pt>
                <c:pt idx="22">
                  <c:v>11.32</c:v>
                </c:pt>
                <c:pt idx="23">
                  <c:v>11.43</c:v>
                </c:pt>
                <c:pt idx="24">
                  <c:v>11.46</c:v>
                </c:pt>
                <c:pt idx="25">
                  <c:v>11.59</c:v>
                </c:pt>
                <c:pt idx="26">
                  <c:v>11.79</c:v>
                </c:pt>
                <c:pt idx="27">
                  <c:v>11.87</c:v>
                </c:pt>
                <c:pt idx="28">
                  <c:v>11.88</c:v>
                </c:pt>
                <c:pt idx="29">
                  <c:v>11.91</c:v>
                </c:pt>
                <c:pt idx="30">
                  <c:v>11.98</c:v>
                </c:pt>
                <c:pt idx="31">
                  <c:v>12.38</c:v>
                </c:pt>
                <c:pt idx="32">
                  <c:v>12.53</c:v>
                </c:pt>
                <c:pt idx="33">
                  <c:v>12.88</c:v>
                </c:pt>
                <c:pt idx="34">
                  <c:v>13.29</c:v>
                </c:pt>
                <c:pt idx="35">
                  <c:v>13.29</c:v>
                </c:pt>
                <c:pt idx="36">
                  <c:v>13.36</c:v>
                </c:pt>
                <c:pt idx="37">
                  <c:v>13.38</c:v>
                </c:pt>
                <c:pt idx="38">
                  <c:v>13.39</c:v>
                </c:pt>
                <c:pt idx="39">
                  <c:v>13.46</c:v>
                </c:pt>
                <c:pt idx="40">
                  <c:v>13.57</c:v>
                </c:pt>
                <c:pt idx="41">
                  <c:v>13.69</c:v>
                </c:pt>
                <c:pt idx="42">
                  <c:v>13.7</c:v>
                </c:pt>
                <c:pt idx="43">
                  <c:v>13.7</c:v>
                </c:pt>
                <c:pt idx="44">
                  <c:v>13.9</c:v>
                </c:pt>
                <c:pt idx="45">
                  <c:v>13.95</c:v>
                </c:pt>
                <c:pt idx="46">
                  <c:v>14.17</c:v>
                </c:pt>
                <c:pt idx="47">
                  <c:v>14.19</c:v>
                </c:pt>
                <c:pt idx="48">
                  <c:v>14.19</c:v>
                </c:pt>
                <c:pt idx="49">
                  <c:v>14.37</c:v>
                </c:pt>
                <c:pt idx="50">
                  <c:v>14.42</c:v>
                </c:pt>
                <c:pt idx="51">
                  <c:v>14.67</c:v>
                </c:pt>
                <c:pt idx="52">
                  <c:v>14.84</c:v>
                </c:pt>
                <c:pt idx="53">
                  <c:v>14.94</c:v>
                </c:pt>
                <c:pt idx="54">
                  <c:v>15.07</c:v>
                </c:pt>
                <c:pt idx="55">
                  <c:v>15.13</c:v>
                </c:pt>
                <c:pt idx="56">
                  <c:v>15.13</c:v>
                </c:pt>
                <c:pt idx="57">
                  <c:v>15.33</c:v>
                </c:pt>
                <c:pt idx="58">
                  <c:v>15.41</c:v>
                </c:pt>
                <c:pt idx="59">
                  <c:v>15.68</c:v>
                </c:pt>
                <c:pt idx="60">
                  <c:v>15.88</c:v>
                </c:pt>
                <c:pt idx="61">
                  <c:v>15.93</c:v>
                </c:pt>
                <c:pt idx="62">
                  <c:v>16.32</c:v>
                </c:pt>
                <c:pt idx="63">
                  <c:v>16.41</c:v>
                </c:pt>
                <c:pt idx="64">
                  <c:v>16.72</c:v>
                </c:pt>
                <c:pt idx="65">
                  <c:v>16.8</c:v>
                </c:pt>
                <c:pt idx="66">
                  <c:v>17.239999999999998</c:v>
                </c:pt>
                <c:pt idx="67">
                  <c:v>17.45</c:v>
                </c:pt>
                <c:pt idx="68">
                  <c:v>17.93</c:v>
                </c:pt>
                <c:pt idx="69">
                  <c:v>17.93</c:v>
                </c:pt>
                <c:pt idx="70">
                  <c:v>18.059999999999999</c:v>
                </c:pt>
                <c:pt idx="71">
                  <c:v>18.399999999999999</c:v>
                </c:pt>
                <c:pt idx="72">
                  <c:v>18.399999999999999</c:v>
                </c:pt>
                <c:pt idx="73">
                  <c:v>18.41</c:v>
                </c:pt>
                <c:pt idx="74">
                  <c:v>19.29</c:v>
                </c:pt>
                <c:pt idx="75">
                  <c:v>19.95</c:v>
                </c:pt>
                <c:pt idx="76">
                  <c:v>20.54</c:v>
                </c:pt>
                <c:pt idx="77">
                  <c:v>20.93</c:v>
                </c:pt>
                <c:pt idx="78">
                  <c:v>21.39</c:v>
                </c:pt>
                <c:pt idx="79">
                  <c:v>21.88</c:v>
                </c:pt>
                <c:pt idx="80">
                  <c:v>22.17</c:v>
                </c:pt>
                <c:pt idx="81">
                  <c:v>22.44</c:v>
                </c:pt>
                <c:pt idx="82">
                  <c:v>22.52</c:v>
                </c:pt>
                <c:pt idx="83">
                  <c:v>23.12</c:v>
                </c:pt>
                <c:pt idx="84">
                  <c:v>23.32</c:v>
                </c:pt>
                <c:pt idx="85">
                  <c:v>23.32</c:v>
                </c:pt>
                <c:pt idx="86">
                  <c:v>23.53</c:v>
                </c:pt>
                <c:pt idx="87">
                  <c:v>24.37</c:v>
                </c:pt>
                <c:pt idx="88">
                  <c:v>24.49</c:v>
                </c:pt>
                <c:pt idx="89">
                  <c:v>25.35</c:v>
                </c:pt>
                <c:pt idx="90">
                  <c:v>25.7</c:v>
                </c:pt>
                <c:pt idx="91">
                  <c:v>26.36</c:v>
                </c:pt>
                <c:pt idx="92">
                  <c:v>26.49</c:v>
                </c:pt>
                <c:pt idx="93">
                  <c:v>27.09</c:v>
                </c:pt>
                <c:pt idx="94">
                  <c:v>27.83</c:v>
                </c:pt>
                <c:pt idx="95">
                  <c:v>28.02</c:v>
                </c:pt>
                <c:pt idx="96">
                  <c:v>28.48</c:v>
                </c:pt>
                <c:pt idx="97">
                  <c:v>28.85</c:v>
                </c:pt>
                <c:pt idx="98">
                  <c:v>28.98</c:v>
                </c:pt>
                <c:pt idx="99">
                  <c:v>30.58</c:v>
                </c:pt>
                <c:pt idx="100">
                  <c:v>31.37</c:v>
                </c:pt>
                <c:pt idx="101">
                  <c:v>31.91</c:v>
                </c:pt>
                <c:pt idx="102">
                  <c:v>32.520000000000003</c:v>
                </c:pt>
                <c:pt idx="103">
                  <c:v>33.200000000000003</c:v>
                </c:pt>
                <c:pt idx="104">
                  <c:v>35.340000000000003</c:v>
                </c:pt>
                <c:pt idx="105">
                  <c:v>35.630000000000003</c:v>
                </c:pt>
                <c:pt idx="106">
                  <c:v>36.08</c:v>
                </c:pt>
                <c:pt idx="107">
                  <c:v>38.11</c:v>
                </c:pt>
                <c:pt idx="108">
                  <c:v>44.77</c:v>
                </c:pt>
              </c:numCache>
            </c:numRef>
          </c:xVal>
          <c:yVal>
            <c:numRef>
              <c:f>Sheet1!$F$2:$F$110</c:f>
              <c:numCache>
                <c:formatCode>0.0%</c:formatCode>
                <c:ptCount val="109"/>
                <c:pt idx="0">
                  <c:v>9.1743119266055051E-3</c:v>
                </c:pt>
                <c:pt idx="1">
                  <c:v>1.834862385321101E-2</c:v>
                </c:pt>
                <c:pt idx="2">
                  <c:v>2.7522935779816515E-2</c:v>
                </c:pt>
                <c:pt idx="3">
                  <c:v>3.669724770642202E-2</c:v>
                </c:pt>
                <c:pt idx="4">
                  <c:v>4.5871559633027525E-2</c:v>
                </c:pt>
                <c:pt idx="5">
                  <c:v>5.5045871559633031E-2</c:v>
                </c:pt>
                <c:pt idx="6">
                  <c:v>6.4220183486238536E-2</c:v>
                </c:pt>
                <c:pt idx="7">
                  <c:v>7.3394495412844041E-2</c:v>
                </c:pt>
                <c:pt idx="8">
                  <c:v>8.2568807339449546E-2</c:v>
                </c:pt>
                <c:pt idx="9">
                  <c:v>9.1743119266055051E-2</c:v>
                </c:pt>
                <c:pt idx="10">
                  <c:v>0.10091743119266056</c:v>
                </c:pt>
                <c:pt idx="11">
                  <c:v>0.11009174311926606</c:v>
                </c:pt>
                <c:pt idx="12">
                  <c:v>0.11926605504587157</c:v>
                </c:pt>
                <c:pt idx="13">
                  <c:v>0.12844036697247707</c:v>
                </c:pt>
                <c:pt idx="14">
                  <c:v>0.13761467889908258</c:v>
                </c:pt>
                <c:pt idx="15">
                  <c:v>0.14678899082568808</c:v>
                </c:pt>
                <c:pt idx="16">
                  <c:v>0.15596330275229359</c:v>
                </c:pt>
                <c:pt idx="17">
                  <c:v>0.16513761467889909</c:v>
                </c:pt>
                <c:pt idx="18">
                  <c:v>0.1743119266055046</c:v>
                </c:pt>
                <c:pt idx="19">
                  <c:v>0.1834862385321101</c:v>
                </c:pt>
                <c:pt idx="20">
                  <c:v>0.19266055045871561</c:v>
                </c:pt>
                <c:pt idx="21">
                  <c:v>0.20183486238532111</c:v>
                </c:pt>
                <c:pt idx="22">
                  <c:v>0.21100917431192662</c:v>
                </c:pt>
                <c:pt idx="23">
                  <c:v>0.22018348623853212</c:v>
                </c:pt>
                <c:pt idx="24">
                  <c:v>0.22935779816513763</c:v>
                </c:pt>
                <c:pt idx="25">
                  <c:v>0.23853211009174313</c:v>
                </c:pt>
                <c:pt idx="26">
                  <c:v>0.24770642201834864</c:v>
                </c:pt>
                <c:pt idx="27">
                  <c:v>0.25688073394495414</c:v>
                </c:pt>
                <c:pt idx="28">
                  <c:v>0.26605504587155965</c:v>
                </c:pt>
                <c:pt idx="29">
                  <c:v>0.27522935779816515</c:v>
                </c:pt>
                <c:pt idx="30">
                  <c:v>0.28440366972477066</c:v>
                </c:pt>
                <c:pt idx="31">
                  <c:v>0.29357798165137616</c:v>
                </c:pt>
                <c:pt idx="32">
                  <c:v>0.30275229357798167</c:v>
                </c:pt>
                <c:pt idx="33">
                  <c:v>0.31192660550458717</c:v>
                </c:pt>
                <c:pt idx="34">
                  <c:v>0.32110091743119268</c:v>
                </c:pt>
                <c:pt idx="35">
                  <c:v>0.33027522935779818</c:v>
                </c:pt>
                <c:pt idx="36">
                  <c:v>0.33944954128440369</c:v>
                </c:pt>
                <c:pt idx="37">
                  <c:v>0.34862385321100919</c:v>
                </c:pt>
                <c:pt idx="38">
                  <c:v>0.3577981651376147</c:v>
                </c:pt>
                <c:pt idx="39">
                  <c:v>0.3669724770642202</c:v>
                </c:pt>
                <c:pt idx="40">
                  <c:v>0.37614678899082571</c:v>
                </c:pt>
                <c:pt idx="41">
                  <c:v>0.38532110091743121</c:v>
                </c:pt>
                <c:pt idx="42">
                  <c:v>0.39449541284403672</c:v>
                </c:pt>
                <c:pt idx="43">
                  <c:v>0.40366972477064222</c:v>
                </c:pt>
                <c:pt idx="44">
                  <c:v>0.41284403669724773</c:v>
                </c:pt>
                <c:pt idx="45">
                  <c:v>0.42201834862385323</c:v>
                </c:pt>
                <c:pt idx="46">
                  <c:v>0.43119266055045874</c:v>
                </c:pt>
                <c:pt idx="47">
                  <c:v>0.44036697247706424</c:v>
                </c:pt>
                <c:pt idx="48">
                  <c:v>0.44954128440366975</c:v>
                </c:pt>
                <c:pt idx="49">
                  <c:v>0.45871559633027525</c:v>
                </c:pt>
                <c:pt idx="50">
                  <c:v>0.46788990825688076</c:v>
                </c:pt>
                <c:pt idx="51">
                  <c:v>0.47706422018348627</c:v>
                </c:pt>
                <c:pt idx="52">
                  <c:v>0.48623853211009177</c:v>
                </c:pt>
                <c:pt idx="53">
                  <c:v>0.49541284403669728</c:v>
                </c:pt>
                <c:pt idx="54">
                  <c:v>0.50458715596330272</c:v>
                </c:pt>
                <c:pt idx="55">
                  <c:v>0.51376146788990829</c:v>
                </c:pt>
                <c:pt idx="56">
                  <c:v>0.52293577981651373</c:v>
                </c:pt>
                <c:pt idx="57">
                  <c:v>0.5321100917431193</c:v>
                </c:pt>
                <c:pt idx="58">
                  <c:v>0.54128440366972475</c:v>
                </c:pt>
                <c:pt idx="59">
                  <c:v>0.55045871559633031</c:v>
                </c:pt>
                <c:pt idx="60">
                  <c:v>0.55963302752293576</c:v>
                </c:pt>
                <c:pt idx="61">
                  <c:v>0.56880733944954132</c:v>
                </c:pt>
                <c:pt idx="62">
                  <c:v>0.57798165137614677</c:v>
                </c:pt>
                <c:pt idx="63">
                  <c:v>0.58715596330275233</c:v>
                </c:pt>
                <c:pt idx="64">
                  <c:v>0.59633027522935778</c:v>
                </c:pt>
                <c:pt idx="65">
                  <c:v>0.60550458715596334</c:v>
                </c:pt>
                <c:pt idx="66">
                  <c:v>0.61467889908256879</c:v>
                </c:pt>
                <c:pt idx="67">
                  <c:v>0.62385321100917435</c:v>
                </c:pt>
                <c:pt idx="68">
                  <c:v>0.6330275229357798</c:v>
                </c:pt>
                <c:pt idx="69">
                  <c:v>0.64220183486238536</c:v>
                </c:pt>
                <c:pt idx="70">
                  <c:v>0.65137614678899081</c:v>
                </c:pt>
                <c:pt idx="71">
                  <c:v>0.66055045871559637</c:v>
                </c:pt>
                <c:pt idx="72">
                  <c:v>0.66972477064220182</c:v>
                </c:pt>
                <c:pt idx="73">
                  <c:v>0.67889908256880738</c:v>
                </c:pt>
                <c:pt idx="74">
                  <c:v>0.68807339449541283</c:v>
                </c:pt>
                <c:pt idx="75">
                  <c:v>0.69724770642201839</c:v>
                </c:pt>
                <c:pt idx="76">
                  <c:v>0.70642201834862384</c:v>
                </c:pt>
                <c:pt idx="77">
                  <c:v>0.7155963302752294</c:v>
                </c:pt>
                <c:pt idx="78">
                  <c:v>0.72477064220183485</c:v>
                </c:pt>
                <c:pt idx="79">
                  <c:v>0.73394495412844041</c:v>
                </c:pt>
                <c:pt idx="80">
                  <c:v>0.74311926605504586</c:v>
                </c:pt>
                <c:pt idx="81">
                  <c:v>0.75229357798165142</c:v>
                </c:pt>
                <c:pt idx="82">
                  <c:v>0.76146788990825687</c:v>
                </c:pt>
                <c:pt idx="83">
                  <c:v>0.77064220183486243</c:v>
                </c:pt>
                <c:pt idx="84">
                  <c:v>0.77981651376146788</c:v>
                </c:pt>
                <c:pt idx="85">
                  <c:v>0.78899082568807344</c:v>
                </c:pt>
                <c:pt idx="86">
                  <c:v>0.79816513761467889</c:v>
                </c:pt>
                <c:pt idx="87">
                  <c:v>0.80733944954128445</c:v>
                </c:pt>
                <c:pt idx="88">
                  <c:v>0.8165137614678899</c:v>
                </c:pt>
                <c:pt idx="89">
                  <c:v>0.82568807339449546</c:v>
                </c:pt>
                <c:pt idx="90">
                  <c:v>0.83486238532110091</c:v>
                </c:pt>
                <c:pt idx="91">
                  <c:v>0.84403669724770647</c:v>
                </c:pt>
                <c:pt idx="92">
                  <c:v>0.85321100917431192</c:v>
                </c:pt>
                <c:pt idx="93">
                  <c:v>0.86238532110091748</c:v>
                </c:pt>
                <c:pt idx="94">
                  <c:v>0.87155963302752293</c:v>
                </c:pt>
                <c:pt idx="95">
                  <c:v>0.88073394495412849</c:v>
                </c:pt>
                <c:pt idx="96">
                  <c:v>0.88990825688073394</c:v>
                </c:pt>
                <c:pt idx="97">
                  <c:v>0.8990825688073395</c:v>
                </c:pt>
                <c:pt idx="98">
                  <c:v>0.90825688073394495</c:v>
                </c:pt>
                <c:pt idx="99">
                  <c:v>0.91743119266055051</c:v>
                </c:pt>
                <c:pt idx="100">
                  <c:v>0.92660550458715596</c:v>
                </c:pt>
                <c:pt idx="101">
                  <c:v>0.93577981651376152</c:v>
                </c:pt>
                <c:pt idx="102">
                  <c:v>0.94495412844036697</c:v>
                </c:pt>
                <c:pt idx="103">
                  <c:v>0.95412844036697253</c:v>
                </c:pt>
                <c:pt idx="104">
                  <c:v>0.96330275229357798</c:v>
                </c:pt>
                <c:pt idx="105">
                  <c:v>0.97247706422018354</c:v>
                </c:pt>
                <c:pt idx="106">
                  <c:v>0.98165137614678899</c:v>
                </c:pt>
                <c:pt idx="107">
                  <c:v>0.99082568807339455</c:v>
                </c:pt>
                <c:pt idx="108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938808"/>
        <c:axId val="816940768"/>
      </c:scatterChart>
      <c:valAx>
        <c:axId val="816938808"/>
        <c:scaling>
          <c:orientation val="minMax"/>
          <c:max val="45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 dirty="0" smtClean="0"/>
                  <a:t/>
                </a:r>
                <a:br>
                  <a:rPr lang="en-US" sz="1600" dirty="0" smtClean="0"/>
                </a:br>
                <a:r>
                  <a:rPr lang="en-US" sz="1600" dirty="0" smtClean="0"/>
                  <a:t>Precipitation Santa Paula Sta. 245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0.41772586698293362"/>
              <c:y val="0.91518518518518521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16940768"/>
        <c:crosses val="autoZero"/>
        <c:crossBetween val="midCat"/>
      </c:valAx>
      <c:valAx>
        <c:axId val="816940768"/>
        <c:scaling>
          <c:orientation val="minMax"/>
          <c:max val="1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 dirty="0"/>
                  <a:t>% </a:t>
                </a:r>
                <a:r>
                  <a:rPr lang="en-US" sz="1600" dirty="0" smtClean="0"/>
                  <a:t>Ranking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1.3318534961154272E-2"/>
              <c:y val="0.42088091353996737"/>
            </c:manualLayout>
          </c:layout>
          <c:overlay val="0"/>
          <c:spPr>
            <a:noFill/>
            <a:ln w="25400">
              <a:noFill/>
            </a:ln>
          </c:spPr>
        </c:title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16938808"/>
        <c:crosses val="autoZero"/>
        <c:crossBetween val="midCat"/>
      </c:valAx>
      <c:spPr>
        <a:solidFill>
          <a:schemeClr val="tx1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en-US" dirty="0"/>
              <a:t>Lake </a:t>
            </a:r>
            <a:r>
              <a:rPr lang="en-US" dirty="0" err="1"/>
              <a:t>Piru</a:t>
            </a:r>
            <a:r>
              <a:rPr lang="en-US" dirty="0"/>
              <a:t> Stored Water (</a:t>
            </a:r>
            <a:r>
              <a:rPr lang="en-US" dirty="0" smtClean="0"/>
              <a:t>26 </a:t>
            </a:r>
            <a:r>
              <a:rPr lang="en-US" dirty="0"/>
              <a:t>year</a:t>
            </a:r>
            <a:r>
              <a:rPr lang="en-US" baseline="0" dirty="0"/>
              <a:t> history)</a:t>
            </a:r>
            <a:endParaRPr lang="en-US" dirty="0"/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'Daily Ops 1-93 to pres'!$A$6:$A$9573</c:f>
              <c:numCache>
                <c:formatCode>m/d/yy;@</c:formatCode>
                <c:ptCount val="9568"/>
                <c:pt idx="0">
                  <c:v>33970</c:v>
                </c:pt>
                <c:pt idx="1">
                  <c:v>33971</c:v>
                </c:pt>
                <c:pt idx="2">
                  <c:v>33972</c:v>
                </c:pt>
                <c:pt idx="3">
                  <c:v>33973</c:v>
                </c:pt>
                <c:pt idx="4">
                  <c:v>33974</c:v>
                </c:pt>
                <c:pt idx="5">
                  <c:v>33975</c:v>
                </c:pt>
                <c:pt idx="6">
                  <c:v>33976</c:v>
                </c:pt>
                <c:pt idx="7">
                  <c:v>33977</c:v>
                </c:pt>
                <c:pt idx="8">
                  <c:v>33978</c:v>
                </c:pt>
                <c:pt idx="9">
                  <c:v>33979</c:v>
                </c:pt>
                <c:pt idx="10">
                  <c:v>33980</c:v>
                </c:pt>
                <c:pt idx="11">
                  <c:v>33981</c:v>
                </c:pt>
                <c:pt idx="12">
                  <c:v>33982</c:v>
                </c:pt>
                <c:pt idx="13">
                  <c:v>33983</c:v>
                </c:pt>
                <c:pt idx="14">
                  <c:v>33984</c:v>
                </c:pt>
                <c:pt idx="15">
                  <c:v>33985</c:v>
                </c:pt>
                <c:pt idx="16">
                  <c:v>33986</c:v>
                </c:pt>
                <c:pt idx="17">
                  <c:v>33987</c:v>
                </c:pt>
                <c:pt idx="18">
                  <c:v>33988</c:v>
                </c:pt>
                <c:pt idx="19">
                  <c:v>33989</c:v>
                </c:pt>
                <c:pt idx="20">
                  <c:v>33990</c:v>
                </c:pt>
                <c:pt idx="21">
                  <c:v>33991</c:v>
                </c:pt>
                <c:pt idx="22">
                  <c:v>33992</c:v>
                </c:pt>
                <c:pt idx="23">
                  <c:v>33993</c:v>
                </c:pt>
                <c:pt idx="24">
                  <c:v>33994</c:v>
                </c:pt>
                <c:pt idx="25">
                  <c:v>33995</c:v>
                </c:pt>
                <c:pt idx="26">
                  <c:v>33996</c:v>
                </c:pt>
                <c:pt idx="27">
                  <c:v>33997</c:v>
                </c:pt>
                <c:pt idx="28">
                  <c:v>33998</c:v>
                </c:pt>
                <c:pt idx="29">
                  <c:v>33999</c:v>
                </c:pt>
                <c:pt idx="30">
                  <c:v>34000</c:v>
                </c:pt>
                <c:pt idx="31">
                  <c:v>34001</c:v>
                </c:pt>
                <c:pt idx="32">
                  <c:v>34002</c:v>
                </c:pt>
                <c:pt idx="33">
                  <c:v>34003</c:v>
                </c:pt>
                <c:pt idx="34">
                  <c:v>34004</c:v>
                </c:pt>
                <c:pt idx="35">
                  <c:v>34005</c:v>
                </c:pt>
                <c:pt idx="36">
                  <c:v>34006</c:v>
                </c:pt>
                <c:pt idx="37">
                  <c:v>34007</c:v>
                </c:pt>
                <c:pt idx="38">
                  <c:v>34008</c:v>
                </c:pt>
                <c:pt idx="39">
                  <c:v>34009</c:v>
                </c:pt>
                <c:pt idx="40">
                  <c:v>34010</c:v>
                </c:pt>
                <c:pt idx="41">
                  <c:v>34011</c:v>
                </c:pt>
                <c:pt idx="42">
                  <c:v>34012</c:v>
                </c:pt>
                <c:pt idx="43">
                  <c:v>34013</c:v>
                </c:pt>
                <c:pt idx="44">
                  <c:v>34014</c:v>
                </c:pt>
                <c:pt idx="45">
                  <c:v>34015</c:v>
                </c:pt>
                <c:pt idx="46">
                  <c:v>34016</c:v>
                </c:pt>
                <c:pt idx="47">
                  <c:v>34017</c:v>
                </c:pt>
                <c:pt idx="48">
                  <c:v>34018</c:v>
                </c:pt>
                <c:pt idx="49">
                  <c:v>34019</c:v>
                </c:pt>
                <c:pt idx="50">
                  <c:v>34020</c:v>
                </c:pt>
                <c:pt idx="51">
                  <c:v>34021</c:v>
                </c:pt>
                <c:pt idx="52">
                  <c:v>34022</c:v>
                </c:pt>
                <c:pt idx="53">
                  <c:v>34023</c:v>
                </c:pt>
                <c:pt idx="54">
                  <c:v>34024</c:v>
                </c:pt>
                <c:pt idx="55">
                  <c:v>34025</c:v>
                </c:pt>
                <c:pt idx="56">
                  <c:v>34026</c:v>
                </c:pt>
                <c:pt idx="57">
                  <c:v>34027</c:v>
                </c:pt>
                <c:pt idx="58">
                  <c:v>34028</c:v>
                </c:pt>
                <c:pt idx="59">
                  <c:v>34029</c:v>
                </c:pt>
                <c:pt idx="60">
                  <c:v>34030</c:v>
                </c:pt>
                <c:pt idx="61">
                  <c:v>34031</c:v>
                </c:pt>
                <c:pt idx="62">
                  <c:v>34032</c:v>
                </c:pt>
                <c:pt idx="63">
                  <c:v>34033</c:v>
                </c:pt>
                <c:pt idx="64">
                  <c:v>34034</c:v>
                </c:pt>
                <c:pt idx="65">
                  <c:v>34035</c:v>
                </c:pt>
                <c:pt idx="66">
                  <c:v>34036</c:v>
                </c:pt>
                <c:pt idx="67">
                  <c:v>34037</c:v>
                </c:pt>
                <c:pt idx="68">
                  <c:v>34038</c:v>
                </c:pt>
                <c:pt idx="69">
                  <c:v>34039</c:v>
                </c:pt>
                <c:pt idx="70">
                  <c:v>34040</c:v>
                </c:pt>
                <c:pt idx="71">
                  <c:v>34041</c:v>
                </c:pt>
                <c:pt idx="72">
                  <c:v>34042</c:v>
                </c:pt>
                <c:pt idx="73">
                  <c:v>34043</c:v>
                </c:pt>
                <c:pt idx="74">
                  <c:v>34044</c:v>
                </c:pt>
                <c:pt idx="75">
                  <c:v>34045</c:v>
                </c:pt>
                <c:pt idx="76">
                  <c:v>34046</c:v>
                </c:pt>
                <c:pt idx="77">
                  <c:v>34047</c:v>
                </c:pt>
                <c:pt idx="78">
                  <c:v>34048</c:v>
                </c:pt>
                <c:pt idx="79">
                  <c:v>34049</c:v>
                </c:pt>
                <c:pt idx="80">
                  <c:v>34050</c:v>
                </c:pt>
                <c:pt idx="81">
                  <c:v>34051</c:v>
                </c:pt>
                <c:pt idx="82">
                  <c:v>34052</c:v>
                </c:pt>
                <c:pt idx="83">
                  <c:v>34053</c:v>
                </c:pt>
                <c:pt idx="84">
                  <c:v>34054</c:v>
                </c:pt>
                <c:pt idx="85">
                  <c:v>34055</c:v>
                </c:pt>
                <c:pt idx="86">
                  <c:v>34056</c:v>
                </c:pt>
                <c:pt idx="87">
                  <c:v>34057</c:v>
                </c:pt>
                <c:pt idx="88">
                  <c:v>34058</c:v>
                </c:pt>
                <c:pt idx="89">
                  <c:v>34059</c:v>
                </c:pt>
                <c:pt idx="90">
                  <c:v>34060</c:v>
                </c:pt>
                <c:pt idx="91">
                  <c:v>34061</c:v>
                </c:pt>
                <c:pt idx="92">
                  <c:v>34062</c:v>
                </c:pt>
                <c:pt idx="93">
                  <c:v>34063</c:v>
                </c:pt>
                <c:pt idx="94">
                  <c:v>34064</c:v>
                </c:pt>
                <c:pt idx="95">
                  <c:v>34065</c:v>
                </c:pt>
                <c:pt idx="96">
                  <c:v>34066</c:v>
                </c:pt>
                <c:pt idx="97">
                  <c:v>34067</c:v>
                </c:pt>
                <c:pt idx="98">
                  <c:v>34068</c:v>
                </c:pt>
                <c:pt idx="99">
                  <c:v>34069</c:v>
                </c:pt>
                <c:pt idx="100">
                  <c:v>34070</c:v>
                </c:pt>
                <c:pt idx="101">
                  <c:v>34071</c:v>
                </c:pt>
                <c:pt idx="102">
                  <c:v>34072</c:v>
                </c:pt>
                <c:pt idx="103">
                  <c:v>34073</c:v>
                </c:pt>
                <c:pt idx="104">
                  <c:v>34074</c:v>
                </c:pt>
                <c:pt idx="105">
                  <c:v>34075</c:v>
                </c:pt>
                <c:pt idx="106">
                  <c:v>34076</c:v>
                </c:pt>
                <c:pt idx="107">
                  <c:v>34077</c:v>
                </c:pt>
                <c:pt idx="108">
                  <c:v>34078</c:v>
                </c:pt>
                <c:pt idx="109">
                  <c:v>34079</c:v>
                </c:pt>
                <c:pt idx="110">
                  <c:v>34080</c:v>
                </c:pt>
                <c:pt idx="111">
                  <c:v>34081</c:v>
                </c:pt>
                <c:pt idx="112">
                  <c:v>34082</c:v>
                </c:pt>
                <c:pt idx="113">
                  <c:v>34083</c:v>
                </c:pt>
                <c:pt idx="114">
                  <c:v>34084</c:v>
                </c:pt>
                <c:pt idx="115">
                  <c:v>34085</c:v>
                </c:pt>
                <c:pt idx="116">
                  <c:v>34086</c:v>
                </c:pt>
                <c:pt idx="117">
                  <c:v>34087</c:v>
                </c:pt>
                <c:pt idx="118">
                  <c:v>34088</c:v>
                </c:pt>
                <c:pt idx="119">
                  <c:v>34089</c:v>
                </c:pt>
                <c:pt idx="120">
                  <c:v>34090</c:v>
                </c:pt>
                <c:pt idx="121">
                  <c:v>34091</c:v>
                </c:pt>
                <c:pt idx="122">
                  <c:v>34092</c:v>
                </c:pt>
                <c:pt idx="123">
                  <c:v>34093</c:v>
                </c:pt>
                <c:pt idx="124">
                  <c:v>34094</c:v>
                </c:pt>
                <c:pt idx="125">
                  <c:v>34095</c:v>
                </c:pt>
                <c:pt idx="126">
                  <c:v>34096</c:v>
                </c:pt>
                <c:pt idx="127">
                  <c:v>34097</c:v>
                </c:pt>
                <c:pt idx="128">
                  <c:v>34098</c:v>
                </c:pt>
                <c:pt idx="129">
                  <c:v>34099</c:v>
                </c:pt>
                <c:pt idx="130">
                  <c:v>34100</c:v>
                </c:pt>
                <c:pt idx="131">
                  <c:v>34101</c:v>
                </c:pt>
                <c:pt idx="132">
                  <c:v>34102</c:v>
                </c:pt>
                <c:pt idx="133">
                  <c:v>34103</c:v>
                </c:pt>
                <c:pt idx="134">
                  <c:v>34104</c:v>
                </c:pt>
                <c:pt idx="135">
                  <c:v>34105</c:v>
                </c:pt>
                <c:pt idx="136">
                  <c:v>34106</c:v>
                </c:pt>
                <c:pt idx="137">
                  <c:v>34107</c:v>
                </c:pt>
                <c:pt idx="138">
                  <c:v>34108</c:v>
                </c:pt>
                <c:pt idx="139">
                  <c:v>34109</c:v>
                </c:pt>
                <c:pt idx="140">
                  <c:v>34110</c:v>
                </c:pt>
                <c:pt idx="141">
                  <c:v>34111</c:v>
                </c:pt>
                <c:pt idx="142">
                  <c:v>34112</c:v>
                </c:pt>
                <c:pt idx="143">
                  <c:v>34113</c:v>
                </c:pt>
                <c:pt idx="144">
                  <c:v>34114</c:v>
                </c:pt>
                <c:pt idx="145">
                  <c:v>34115</c:v>
                </c:pt>
                <c:pt idx="146">
                  <c:v>34116</c:v>
                </c:pt>
                <c:pt idx="147">
                  <c:v>34117</c:v>
                </c:pt>
                <c:pt idx="148">
                  <c:v>34118</c:v>
                </c:pt>
                <c:pt idx="149">
                  <c:v>34119</c:v>
                </c:pt>
                <c:pt idx="150">
                  <c:v>34120</c:v>
                </c:pt>
                <c:pt idx="151">
                  <c:v>34121</c:v>
                </c:pt>
                <c:pt idx="152">
                  <c:v>34122</c:v>
                </c:pt>
                <c:pt idx="153">
                  <c:v>34123</c:v>
                </c:pt>
                <c:pt idx="154">
                  <c:v>34124</c:v>
                </c:pt>
                <c:pt idx="155">
                  <c:v>34125</c:v>
                </c:pt>
                <c:pt idx="156">
                  <c:v>34126</c:v>
                </c:pt>
                <c:pt idx="157">
                  <c:v>34127</c:v>
                </c:pt>
                <c:pt idx="158">
                  <c:v>34128</c:v>
                </c:pt>
                <c:pt idx="159">
                  <c:v>34129</c:v>
                </c:pt>
                <c:pt idx="160">
                  <c:v>34130</c:v>
                </c:pt>
                <c:pt idx="161">
                  <c:v>34131</c:v>
                </c:pt>
                <c:pt idx="162">
                  <c:v>34132</c:v>
                </c:pt>
                <c:pt idx="163">
                  <c:v>34133</c:v>
                </c:pt>
                <c:pt idx="164">
                  <c:v>34134</c:v>
                </c:pt>
                <c:pt idx="165">
                  <c:v>34135</c:v>
                </c:pt>
                <c:pt idx="166">
                  <c:v>34136</c:v>
                </c:pt>
                <c:pt idx="167">
                  <c:v>34137</c:v>
                </c:pt>
                <c:pt idx="168">
                  <c:v>34138</c:v>
                </c:pt>
                <c:pt idx="169">
                  <c:v>34139</c:v>
                </c:pt>
                <c:pt idx="170">
                  <c:v>34140</c:v>
                </c:pt>
                <c:pt idx="171">
                  <c:v>34141</c:v>
                </c:pt>
                <c:pt idx="172">
                  <c:v>34142</c:v>
                </c:pt>
                <c:pt idx="173">
                  <c:v>34143</c:v>
                </c:pt>
                <c:pt idx="174">
                  <c:v>34144</c:v>
                </c:pt>
                <c:pt idx="175">
                  <c:v>34145</c:v>
                </c:pt>
                <c:pt idx="176">
                  <c:v>34146</c:v>
                </c:pt>
                <c:pt idx="177">
                  <c:v>34147</c:v>
                </c:pt>
                <c:pt idx="178">
                  <c:v>34148</c:v>
                </c:pt>
                <c:pt idx="179">
                  <c:v>34149</c:v>
                </c:pt>
                <c:pt idx="180">
                  <c:v>34150</c:v>
                </c:pt>
                <c:pt idx="181">
                  <c:v>34151</c:v>
                </c:pt>
                <c:pt idx="182">
                  <c:v>34152</c:v>
                </c:pt>
                <c:pt idx="183">
                  <c:v>34153</c:v>
                </c:pt>
                <c:pt idx="184">
                  <c:v>34154</c:v>
                </c:pt>
                <c:pt idx="185">
                  <c:v>34155</c:v>
                </c:pt>
                <c:pt idx="186">
                  <c:v>34156</c:v>
                </c:pt>
                <c:pt idx="187">
                  <c:v>34157</c:v>
                </c:pt>
                <c:pt idx="188">
                  <c:v>34158</c:v>
                </c:pt>
                <c:pt idx="189">
                  <c:v>34159</c:v>
                </c:pt>
                <c:pt idx="190">
                  <c:v>34160</c:v>
                </c:pt>
                <c:pt idx="191">
                  <c:v>34161</c:v>
                </c:pt>
                <c:pt idx="192">
                  <c:v>34162</c:v>
                </c:pt>
                <c:pt idx="193">
                  <c:v>34163</c:v>
                </c:pt>
                <c:pt idx="194">
                  <c:v>34164</c:v>
                </c:pt>
                <c:pt idx="195">
                  <c:v>34165</c:v>
                </c:pt>
                <c:pt idx="196">
                  <c:v>34166</c:v>
                </c:pt>
                <c:pt idx="197">
                  <c:v>34167</c:v>
                </c:pt>
                <c:pt idx="198">
                  <c:v>34168</c:v>
                </c:pt>
                <c:pt idx="199">
                  <c:v>34169</c:v>
                </c:pt>
                <c:pt idx="200">
                  <c:v>34170</c:v>
                </c:pt>
                <c:pt idx="201">
                  <c:v>34171</c:v>
                </c:pt>
                <c:pt idx="202">
                  <c:v>34172</c:v>
                </c:pt>
                <c:pt idx="203">
                  <c:v>34173</c:v>
                </c:pt>
                <c:pt idx="204">
                  <c:v>34174</c:v>
                </c:pt>
                <c:pt idx="205">
                  <c:v>34175</c:v>
                </c:pt>
                <c:pt idx="206">
                  <c:v>34176</c:v>
                </c:pt>
                <c:pt idx="207">
                  <c:v>34177</c:v>
                </c:pt>
                <c:pt idx="208">
                  <c:v>34178</c:v>
                </c:pt>
                <c:pt idx="209">
                  <c:v>34179</c:v>
                </c:pt>
                <c:pt idx="210">
                  <c:v>34180</c:v>
                </c:pt>
                <c:pt idx="211">
                  <c:v>34181</c:v>
                </c:pt>
                <c:pt idx="212">
                  <c:v>34182</c:v>
                </c:pt>
                <c:pt idx="213">
                  <c:v>34183</c:v>
                </c:pt>
                <c:pt idx="214">
                  <c:v>34184</c:v>
                </c:pt>
                <c:pt idx="215">
                  <c:v>34185</c:v>
                </c:pt>
                <c:pt idx="216">
                  <c:v>34186</c:v>
                </c:pt>
                <c:pt idx="217">
                  <c:v>34187</c:v>
                </c:pt>
                <c:pt idx="218">
                  <c:v>34188</c:v>
                </c:pt>
                <c:pt idx="219">
                  <c:v>34189</c:v>
                </c:pt>
                <c:pt idx="220">
                  <c:v>34190</c:v>
                </c:pt>
                <c:pt idx="221">
                  <c:v>34191</c:v>
                </c:pt>
                <c:pt idx="222">
                  <c:v>34192</c:v>
                </c:pt>
                <c:pt idx="223">
                  <c:v>34193</c:v>
                </c:pt>
                <c:pt idx="224">
                  <c:v>34194</c:v>
                </c:pt>
                <c:pt idx="225">
                  <c:v>34195</c:v>
                </c:pt>
                <c:pt idx="226">
                  <c:v>34196</c:v>
                </c:pt>
                <c:pt idx="227">
                  <c:v>34197</c:v>
                </c:pt>
                <c:pt idx="228">
                  <c:v>34198</c:v>
                </c:pt>
                <c:pt idx="229">
                  <c:v>34199</c:v>
                </c:pt>
                <c:pt idx="230">
                  <c:v>34200</c:v>
                </c:pt>
                <c:pt idx="231">
                  <c:v>34201</c:v>
                </c:pt>
                <c:pt idx="232">
                  <c:v>34202</c:v>
                </c:pt>
                <c:pt idx="233">
                  <c:v>34203</c:v>
                </c:pt>
                <c:pt idx="234">
                  <c:v>34204</c:v>
                </c:pt>
                <c:pt idx="235">
                  <c:v>34205</c:v>
                </c:pt>
                <c:pt idx="236">
                  <c:v>34206</c:v>
                </c:pt>
                <c:pt idx="237">
                  <c:v>34207</c:v>
                </c:pt>
                <c:pt idx="238">
                  <c:v>34208</c:v>
                </c:pt>
                <c:pt idx="239">
                  <c:v>34209</c:v>
                </c:pt>
                <c:pt idx="240">
                  <c:v>34210</c:v>
                </c:pt>
                <c:pt idx="241">
                  <c:v>34211</c:v>
                </c:pt>
                <c:pt idx="242">
                  <c:v>34212</c:v>
                </c:pt>
                <c:pt idx="243">
                  <c:v>34213</c:v>
                </c:pt>
                <c:pt idx="244">
                  <c:v>34214</c:v>
                </c:pt>
                <c:pt idx="245">
                  <c:v>34215</c:v>
                </c:pt>
                <c:pt idx="246">
                  <c:v>34216</c:v>
                </c:pt>
                <c:pt idx="247">
                  <c:v>34217</c:v>
                </c:pt>
                <c:pt idx="248">
                  <c:v>34218</c:v>
                </c:pt>
                <c:pt idx="249">
                  <c:v>34219</c:v>
                </c:pt>
                <c:pt idx="250">
                  <c:v>34220</c:v>
                </c:pt>
                <c:pt idx="251">
                  <c:v>34221</c:v>
                </c:pt>
                <c:pt idx="252">
                  <c:v>34222</c:v>
                </c:pt>
                <c:pt idx="253">
                  <c:v>34223</c:v>
                </c:pt>
                <c:pt idx="254">
                  <c:v>34224</c:v>
                </c:pt>
                <c:pt idx="255">
                  <c:v>34225</c:v>
                </c:pt>
                <c:pt idx="256">
                  <c:v>34226</c:v>
                </c:pt>
                <c:pt idx="257">
                  <c:v>34227</c:v>
                </c:pt>
                <c:pt idx="258">
                  <c:v>34228</c:v>
                </c:pt>
                <c:pt idx="259">
                  <c:v>34229</c:v>
                </c:pt>
                <c:pt idx="260">
                  <c:v>34230</c:v>
                </c:pt>
                <c:pt idx="261">
                  <c:v>34231</c:v>
                </c:pt>
                <c:pt idx="262">
                  <c:v>34232</c:v>
                </c:pt>
                <c:pt idx="263">
                  <c:v>34233</c:v>
                </c:pt>
                <c:pt idx="264">
                  <c:v>34234</c:v>
                </c:pt>
                <c:pt idx="265">
                  <c:v>34235</c:v>
                </c:pt>
                <c:pt idx="266">
                  <c:v>34236</c:v>
                </c:pt>
                <c:pt idx="267">
                  <c:v>34237</c:v>
                </c:pt>
                <c:pt idx="268">
                  <c:v>34238</c:v>
                </c:pt>
                <c:pt idx="269">
                  <c:v>34239</c:v>
                </c:pt>
                <c:pt idx="270">
                  <c:v>34240</c:v>
                </c:pt>
                <c:pt idx="271">
                  <c:v>34241</c:v>
                </c:pt>
                <c:pt idx="272">
                  <c:v>34242</c:v>
                </c:pt>
                <c:pt idx="273">
                  <c:v>34243</c:v>
                </c:pt>
                <c:pt idx="274">
                  <c:v>34244</c:v>
                </c:pt>
                <c:pt idx="275">
                  <c:v>34245</c:v>
                </c:pt>
                <c:pt idx="276">
                  <c:v>34246</c:v>
                </c:pt>
                <c:pt idx="277">
                  <c:v>34247</c:v>
                </c:pt>
                <c:pt idx="278">
                  <c:v>34248</c:v>
                </c:pt>
                <c:pt idx="279">
                  <c:v>34249</c:v>
                </c:pt>
                <c:pt idx="280">
                  <c:v>34250</c:v>
                </c:pt>
                <c:pt idx="281">
                  <c:v>34251</c:v>
                </c:pt>
                <c:pt idx="282">
                  <c:v>34252</c:v>
                </c:pt>
                <c:pt idx="283">
                  <c:v>34253</c:v>
                </c:pt>
                <c:pt idx="284">
                  <c:v>34254</c:v>
                </c:pt>
                <c:pt idx="285">
                  <c:v>34255</c:v>
                </c:pt>
                <c:pt idx="286">
                  <c:v>34256</c:v>
                </c:pt>
                <c:pt idx="287">
                  <c:v>34257</c:v>
                </c:pt>
                <c:pt idx="288">
                  <c:v>34258</c:v>
                </c:pt>
                <c:pt idx="289">
                  <c:v>34259</c:v>
                </c:pt>
                <c:pt idx="290">
                  <c:v>34260</c:v>
                </c:pt>
                <c:pt idx="291">
                  <c:v>34261</c:v>
                </c:pt>
                <c:pt idx="292">
                  <c:v>34262</c:v>
                </c:pt>
                <c:pt idx="293">
                  <c:v>34263</c:v>
                </c:pt>
                <c:pt idx="294">
                  <c:v>34264</c:v>
                </c:pt>
                <c:pt idx="295">
                  <c:v>34265</c:v>
                </c:pt>
                <c:pt idx="296">
                  <c:v>34266</c:v>
                </c:pt>
                <c:pt idx="297">
                  <c:v>34267</c:v>
                </c:pt>
                <c:pt idx="298">
                  <c:v>34268</c:v>
                </c:pt>
                <c:pt idx="299">
                  <c:v>34269</c:v>
                </c:pt>
                <c:pt idx="300">
                  <c:v>34270</c:v>
                </c:pt>
                <c:pt idx="301">
                  <c:v>34271</c:v>
                </c:pt>
                <c:pt idx="302">
                  <c:v>34272</c:v>
                </c:pt>
                <c:pt idx="303">
                  <c:v>34273</c:v>
                </c:pt>
                <c:pt idx="304">
                  <c:v>34274</c:v>
                </c:pt>
                <c:pt idx="305">
                  <c:v>34275</c:v>
                </c:pt>
                <c:pt idx="306">
                  <c:v>34276</c:v>
                </c:pt>
                <c:pt idx="307">
                  <c:v>34277</c:v>
                </c:pt>
                <c:pt idx="308">
                  <c:v>34278</c:v>
                </c:pt>
                <c:pt idx="309">
                  <c:v>34279</c:v>
                </c:pt>
                <c:pt idx="310">
                  <c:v>34280</c:v>
                </c:pt>
                <c:pt idx="311">
                  <c:v>34281</c:v>
                </c:pt>
                <c:pt idx="312">
                  <c:v>34282</c:v>
                </c:pt>
                <c:pt idx="313">
                  <c:v>34283</c:v>
                </c:pt>
                <c:pt idx="314">
                  <c:v>34284</c:v>
                </c:pt>
                <c:pt idx="315">
                  <c:v>34285</c:v>
                </c:pt>
                <c:pt idx="316">
                  <c:v>34286</c:v>
                </c:pt>
                <c:pt idx="317">
                  <c:v>34287</c:v>
                </c:pt>
                <c:pt idx="318">
                  <c:v>34288</c:v>
                </c:pt>
                <c:pt idx="319">
                  <c:v>34289</c:v>
                </c:pt>
                <c:pt idx="320">
                  <c:v>34290</c:v>
                </c:pt>
                <c:pt idx="321">
                  <c:v>34291</c:v>
                </c:pt>
                <c:pt idx="322">
                  <c:v>34292</c:v>
                </c:pt>
                <c:pt idx="323">
                  <c:v>34293</c:v>
                </c:pt>
                <c:pt idx="324">
                  <c:v>34294</c:v>
                </c:pt>
                <c:pt idx="325">
                  <c:v>34295</c:v>
                </c:pt>
                <c:pt idx="326">
                  <c:v>34296</c:v>
                </c:pt>
                <c:pt idx="327">
                  <c:v>34297</c:v>
                </c:pt>
                <c:pt idx="328">
                  <c:v>34298</c:v>
                </c:pt>
                <c:pt idx="329">
                  <c:v>34299</c:v>
                </c:pt>
                <c:pt idx="330">
                  <c:v>34300</c:v>
                </c:pt>
                <c:pt idx="331">
                  <c:v>34301</c:v>
                </c:pt>
                <c:pt idx="332">
                  <c:v>34302</c:v>
                </c:pt>
                <c:pt idx="333">
                  <c:v>34303</c:v>
                </c:pt>
                <c:pt idx="334">
                  <c:v>34304</c:v>
                </c:pt>
                <c:pt idx="335">
                  <c:v>34305</c:v>
                </c:pt>
                <c:pt idx="336">
                  <c:v>34306</c:v>
                </c:pt>
                <c:pt idx="337">
                  <c:v>34307</c:v>
                </c:pt>
                <c:pt idx="338">
                  <c:v>34308</c:v>
                </c:pt>
                <c:pt idx="339">
                  <c:v>34309</c:v>
                </c:pt>
                <c:pt idx="340">
                  <c:v>34310</c:v>
                </c:pt>
                <c:pt idx="341">
                  <c:v>34311</c:v>
                </c:pt>
                <c:pt idx="342">
                  <c:v>34312</c:v>
                </c:pt>
                <c:pt idx="343">
                  <c:v>34313</c:v>
                </c:pt>
                <c:pt idx="344">
                  <c:v>34314</c:v>
                </c:pt>
                <c:pt idx="345">
                  <c:v>34315</c:v>
                </c:pt>
                <c:pt idx="346">
                  <c:v>34316</c:v>
                </c:pt>
                <c:pt idx="347">
                  <c:v>34317</c:v>
                </c:pt>
                <c:pt idx="348">
                  <c:v>34318</c:v>
                </c:pt>
                <c:pt idx="349">
                  <c:v>34319</c:v>
                </c:pt>
                <c:pt idx="350">
                  <c:v>34320</c:v>
                </c:pt>
                <c:pt idx="351">
                  <c:v>34321</c:v>
                </c:pt>
                <c:pt idx="352">
                  <c:v>34322</c:v>
                </c:pt>
                <c:pt idx="353">
                  <c:v>34323</c:v>
                </c:pt>
                <c:pt idx="354">
                  <c:v>34324</c:v>
                </c:pt>
                <c:pt idx="355">
                  <c:v>34325</c:v>
                </c:pt>
                <c:pt idx="356">
                  <c:v>34326</c:v>
                </c:pt>
                <c:pt idx="357">
                  <c:v>34327</c:v>
                </c:pt>
                <c:pt idx="358">
                  <c:v>34328</c:v>
                </c:pt>
                <c:pt idx="359">
                  <c:v>34329</c:v>
                </c:pt>
                <c:pt idx="360">
                  <c:v>34330</c:v>
                </c:pt>
                <c:pt idx="361">
                  <c:v>34331</c:v>
                </c:pt>
                <c:pt idx="362">
                  <c:v>34332</c:v>
                </c:pt>
                <c:pt idx="363">
                  <c:v>34333</c:v>
                </c:pt>
                <c:pt idx="364">
                  <c:v>34334</c:v>
                </c:pt>
                <c:pt idx="365">
                  <c:v>34335</c:v>
                </c:pt>
                <c:pt idx="366">
                  <c:v>34336</c:v>
                </c:pt>
                <c:pt idx="367">
                  <c:v>34337</c:v>
                </c:pt>
                <c:pt idx="368">
                  <c:v>34338</c:v>
                </c:pt>
                <c:pt idx="369">
                  <c:v>34339</c:v>
                </c:pt>
                <c:pt idx="370">
                  <c:v>34340</c:v>
                </c:pt>
                <c:pt idx="371">
                  <c:v>34341</c:v>
                </c:pt>
                <c:pt idx="372">
                  <c:v>34342</c:v>
                </c:pt>
                <c:pt idx="373">
                  <c:v>34343</c:v>
                </c:pt>
                <c:pt idx="374">
                  <c:v>34344</c:v>
                </c:pt>
                <c:pt idx="375">
                  <c:v>34345</c:v>
                </c:pt>
                <c:pt idx="376">
                  <c:v>34346</c:v>
                </c:pt>
                <c:pt idx="377">
                  <c:v>34347</c:v>
                </c:pt>
                <c:pt idx="378">
                  <c:v>34348</c:v>
                </c:pt>
                <c:pt idx="379">
                  <c:v>34349</c:v>
                </c:pt>
                <c:pt idx="380">
                  <c:v>34350</c:v>
                </c:pt>
                <c:pt idx="381">
                  <c:v>34351</c:v>
                </c:pt>
                <c:pt idx="382">
                  <c:v>34352</c:v>
                </c:pt>
                <c:pt idx="383">
                  <c:v>34353</c:v>
                </c:pt>
                <c:pt idx="384">
                  <c:v>34354</c:v>
                </c:pt>
                <c:pt idx="385">
                  <c:v>34355</c:v>
                </c:pt>
                <c:pt idx="386">
                  <c:v>34356</c:v>
                </c:pt>
                <c:pt idx="387">
                  <c:v>34357</c:v>
                </c:pt>
                <c:pt idx="388">
                  <c:v>34358</c:v>
                </c:pt>
                <c:pt idx="389">
                  <c:v>34359</c:v>
                </c:pt>
                <c:pt idx="390">
                  <c:v>34360</c:v>
                </c:pt>
                <c:pt idx="391">
                  <c:v>34361</c:v>
                </c:pt>
                <c:pt idx="392">
                  <c:v>34362</c:v>
                </c:pt>
                <c:pt idx="393">
                  <c:v>34363</c:v>
                </c:pt>
                <c:pt idx="394">
                  <c:v>34364</c:v>
                </c:pt>
                <c:pt idx="395">
                  <c:v>34365</c:v>
                </c:pt>
                <c:pt idx="396">
                  <c:v>34366</c:v>
                </c:pt>
                <c:pt idx="397">
                  <c:v>34367</c:v>
                </c:pt>
                <c:pt idx="398">
                  <c:v>34368</c:v>
                </c:pt>
                <c:pt idx="399">
                  <c:v>34369</c:v>
                </c:pt>
                <c:pt idx="400">
                  <c:v>34370</c:v>
                </c:pt>
                <c:pt idx="401">
                  <c:v>34371</c:v>
                </c:pt>
                <c:pt idx="402">
                  <c:v>34372</c:v>
                </c:pt>
                <c:pt idx="403">
                  <c:v>34373</c:v>
                </c:pt>
                <c:pt idx="404">
                  <c:v>34374</c:v>
                </c:pt>
                <c:pt idx="405">
                  <c:v>34375</c:v>
                </c:pt>
                <c:pt idx="406">
                  <c:v>34376</c:v>
                </c:pt>
                <c:pt idx="407">
                  <c:v>34377</c:v>
                </c:pt>
                <c:pt idx="408">
                  <c:v>34378</c:v>
                </c:pt>
                <c:pt idx="409">
                  <c:v>34379</c:v>
                </c:pt>
                <c:pt idx="410">
                  <c:v>34380</c:v>
                </c:pt>
                <c:pt idx="411">
                  <c:v>34381</c:v>
                </c:pt>
                <c:pt idx="412">
                  <c:v>34382</c:v>
                </c:pt>
                <c:pt idx="413">
                  <c:v>34383</c:v>
                </c:pt>
                <c:pt idx="414">
                  <c:v>34384</c:v>
                </c:pt>
                <c:pt idx="415">
                  <c:v>34385</c:v>
                </c:pt>
                <c:pt idx="416">
                  <c:v>34386</c:v>
                </c:pt>
                <c:pt idx="417">
                  <c:v>34387</c:v>
                </c:pt>
                <c:pt idx="418">
                  <c:v>34388</c:v>
                </c:pt>
                <c:pt idx="419">
                  <c:v>34389</c:v>
                </c:pt>
                <c:pt idx="420">
                  <c:v>34390</c:v>
                </c:pt>
                <c:pt idx="421">
                  <c:v>34391</c:v>
                </c:pt>
                <c:pt idx="422">
                  <c:v>34392</c:v>
                </c:pt>
                <c:pt idx="423">
                  <c:v>34393</c:v>
                </c:pt>
                <c:pt idx="424">
                  <c:v>34394</c:v>
                </c:pt>
                <c:pt idx="425">
                  <c:v>34395</c:v>
                </c:pt>
                <c:pt idx="426">
                  <c:v>34396</c:v>
                </c:pt>
                <c:pt idx="427">
                  <c:v>34397</c:v>
                </c:pt>
                <c:pt idx="428">
                  <c:v>34398</c:v>
                </c:pt>
                <c:pt idx="429">
                  <c:v>34399</c:v>
                </c:pt>
                <c:pt idx="430">
                  <c:v>34400</c:v>
                </c:pt>
                <c:pt idx="431">
                  <c:v>34401</c:v>
                </c:pt>
                <c:pt idx="432">
                  <c:v>34402</c:v>
                </c:pt>
                <c:pt idx="433">
                  <c:v>34403</c:v>
                </c:pt>
                <c:pt idx="434">
                  <c:v>34404</c:v>
                </c:pt>
                <c:pt idx="435">
                  <c:v>34405</c:v>
                </c:pt>
                <c:pt idx="436">
                  <c:v>34406</c:v>
                </c:pt>
                <c:pt idx="437">
                  <c:v>34407</c:v>
                </c:pt>
                <c:pt idx="438">
                  <c:v>34408</c:v>
                </c:pt>
                <c:pt idx="439">
                  <c:v>34409</c:v>
                </c:pt>
                <c:pt idx="440">
                  <c:v>34410</c:v>
                </c:pt>
                <c:pt idx="441">
                  <c:v>34411</c:v>
                </c:pt>
                <c:pt idx="442">
                  <c:v>34412</c:v>
                </c:pt>
                <c:pt idx="443">
                  <c:v>34413</c:v>
                </c:pt>
                <c:pt idx="444">
                  <c:v>34414</c:v>
                </c:pt>
                <c:pt idx="445">
                  <c:v>34415</c:v>
                </c:pt>
                <c:pt idx="446">
                  <c:v>34416</c:v>
                </c:pt>
                <c:pt idx="447">
                  <c:v>34417</c:v>
                </c:pt>
                <c:pt idx="448">
                  <c:v>34418</c:v>
                </c:pt>
                <c:pt idx="449">
                  <c:v>34419</c:v>
                </c:pt>
                <c:pt idx="450">
                  <c:v>34420</c:v>
                </c:pt>
                <c:pt idx="451">
                  <c:v>34421</c:v>
                </c:pt>
                <c:pt idx="452">
                  <c:v>34422</c:v>
                </c:pt>
                <c:pt idx="453">
                  <c:v>34423</c:v>
                </c:pt>
                <c:pt idx="454">
                  <c:v>34424</c:v>
                </c:pt>
                <c:pt idx="455">
                  <c:v>34425</c:v>
                </c:pt>
                <c:pt idx="456">
                  <c:v>34426</c:v>
                </c:pt>
                <c:pt idx="457">
                  <c:v>34427</c:v>
                </c:pt>
                <c:pt idx="458">
                  <c:v>34428</c:v>
                </c:pt>
                <c:pt idx="459">
                  <c:v>34429</c:v>
                </c:pt>
                <c:pt idx="460">
                  <c:v>34430</c:v>
                </c:pt>
                <c:pt idx="461">
                  <c:v>34431</c:v>
                </c:pt>
                <c:pt idx="462">
                  <c:v>34432</c:v>
                </c:pt>
                <c:pt idx="463">
                  <c:v>34433</c:v>
                </c:pt>
                <c:pt idx="464">
                  <c:v>34434</c:v>
                </c:pt>
                <c:pt idx="465">
                  <c:v>34435</c:v>
                </c:pt>
                <c:pt idx="466">
                  <c:v>34436</c:v>
                </c:pt>
                <c:pt idx="467">
                  <c:v>34437</c:v>
                </c:pt>
                <c:pt idx="468">
                  <c:v>34438</c:v>
                </c:pt>
                <c:pt idx="469">
                  <c:v>34439</c:v>
                </c:pt>
                <c:pt idx="470">
                  <c:v>34440</c:v>
                </c:pt>
                <c:pt idx="471">
                  <c:v>34441</c:v>
                </c:pt>
                <c:pt idx="472">
                  <c:v>34442</c:v>
                </c:pt>
                <c:pt idx="473">
                  <c:v>34443</c:v>
                </c:pt>
                <c:pt idx="474">
                  <c:v>34444</c:v>
                </c:pt>
                <c:pt idx="475">
                  <c:v>34445</c:v>
                </c:pt>
                <c:pt idx="476">
                  <c:v>34446</c:v>
                </c:pt>
                <c:pt idx="477">
                  <c:v>34447</c:v>
                </c:pt>
                <c:pt idx="478">
                  <c:v>34448</c:v>
                </c:pt>
                <c:pt idx="479">
                  <c:v>34449</c:v>
                </c:pt>
                <c:pt idx="480">
                  <c:v>34450</c:v>
                </c:pt>
                <c:pt idx="481">
                  <c:v>34451</c:v>
                </c:pt>
                <c:pt idx="482">
                  <c:v>34452</c:v>
                </c:pt>
                <c:pt idx="483">
                  <c:v>34453</c:v>
                </c:pt>
                <c:pt idx="484">
                  <c:v>34454</c:v>
                </c:pt>
                <c:pt idx="485">
                  <c:v>34455</c:v>
                </c:pt>
                <c:pt idx="486">
                  <c:v>34456</c:v>
                </c:pt>
                <c:pt idx="487">
                  <c:v>34457</c:v>
                </c:pt>
                <c:pt idx="488">
                  <c:v>34458</c:v>
                </c:pt>
                <c:pt idx="489">
                  <c:v>34459</c:v>
                </c:pt>
                <c:pt idx="490">
                  <c:v>34460</c:v>
                </c:pt>
                <c:pt idx="491">
                  <c:v>34461</c:v>
                </c:pt>
                <c:pt idx="492">
                  <c:v>34462</c:v>
                </c:pt>
                <c:pt idx="493">
                  <c:v>34463</c:v>
                </c:pt>
                <c:pt idx="494">
                  <c:v>34464</c:v>
                </c:pt>
                <c:pt idx="495">
                  <c:v>34465</c:v>
                </c:pt>
                <c:pt idx="496">
                  <c:v>34466</c:v>
                </c:pt>
                <c:pt idx="497">
                  <c:v>34467</c:v>
                </c:pt>
                <c:pt idx="498">
                  <c:v>34468</c:v>
                </c:pt>
                <c:pt idx="499">
                  <c:v>34469</c:v>
                </c:pt>
                <c:pt idx="500">
                  <c:v>34470</c:v>
                </c:pt>
                <c:pt idx="501">
                  <c:v>34471</c:v>
                </c:pt>
                <c:pt idx="502">
                  <c:v>34472</c:v>
                </c:pt>
                <c:pt idx="503">
                  <c:v>34473</c:v>
                </c:pt>
                <c:pt idx="504">
                  <c:v>34474</c:v>
                </c:pt>
                <c:pt idx="505">
                  <c:v>34475</c:v>
                </c:pt>
                <c:pt idx="506">
                  <c:v>34476</c:v>
                </c:pt>
                <c:pt idx="507">
                  <c:v>34477</c:v>
                </c:pt>
                <c:pt idx="508">
                  <c:v>34478</c:v>
                </c:pt>
                <c:pt idx="509">
                  <c:v>34479</c:v>
                </c:pt>
                <c:pt idx="510">
                  <c:v>34480</c:v>
                </c:pt>
                <c:pt idx="511">
                  <c:v>34481</c:v>
                </c:pt>
                <c:pt idx="512">
                  <c:v>34482</c:v>
                </c:pt>
                <c:pt idx="513">
                  <c:v>34483</c:v>
                </c:pt>
                <c:pt idx="514">
                  <c:v>34484</c:v>
                </c:pt>
                <c:pt idx="515">
                  <c:v>34485</c:v>
                </c:pt>
                <c:pt idx="516">
                  <c:v>34486</c:v>
                </c:pt>
                <c:pt idx="517">
                  <c:v>34487</c:v>
                </c:pt>
                <c:pt idx="518">
                  <c:v>34488</c:v>
                </c:pt>
                <c:pt idx="519">
                  <c:v>34489</c:v>
                </c:pt>
                <c:pt idx="520">
                  <c:v>34490</c:v>
                </c:pt>
                <c:pt idx="521">
                  <c:v>34491</c:v>
                </c:pt>
                <c:pt idx="522">
                  <c:v>34492</c:v>
                </c:pt>
                <c:pt idx="523">
                  <c:v>34493</c:v>
                </c:pt>
                <c:pt idx="524">
                  <c:v>34494</c:v>
                </c:pt>
                <c:pt idx="525">
                  <c:v>34495</c:v>
                </c:pt>
                <c:pt idx="526">
                  <c:v>34496</c:v>
                </c:pt>
                <c:pt idx="527">
                  <c:v>34497</c:v>
                </c:pt>
                <c:pt idx="528">
                  <c:v>34498</c:v>
                </c:pt>
                <c:pt idx="529">
                  <c:v>34499</c:v>
                </c:pt>
                <c:pt idx="530">
                  <c:v>34500</c:v>
                </c:pt>
                <c:pt idx="531">
                  <c:v>34501</c:v>
                </c:pt>
                <c:pt idx="532">
                  <c:v>34502</c:v>
                </c:pt>
                <c:pt idx="533">
                  <c:v>34503</c:v>
                </c:pt>
                <c:pt idx="534">
                  <c:v>34504</c:v>
                </c:pt>
                <c:pt idx="535">
                  <c:v>34505</c:v>
                </c:pt>
                <c:pt idx="536">
                  <c:v>34506</c:v>
                </c:pt>
                <c:pt idx="537">
                  <c:v>34507</c:v>
                </c:pt>
                <c:pt idx="538">
                  <c:v>34508</c:v>
                </c:pt>
                <c:pt idx="539">
                  <c:v>34509</c:v>
                </c:pt>
                <c:pt idx="540">
                  <c:v>34510</c:v>
                </c:pt>
                <c:pt idx="541">
                  <c:v>34511</c:v>
                </c:pt>
                <c:pt idx="542">
                  <c:v>34512</c:v>
                </c:pt>
                <c:pt idx="543">
                  <c:v>34513</c:v>
                </c:pt>
                <c:pt idx="544">
                  <c:v>34514</c:v>
                </c:pt>
                <c:pt idx="545">
                  <c:v>34515</c:v>
                </c:pt>
                <c:pt idx="546">
                  <c:v>34516</c:v>
                </c:pt>
                <c:pt idx="547">
                  <c:v>34517</c:v>
                </c:pt>
                <c:pt idx="548">
                  <c:v>34518</c:v>
                </c:pt>
                <c:pt idx="549">
                  <c:v>34519</c:v>
                </c:pt>
                <c:pt idx="550">
                  <c:v>34520</c:v>
                </c:pt>
                <c:pt idx="551">
                  <c:v>34521</c:v>
                </c:pt>
                <c:pt idx="552">
                  <c:v>34522</c:v>
                </c:pt>
                <c:pt idx="553">
                  <c:v>34523</c:v>
                </c:pt>
                <c:pt idx="554">
                  <c:v>34524</c:v>
                </c:pt>
                <c:pt idx="555">
                  <c:v>34525</c:v>
                </c:pt>
                <c:pt idx="556">
                  <c:v>34526</c:v>
                </c:pt>
                <c:pt idx="557">
                  <c:v>34527</c:v>
                </c:pt>
                <c:pt idx="558">
                  <c:v>34528</c:v>
                </c:pt>
                <c:pt idx="559">
                  <c:v>34529</c:v>
                </c:pt>
                <c:pt idx="560">
                  <c:v>34530</c:v>
                </c:pt>
                <c:pt idx="561">
                  <c:v>34531</c:v>
                </c:pt>
                <c:pt idx="562">
                  <c:v>34532</c:v>
                </c:pt>
                <c:pt idx="563">
                  <c:v>34533</c:v>
                </c:pt>
                <c:pt idx="564">
                  <c:v>34534</c:v>
                </c:pt>
                <c:pt idx="565">
                  <c:v>34535</c:v>
                </c:pt>
                <c:pt idx="566">
                  <c:v>34536</c:v>
                </c:pt>
                <c:pt idx="567">
                  <c:v>34537</c:v>
                </c:pt>
                <c:pt idx="568">
                  <c:v>34538</c:v>
                </c:pt>
                <c:pt idx="569">
                  <c:v>34539</c:v>
                </c:pt>
                <c:pt idx="570">
                  <c:v>34540</c:v>
                </c:pt>
                <c:pt idx="571">
                  <c:v>34541</c:v>
                </c:pt>
                <c:pt idx="572">
                  <c:v>34542</c:v>
                </c:pt>
                <c:pt idx="573">
                  <c:v>34543</c:v>
                </c:pt>
                <c:pt idx="574">
                  <c:v>34544</c:v>
                </c:pt>
                <c:pt idx="575">
                  <c:v>34545</c:v>
                </c:pt>
                <c:pt idx="576">
                  <c:v>34546</c:v>
                </c:pt>
                <c:pt idx="577">
                  <c:v>34547</c:v>
                </c:pt>
                <c:pt idx="578">
                  <c:v>34548</c:v>
                </c:pt>
                <c:pt idx="579">
                  <c:v>34549</c:v>
                </c:pt>
                <c:pt idx="580">
                  <c:v>34550</c:v>
                </c:pt>
                <c:pt idx="581">
                  <c:v>34551</c:v>
                </c:pt>
                <c:pt idx="582">
                  <c:v>34552</c:v>
                </c:pt>
                <c:pt idx="583">
                  <c:v>34553</c:v>
                </c:pt>
                <c:pt idx="584">
                  <c:v>34554</c:v>
                </c:pt>
                <c:pt idx="585">
                  <c:v>34555</c:v>
                </c:pt>
                <c:pt idx="586">
                  <c:v>34556</c:v>
                </c:pt>
                <c:pt idx="587">
                  <c:v>34557</c:v>
                </c:pt>
                <c:pt idx="588">
                  <c:v>34558</c:v>
                </c:pt>
                <c:pt idx="589">
                  <c:v>34559</c:v>
                </c:pt>
                <c:pt idx="590">
                  <c:v>34560</c:v>
                </c:pt>
                <c:pt idx="591">
                  <c:v>34561</c:v>
                </c:pt>
                <c:pt idx="592">
                  <c:v>34562</c:v>
                </c:pt>
                <c:pt idx="593">
                  <c:v>34563</c:v>
                </c:pt>
                <c:pt idx="594">
                  <c:v>34564</c:v>
                </c:pt>
                <c:pt idx="595">
                  <c:v>34565</c:v>
                </c:pt>
                <c:pt idx="596">
                  <c:v>34566</c:v>
                </c:pt>
                <c:pt idx="597">
                  <c:v>34567</c:v>
                </c:pt>
                <c:pt idx="598">
                  <c:v>34568</c:v>
                </c:pt>
                <c:pt idx="599">
                  <c:v>34569</c:v>
                </c:pt>
                <c:pt idx="600">
                  <c:v>34570</c:v>
                </c:pt>
                <c:pt idx="601">
                  <c:v>34571</c:v>
                </c:pt>
                <c:pt idx="602">
                  <c:v>34572</c:v>
                </c:pt>
                <c:pt idx="603">
                  <c:v>34573</c:v>
                </c:pt>
                <c:pt idx="604">
                  <c:v>34574</c:v>
                </c:pt>
                <c:pt idx="605">
                  <c:v>34575</c:v>
                </c:pt>
                <c:pt idx="606">
                  <c:v>34576</c:v>
                </c:pt>
                <c:pt idx="607">
                  <c:v>34577</c:v>
                </c:pt>
                <c:pt idx="608">
                  <c:v>34578</c:v>
                </c:pt>
                <c:pt idx="609">
                  <c:v>34579</c:v>
                </c:pt>
                <c:pt idx="610">
                  <c:v>34580</c:v>
                </c:pt>
                <c:pt idx="611">
                  <c:v>34581</c:v>
                </c:pt>
                <c:pt idx="612">
                  <c:v>34582</c:v>
                </c:pt>
                <c:pt idx="613">
                  <c:v>34583</c:v>
                </c:pt>
                <c:pt idx="614">
                  <c:v>34584</c:v>
                </c:pt>
                <c:pt idx="615">
                  <c:v>34585</c:v>
                </c:pt>
                <c:pt idx="616">
                  <c:v>34586</c:v>
                </c:pt>
                <c:pt idx="617">
                  <c:v>34587</c:v>
                </c:pt>
                <c:pt idx="618">
                  <c:v>34588</c:v>
                </c:pt>
                <c:pt idx="619">
                  <c:v>34589</c:v>
                </c:pt>
                <c:pt idx="620">
                  <c:v>34590</c:v>
                </c:pt>
                <c:pt idx="621">
                  <c:v>34591</c:v>
                </c:pt>
                <c:pt idx="622">
                  <c:v>34592</c:v>
                </c:pt>
                <c:pt idx="623">
                  <c:v>34593</c:v>
                </c:pt>
                <c:pt idx="624">
                  <c:v>34594</c:v>
                </c:pt>
                <c:pt idx="625">
                  <c:v>34595</c:v>
                </c:pt>
                <c:pt idx="626">
                  <c:v>34596</c:v>
                </c:pt>
                <c:pt idx="627">
                  <c:v>34597</c:v>
                </c:pt>
                <c:pt idx="628">
                  <c:v>34598</c:v>
                </c:pt>
                <c:pt idx="629">
                  <c:v>34599</c:v>
                </c:pt>
                <c:pt idx="630">
                  <c:v>34600</c:v>
                </c:pt>
                <c:pt idx="631">
                  <c:v>34601</c:v>
                </c:pt>
                <c:pt idx="632">
                  <c:v>34602</c:v>
                </c:pt>
                <c:pt idx="633">
                  <c:v>34603</c:v>
                </c:pt>
                <c:pt idx="634">
                  <c:v>34604</c:v>
                </c:pt>
                <c:pt idx="635">
                  <c:v>34605</c:v>
                </c:pt>
                <c:pt idx="636">
                  <c:v>34606</c:v>
                </c:pt>
                <c:pt idx="637">
                  <c:v>34607</c:v>
                </c:pt>
                <c:pt idx="638">
                  <c:v>34608</c:v>
                </c:pt>
                <c:pt idx="639">
                  <c:v>34609</c:v>
                </c:pt>
                <c:pt idx="640">
                  <c:v>34610</c:v>
                </c:pt>
                <c:pt idx="641">
                  <c:v>34611</c:v>
                </c:pt>
                <c:pt idx="642">
                  <c:v>34612</c:v>
                </c:pt>
                <c:pt idx="643">
                  <c:v>34613</c:v>
                </c:pt>
                <c:pt idx="644">
                  <c:v>34614</c:v>
                </c:pt>
                <c:pt idx="645">
                  <c:v>34615</c:v>
                </c:pt>
                <c:pt idx="646">
                  <c:v>34616</c:v>
                </c:pt>
                <c:pt idx="647">
                  <c:v>34617</c:v>
                </c:pt>
                <c:pt idx="648">
                  <c:v>34618</c:v>
                </c:pt>
                <c:pt idx="649">
                  <c:v>34619</c:v>
                </c:pt>
                <c:pt idx="650">
                  <c:v>34620</c:v>
                </c:pt>
                <c:pt idx="651">
                  <c:v>34621</c:v>
                </c:pt>
                <c:pt idx="652">
                  <c:v>34622</c:v>
                </c:pt>
                <c:pt idx="653">
                  <c:v>34623</c:v>
                </c:pt>
                <c:pt idx="654">
                  <c:v>34624</c:v>
                </c:pt>
                <c:pt idx="655">
                  <c:v>34625</c:v>
                </c:pt>
                <c:pt idx="656">
                  <c:v>34626</c:v>
                </c:pt>
                <c:pt idx="657">
                  <c:v>34627</c:v>
                </c:pt>
                <c:pt idx="658">
                  <c:v>34628</c:v>
                </c:pt>
                <c:pt idx="659">
                  <c:v>34629</c:v>
                </c:pt>
                <c:pt idx="660">
                  <c:v>34630</c:v>
                </c:pt>
                <c:pt idx="661">
                  <c:v>34631</c:v>
                </c:pt>
                <c:pt idx="662">
                  <c:v>34632</c:v>
                </c:pt>
                <c:pt idx="663">
                  <c:v>34633</c:v>
                </c:pt>
                <c:pt idx="664">
                  <c:v>34634</c:v>
                </c:pt>
                <c:pt idx="665">
                  <c:v>34635</c:v>
                </c:pt>
                <c:pt idx="666">
                  <c:v>34636</c:v>
                </c:pt>
                <c:pt idx="667">
                  <c:v>34637</c:v>
                </c:pt>
                <c:pt idx="668">
                  <c:v>34638</c:v>
                </c:pt>
                <c:pt idx="669">
                  <c:v>34639</c:v>
                </c:pt>
                <c:pt idx="670">
                  <c:v>34640</c:v>
                </c:pt>
                <c:pt idx="671">
                  <c:v>34641</c:v>
                </c:pt>
                <c:pt idx="672">
                  <c:v>34642</c:v>
                </c:pt>
                <c:pt idx="673">
                  <c:v>34643</c:v>
                </c:pt>
                <c:pt idx="674">
                  <c:v>34644</c:v>
                </c:pt>
                <c:pt idx="675">
                  <c:v>34645</c:v>
                </c:pt>
                <c:pt idx="676">
                  <c:v>34646</c:v>
                </c:pt>
                <c:pt idx="677">
                  <c:v>34647</c:v>
                </c:pt>
                <c:pt idx="678">
                  <c:v>34648</c:v>
                </c:pt>
                <c:pt idx="679">
                  <c:v>34649</c:v>
                </c:pt>
                <c:pt idx="680">
                  <c:v>34650</c:v>
                </c:pt>
                <c:pt idx="681">
                  <c:v>34651</c:v>
                </c:pt>
                <c:pt idx="682">
                  <c:v>34652</c:v>
                </c:pt>
                <c:pt idx="683">
                  <c:v>34653</c:v>
                </c:pt>
                <c:pt idx="684">
                  <c:v>34654</c:v>
                </c:pt>
                <c:pt idx="685">
                  <c:v>34655</c:v>
                </c:pt>
                <c:pt idx="686">
                  <c:v>34656</c:v>
                </c:pt>
                <c:pt idx="687">
                  <c:v>34657</c:v>
                </c:pt>
                <c:pt idx="688">
                  <c:v>34658</c:v>
                </c:pt>
                <c:pt idx="689">
                  <c:v>34659</c:v>
                </c:pt>
                <c:pt idx="690">
                  <c:v>34660</c:v>
                </c:pt>
                <c:pt idx="691">
                  <c:v>34661</c:v>
                </c:pt>
                <c:pt idx="692">
                  <c:v>34662</c:v>
                </c:pt>
                <c:pt idx="693">
                  <c:v>34663</c:v>
                </c:pt>
                <c:pt idx="694">
                  <c:v>34664</c:v>
                </c:pt>
                <c:pt idx="695">
                  <c:v>34665</c:v>
                </c:pt>
                <c:pt idx="696">
                  <c:v>34666</c:v>
                </c:pt>
                <c:pt idx="697">
                  <c:v>34667</c:v>
                </c:pt>
                <c:pt idx="698">
                  <c:v>34668</c:v>
                </c:pt>
                <c:pt idx="699">
                  <c:v>34669</c:v>
                </c:pt>
                <c:pt idx="700">
                  <c:v>34670</c:v>
                </c:pt>
                <c:pt idx="701">
                  <c:v>34671</c:v>
                </c:pt>
                <c:pt idx="702">
                  <c:v>34672</c:v>
                </c:pt>
                <c:pt idx="703">
                  <c:v>34673</c:v>
                </c:pt>
                <c:pt idx="704">
                  <c:v>34674</c:v>
                </c:pt>
                <c:pt idx="705">
                  <c:v>34675</c:v>
                </c:pt>
                <c:pt idx="706">
                  <c:v>34676</c:v>
                </c:pt>
                <c:pt idx="707">
                  <c:v>34677</c:v>
                </c:pt>
                <c:pt idx="708">
                  <c:v>34678</c:v>
                </c:pt>
                <c:pt idx="709">
                  <c:v>34679</c:v>
                </c:pt>
                <c:pt idx="710">
                  <c:v>34680</c:v>
                </c:pt>
                <c:pt idx="711">
                  <c:v>34681</c:v>
                </c:pt>
                <c:pt idx="712">
                  <c:v>34682</c:v>
                </c:pt>
                <c:pt idx="713">
                  <c:v>34683</c:v>
                </c:pt>
                <c:pt idx="714">
                  <c:v>34684</c:v>
                </c:pt>
                <c:pt idx="715">
                  <c:v>34685</c:v>
                </c:pt>
                <c:pt idx="716">
                  <c:v>34686</c:v>
                </c:pt>
                <c:pt idx="717">
                  <c:v>34687</c:v>
                </c:pt>
                <c:pt idx="718">
                  <c:v>34688</c:v>
                </c:pt>
                <c:pt idx="719">
                  <c:v>34689</c:v>
                </c:pt>
                <c:pt idx="720">
                  <c:v>34690</c:v>
                </c:pt>
                <c:pt idx="721">
                  <c:v>34691</c:v>
                </c:pt>
                <c:pt idx="722">
                  <c:v>34692</c:v>
                </c:pt>
                <c:pt idx="723">
                  <c:v>34693</c:v>
                </c:pt>
                <c:pt idx="724">
                  <c:v>34694</c:v>
                </c:pt>
                <c:pt idx="725">
                  <c:v>34695</c:v>
                </c:pt>
                <c:pt idx="726">
                  <c:v>34696</c:v>
                </c:pt>
                <c:pt idx="727">
                  <c:v>34697</c:v>
                </c:pt>
                <c:pt idx="728">
                  <c:v>34698</c:v>
                </c:pt>
                <c:pt idx="729">
                  <c:v>34699</c:v>
                </c:pt>
                <c:pt idx="730">
                  <c:v>34700</c:v>
                </c:pt>
                <c:pt idx="731">
                  <c:v>34701</c:v>
                </c:pt>
                <c:pt idx="732">
                  <c:v>34702</c:v>
                </c:pt>
                <c:pt idx="733">
                  <c:v>34703</c:v>
                </c:pt>
                <c:pt idx="734">
                  <c:v>34704</c:v>
                </c:pt>
                <c:pt idx="735">
                  <c:v>34705</c:v>
                </c:pt>
                <c:pt idx="736">
                  <c:v>34706</c:v>
                </c:pt>
                <c:pt idx="737">
                  <c:v>34707</c:v>
                </c:pt>
                <c:pt idx="738">
                  <c:v>34708</c:v>
                </c:pt>
                <c:pt idx="739">
                  <c:v>34709</c:v>
                </c:pt>
                <c:pt idx="740">
                  <c:v>34710</c:v>
                </c:pt>
                <c:pt idx="741">
                  <c:v>34711</c:v>
                </c:pt>
                <c:pt idx="742">
                  <c:v>34712</c:v>
                </c:pt>
                <c:pt idx="743">
                  <c:v>34713</c:v>
                </c:pt>
                <c:pt idx="744">
                  <c:v>34714</c:v>
                </c:pt>
                <c:pt idx="745">
                  <c:v>34715</c:v>
                </c:pt>
                <c:pt idx="746">
                  <c:v>34716</c:v>
                </c:pt>
                <c:pt idx="747">
                  <c:v>34717</c:v>
                </c:pt>
                <c:pt idx="748">
                  <c:v>34718</c:v>
                </c:pt>
                <c:pt idx="749">
                  <c:v>34719</c:v>
                </c:pt>
                <c:pt idx="750">
                  <c:v>34720</c:v>
                </c:pt>
                <c:pt idx="751">
                  <c:v>34721</c:v>
                </c:pt>
                <c:pt idx="752">
                  <c:v>34722</c:v>
                </c:pt>
                <c:pt idx="753">
                  <c:v>34723</c:v>
                </c:pt>
                <c:pt idx="754">
                  <c:v>34724</c:v>
                </c:pt>
                <c:pt idx="755">
                  <c:v>34725</c:v>
                </c:pt>
                <c:pt idx="756">
                  <c:v>34726</c:v>
                </c:pt>
                <c:pt idx="757">
                  <c:v>34727</c:v>
                </c:pt>
                <c:pt idx="758">
                  <c:v>34728</c:v>
                </c:pt>
                <c:pt idx="759">
                  <c:v>34729</c:v>
                </c:pt>
                <c:pt idx="760">
                  <c:v>34730</c:v>
                </c:pt>
                <c:pt idx="761">
                  <c:v>34731</c:v>
                </c:pt>
                <c:pt idx="762">
                  <c:v>34732</c:v>
                </c:pt>
                <c:pt idx="763">
                  <c:v>34733</c:v>
                </c:pt>
                <c:pt idx="764">
                  <c:v>34734</c:v>
                </c:pt>
                <c:pt idx="765">
                  <c:v>34735</c:v>
                </c:pt>
                <c:pt idx="766">
                  <c:v>34736</c:v>
                </c:pt>
                <c:pt idx="767">
                  <c:v>34737</c:v>
                </c:pt>
                <c:pt idx="768">
                  <c:v>34738</c:v>
                </c:pt>
                <c:pt idx="769">
                  <c:v>34739</c:v>
                </c:pt>
                <c:pt idx="770">
                  <c:v>34740</c:v>
                </c:pt>
                <c:pt idx="771">
                  <c:v>34741</c:v>
                </c:pt>
                <c:pt idx="772">
                  <c:v>34742</c:v>
                </c:pt>
                <c:pt idx="773">
                  <c:v>34743</c:v>
                </c:pt>
                <c:pt idx="774">
                  <c:v>34744</c:v>
                </c:pt>
                <c:pt idx="775">
                  <c:v>34745</c:v>
                </c:pt>
                <c:pt idx="776">
                  <c:v>34746</c:v>
                </c:pt>
                <c:pt idx="777">
                  <c:v>34747</c:v>
                </c:pt>
                <c:pt idx="778">
                  <c:v>34748</c:v>
                </c:pt>
                <c:pt idx="779">
                  <c:v>34749</c:v>
                </c:pt>
                <c:pt idx="780">
                  <c:v>34750</c:v>
                </c:pt>
                <c:pt idx="781">
                  <c:v>34751</c:v>
                </c:pt>
                <c:pt idx="782">
                  <c:v>34752</c:v>
                </c:pt>
                <c:pt idx="783">
                  <c:v>34753</c:v>
                </c:pt>
                <c:pt idx="784">
                  <c:v>34754</c:v>
                </c:pt>
                <c:pt idx="785">
                  <c:v>34755</c:v>
                </c:pt>
                <c:pt idx="786">
                  <c:v>34756</c:v>
                </c:pt>
                <c:pt idx="787">
                  <c:v>34757</c:v>
                </c:pt>
                <c:pt idx="788">
                  <c:v>34758</c:v>
                </c:pt>
                <c:pt idx="789">
                  <c:v>34759</c:v>
                </c:pt>
                <c:pt idx="790">
                  <c:v>34760</c:v>
                </c:pt>
                <c:pt idx="791">
                  <c:v>34761</c:v>
                </c:pt>
                <c:pt idx="792">
                  <c:v>34762</c:v>
                </c:pt>
                <c:pt idx="793">
                  <c:v>34763</c:v>
                </c:pt>
                <c:pt idx="794">
                  <c:v>34764</c:v>
                </c:pt>
                <c:pt idx="795">
                  <c:v>34765</c:v>
                </c:pt>
                <c:pt idx="796">
                  <c:v>34766</c:v>
                </c:pt>
                <c:pt idx="797">
                  <c:v>34767</c:v>
                </c:pt>
                <c:pt idx="798">
                  <c:v>34768</c:v>
                </c:pt>
                <c:pt idx="799">
                  <c:v>34769</c:v>
                </c:pt>
                <c:pt idx="800">
                  <c:v>34770</c:v>
                </c:pt>
                <c:pt idx="801">
                  <c:v>34771</c:v>
                </c:pt>
                <c:pt idx="802">
                  <c:v>34772</c:v>
                </c:pt>
                <c:pt idx="803">
                  <c:v>34773</c:v>
                </c:pt>
                <c:pt idx="804">
                  <c:v>34774</c:v>
                </c:pt>
                <c:pt idx="805">
                  <c:v>34775</c:v>
                </c:pt>
                <c:pt idx="806">
                  <c:v>34776</c:v>
                </c:pt>
                <c:pt idx="807">
                  <c:v>34777</c:v>
                </c:pt>
                <c:pt idx="808">
                  <c:v>34778</c:v>
                </c:pt>
                <c:pt idx="809">
                  <c:v>34779</c:v>
                </c:pt>
                <c:pt idx="810">
                  <c:v>34780</c:v>
                </c:pt>
                <c:pt idx="811">
                  <c:v>34781</c:v>
                </c:pt>
                <c:pt idx="812">
                  <c:v>34782</c:v>
                </c:pt>
                <c:pt idx="813">
                  <c:v>34783</c:v>
                </c:pt>
                <c:pt idx="814">
                  <c:v>34784</c:v>
                </c:pt>
                <c:pt idx="815">
                  <c:v>34785</c:v>
                </c:pt>
                <c:pt idx="816">
                  <c:v>34786</c:v>
                </c:pt>
                <c:pt idx="817">
                  <c:v>34787</c:v>
                </c:pt>
                <c:pt idx="818">
                  <c:v>34788</c:v>
                </c:pt>
                <c:pt idx="819">
                  <c:v>34789</c:v>
                </c:pt>
                <c:pt idx="820">
                  <c:v>34790</c:v>
                </c:pt>
                <c:pt idx="821">
                  <c:v>34791</c:v>
                </c:pt>
                <c:pt idx="822">
                  <c:v>34792</c:v>
                </c:pt>
                <c:pt idx="823">
                  <c:v>34793</c:v>
                </c:pt>
                <c:pt idx="824">
                  <c:v>34794</c:v>
                </c:pt>
                <c:pt idx="825">
                  <c:v>34795</c:v>
                </c:pt>
                <c:pt idx="826">
                  <c:v>34796</c:v>
                </c:pt>
                <c:pt idx="827">
                  <c:v>34797</c:v>
                </c:pt>
                <c:pt idx="828">
                  <c:v>34798</c:v>
                </c:pt>
                <c:pt idx="829">
                  <c:v>34799</c:v>
                </c:pt>
                <c:pt idx="830">
                  <c:v>34800</c:v>
                </c:pt>
                <c:pt idx="831">
                  <c:v>34801</c:v>
                </c:pt>
                <c:pt idx="832">
                  <c:v>34802</c:v>
                </c:pt>
                <c:pt idx="833">
                  <c:v>34803</c:v>
                </c:pt>
                <c:pt idx="834">
                  <c:v>34804</c:v>
                </c:pt>
                <c:pt idx="835">
                  <c:v>34805</c:v>
                </c:pt>
                <c:pt idx="836">
                  <c:v>34806</c:v>
                </c:pt>
                <c:pt idx="837">
                  <c:v>34807</c:v>
                </c:pt>
                <c:pt idx="838">
                  <c:v>34808</c:v>
                </c:pt>
                <c:pt idx="839">
                  <c:v>34809</c:v>
                </c:pt>
                <c:pt idx="840">
                  <c:v>34810</c:v>
                </c:pt>
                <c:pt idx="841">
                  <c:v>34811</c:v>
                </c:pt>
                <c:pt idx="842">
                  <c:v>34812</c:v>
                </c:pt>
                <c:pt idx="843">
                  <c:v>34813</c:v>
                </c:pt>
                <c:pt idx="844">
                  <c:v>34814</c:v>
                </c:pt>
                <c:pt idx="845">
                  <c:v>34815</c:v>
                </c:pt>
                <c:pt idx="846">
                  <c:v>34816</c:v>
                </c:pt>
                <c:pt idx="847">
                  <c:v>34817</c:v>
                </c:pt>
                <c:pt idx="848">
                  <c:v>34818</c:v>
                </c:pt>
                <c:pt idx="849">
                  <c:v>34819</c:v>
                </c:pt>
                <c:pt idx="850">
                  <c:v>34820</c:v>
                </c:pt>
                <c:pt idx="851">
                  <c:v>34821</c:v>
                </c:pt>
                <c:pt idx="852">
                  <c:v>34822</c:v>
                </c:pt>
                <c:pt idx="853">
                  <c:v>34823</c:v>
                </c:pt>
                <c:pt idx="854">
                  <c:v>34824</c:v>
                </c:pt>
                <c:pt idx="855">
                  <c:v>34825</c:v>
                </c:pt>
                <c:pt idx="856">
                  <c:v>34826</c:v>
                </c:pt>
                <c:pt idx="857">
                  <c:v>34827</c:v>
                </c:pt>
                <c:pt idx="858">
                  <c:v>34828</c:v>
                </c:pt>
                <c:pt idx="859">
                  <c:v>34829</c:v>
                </c:pt>
                <c:pt idx="860">
                  <c:v>34830</c:v>
                </c:pt>
                <c:pt idx="861">
                  <c:v>34831</c:v>
                </c:pt>
                <c:pt idx="862">
                  <c:v>34832</c:v>
                </c:pt>
                <c:pt idx="863">
                  <c:v>34833</c:v>
                </c:pt>
                <c:pt idx="864">
                  <c:v>34834</c:v>
                </c:pt>
                <c:pt idx="865">
                  <c:v>34835</c:v>
                </c:pt>
                <c:pt idx="866">
                  <c:v>34836</c:v>
                </c:pt>
                <c:pt idx="867">
                  <c:v>34837</c:v>
                </c:pt>
                <c:pt idx="868">
                  <c:v>34838</c:v>
                </c:pt>
                <c:pt idx="869">
                  <c:v>34839</c:v>
                </c:pt>
                <c:pt idx="870">
                  <c:v>34840</c:v>
                </c:pt>
                <c:pt idx="871">
                  <c:v>34841</c:v>
                </c:pt>
                <c:pt idx="872">
                  <c:v>34842</c:v>
                </c:pt>
                <c:pt idx="873">
                  <c:v>34843</c:v>
                </c:pt>
                <c:pt idx="874">
                  <c:v>34844</c:v>
                </c:pt>
                <c:pt idx="875">
                  <c:v>34845</c:v>
                </c:pt>
                <c:pt idx="876">
                  <c:v>34846</c:v>
                </c:pt>
                <c:pt idx="877">
                  <c:v>34847</c:v>
                </c:pt>
                <c:pt idx="878">
                  <c:v>34848</c:v>
                </c:pt>
                <c:pt idx="879">
                  <c:v>34849</c:v>
                </c:pt>
                <c:pt idx="880">
                  <c:v>34850</c:v>
                </c:pt>
                <c:pt idx="881">
                  <c:v>34851</c:v>
                </c:pt>
                <c:pt idx="882">
                  <c:v>34852</c:v>
                </c:pt>
                <c:pt idx="883">
                  <c:v>34853</c:v>
                </c:pt>
                <c:pt idx="884">
                  <c:v>34854</c:v>
                </c:pt>
                <c:pt idx="885">
                  <c:v>34855</c:v>
                </c:pt>
                <c:pt idx="886">
                  <c:v>34856</c:v>
                </c:pt>
                <c:pt idx="887">
                  <c:v>34857</c:v>
                </c:pt>
                <c:pt idx="888">
                  <c:v>34858</c:v>
                </c:pt>
                <c:pt idx="889">
                  <c:v>34859</c:v>
                </c:pt>
                <c:pt idx="890">
                  <c:v>34860</c:v>
                </c:pt>
                <c:pt idx="891">
                  <c:v>34861</c:v>
                </c:pt>
                <c:pt idx="892">
                  <c:v>34862</c:v>
                </c:pt>
                <c:pt idx="893">
                  <c:v>34863</c:v>
                </c:pt>
                <c:pt idx="894">
                  <c:v>34864</c:v>
                </c:pt>
                <c:pt idx="895">
                  <c:v>34865</c:v>
                </c:pt>
                <c:pt idx="896">
                  <c:v>34866</c:v>
                </c:pt>
                <c:pt idx="897">
                  <c:v>34867</c:v>
                </c:pt>
                <c:pt idx="898">
                  <c:v>34868</c:v>
                </c:pt>
                <c:pt idx="899">
                  <c:v>34869</c:v>
                </c:pt>
                <c:pt idx="900">
                  <c:v>34870</c:v>
                </c:pt>
                <c:pt idx="901">
                  <c:v>34871</c:v>
                </c:pt>
                <c:pt idx="902">
                  <c:v>34872</c:v>
                </c:pt>
                <c:pt idx="903">
                  <c:v>34873</c:v>
                </c:pt>
                <c:pt idx="904">
                  <c:v>34874</c:v>
                </c:pt>
                <c:pt idx="905">
                  <c:v>34875</c:v>
                </c:pt>
                <c:pt idx="906">
                  <c:v>34876</c:v>
                </c:pt>
                <c:pt idx="907">
                  <c:v>34877</c:v>
                </c:pt>
                <c:pt idx="908">
                  <c:v>34878</c:v>
                </c:pt>
                <c:pt idx="909">
                  <c:v>34879</c:v>
                </c:pt>
                <c:pt idx="910">
                  <c:v>34880</c:v>
                </c:pt>
                <c:pt idx="911">
                  <c:v>34881</c:v>
                </c:pt>
                <c:pt idx="912">
                  <c:v>34882</c:v>
                </c:pt>
                <c:pt idx="913">
                  <c:v>34883</c:v>
                </c:pt>
                <c:pt idx="914">
                  <c:v>34884</c:v>
                </c:pt>
                <c:pt idx="915">
                  <c:v>34885</c:v>
                </c:pt>
                <c:pt idx="916">
                  <c:v>34886</c:v>
                </c:pt>
                <c:pt idx="917">
                  <c:v>34887</c:v>
                </c:pt>
                <c:pt idx="918">
                  <c:v>34888</c:v>
                </c:pt>
                <c:pt idx="919">
                  <c:v>34889</c:v>
                </c:pt>
                <c:pt idx="920">
                  <c:v>34890</c:v>
                </c:pt>
                <c:pt idx="921">
                  <c:v>34891</c:v>
                </c:pt>
                <c:pt idx="922">
                  <c:v>34892</c:v>
                </c:pt>
                <c:pt idx="923">
                  <c:v>34893</c:v>
                </c:pt>
                <c:pt idx="924">
                  <c:v>34894</c:v>
                </c:pt>
                <c:pt idx="925">
                  <c:v>34895</c:v>
                </c:pt>
                <c:pt idx="926">
                  <c:v>34896</c:v>
                </c:pt>
                <c:pt idx="927">
                  <c:v>34897</c:v>
                </c:pt>
                <c:pt idx="928">
                  <c:v>34898</c:v>
                </c:pt>
                <c:pt idx="929">
                  <c:v>34899</c:v>
                </c:pt>
                <c:pt idx="930">
                  <c:v>34900</c:v>
                </c:pt>
                <c:pt idx="931">
                  <c:v>34901</c:v>
                </c:pt>
                <c:pt idx="932">
                  <c:v>34902</c:v>
                </c:pt>
                <c:pt idx="933">
                  <c:v>34903</c:v>
                </c:pt>
                <c:pt idx="934">
                  <c:v>34904</c:v>
                </c:pt>
                <c:pt idx="935">
                  <c:v>34905</c:v>
                </c:pt>
                <c:pt idx="936">
                  <c:v>34906</c:v>
                </c:pt>
                <c:pt idx="937">
                  <c:v>34907</c:v>
                </c:pt>
                <c:pt idx="938">
                  <c:v>34908</c:v>
                </c:pt>
                <c:pt idx="939">
                  <c:v>34909</c:v>
                </c:pt>
                <c:pt idx="940">
                  <c:v>34910</c:v>
                </c:pt>
                <c:pt idx="941">
                  <c:v>34911</c:v>
                </c:pt>
                <c:pt idx="942">
                  <c:v>34912</c:v>
                </c:pt>
                <c:pt idx="943">
                  <c:v>34913</c:v>
                </c:pt>
                <c:pt idx="944">
                  <c:v>34914</c:v>
                </c:pt>
                <c:pt idx="945">
                  <c:v>34915</c:v>
                </c:pt>
                <c:pt idx="946">
                  <c:v>34916</c:v>
                </c:pt>
                <c:pt idx="947">
                  <c:v>34917</c:v>
                </c:pt>
                <c:pt idx="948">
                  <c:v>34918</c:v>
                </c:pt>
                <c:pt idx="949">
                  <c:v>34919</c:v>
                </c:pt>
                <c:pt idx="950">
                  <c:v>34920</c:v>
                </c:pt>
                <c:pt idx="951">
                  <c:v>34921</c:v>
                </c:pt>
                <c:pt idx="952">
                  <c:v>34922</c:v>
                </c:pt>
                <c:pt idx="953">
                  <c:v>34923</c:v>
                </c:pt>
                <c:pt idx="954">
                  <c:v>34924</c:v>
                </c:pt>
                <c:pt idx="955">
                  <c:v>34925</c:v>
                </c:pt>
                <c:pt idx="956">
                  <c:v>34926</c:v>
                </c:pt>
                <c:pt idx="957">
                  <c:v>34927</c:v>
                </c:pt>
                <c:pt idx="958">
                  <c:v>34928</c:v>
                </c:pt>
                <c:pt idx="959">
                  <c:v>34929</c:v>
                </c:pt>
                <c:pt idx="960">
                  <c:v>34930</c:v>
                </c:pt>
                <c:pt idx="961">
                  <c:v>34931</c:v>
                </c:pt>
                <c:pt idx="962">
                  <c:v>34932</c:v>
                </c:pt>
                <c:pt idx="963">
                  <c:v>34933</c:v>
                </c:pt>
                <c:pt idx="964">
                  <c:v>34934</c:v>
                </c:pt>
                <c:pt idx="965">
                  <c:v>34935</c:v>
                </c:pt>
                <c:pt idx="966">
                  <c:v>34936</c:v>
                </c:pt>
                <c:pt idx="967">
                  <c:v>34937</c:v>
                </c:pt>
                <c:pt idx="968">
                  <c:v>34938</c:v>
                </c:pt>
                <c:pt idx="969">
                  <c:v>34939</c:v>
                </c:pt>
                <c:pt idx="970">
                  <c:v>34940</c:v>
                </c:pt>
                <c:pt idx="971">
                  <c:v>34941</c:v>
                </c:pt>
                <c:pt idx="972">
                  <c:v>34942</c:v>
                </c:pt>
                <c:pt idx="973">
                  <c:v>34943</c:v>
                </c:pt>
                <c:pt idx="974">
                  <c:v>34944</c:v>
                </c:pt>
                <c:pt idx="975">
                  <c:v>34945</c:v>
                </c:pt>
                <c:pt idx="976">
                  <c:v>34946</c:v>
                </c:pt>
                <c:pt idx="977">
                  <c:v>34947</c:v>
                </c:pt>
                <c:pt idx="978">
                  <c:v>34948</c:v>
                </c:pt>
                <c:pt idx="979">
                  <c:v>34949</c:v>
                </c:pt>
                <c:pt idx="980">
                  <c:v>34950</c:v>
                </c:pt>
                <c:pt idx="981">
                  <c:v>34951</c:v>
                </c:pt>
                <c:pt idx="982">
                  <c:v>34952</c:v>
                </c:pt>
                <c:pt idx="983">
                  <c:v>34953</c:v>
                </c:pt>
                <c:pt idx="984">
                  <c:v>34954</c:v>
                </c:pt>
                <c:pt idx="985">
                  <c:v>34955</c:v>
                </c:pt>
                <c:pt idx="986">
                  <c:v>34956</c:v>
                </c:pt>
                <c:pt idx="987">
                  <c:v>34957</c:v>
                </c:pt>
                <c:pt idx="988">
                  <c:v>34958</c:v>
                </c:pt>
                <c:pt idx="989">
                  <c:v>34959</c:v>
                </c:pt>
                <c:pt idx="990">
                  <c:v>34960</c:v>
                </c:pt>
                <c:pt idx="991">
                  <c:v>34961</c:v>
                </c:pt>
                <c:pt idx="992">
                  <c:v>34962</c:v>
                </c:pt>
                <c:pt idx="993">
                  <c:v>34963</c:v>
                </c:pt>
                <c:pt idx="994">
                  <c:v>34964</c:v>
                </c:pt>
                <c:pt idx="995">
                  <c:v>34965</c:v>
                </c:pt>
                <c:pt idx="996">
                  <c:v>34966</c:v>
                </c:pt>
                <c:pt idx="997">
                  <c:v>34967</c:v>
                </c:pt>
                <c:pt idx="998">
                  <c:v>34968</c:v>
                </c:pt>
                <c:pt idx="999">
                  <c:v>34969</c:v>
                </c:pt>
                <c:pt idx="1000">
                  <c:v>34970</c:v>
                </c:pt>
                <c:pt idx="1001">
                  <c:v>34971</c:v>
                </c:pt>
                <c:pt idx="1002">
                  <c:v>34972</c:v>
                </c:pt>
                <c:pt idx="1003">
                  <c:v>34973</c:v>
                </c:pt>
                <c:pt idx="1004">
                  <c:v>34974</c:v>
                </c:pt>
                <c:pt idx="1005">
                  <c:v>34975</c:v>
                </c:pt>
                <c:pt idx="1006">
                  <c:v>34976</c:v>
                </c:pt>
                <c:pt idx="1007">
                  <c:v>34977</c:v>
                </c:pt>
                <c:pt idx="1008">
                  <c:v>34978</c:v>
                </c:pt>
                <c:pt idx="1009">
                  <c:v>34979</c:v>
                </c:pt>
                <c:pt idx="1010">
                  <c:v>34980</c:v>
                </c:pt>
                <c:pt idx="1011">
                  <c:v>34981</c:v>
                </c:pt>
                <c:pt idx="1012">
                  <c:v>34982</c:v>
                </c:pt>
                <c:pt idx="1013">
                  <c:v>34983</c:v>
                </c:pt>
                <c:pt idx="1014">
                  <c:v>34984</c:v>
                </c:pt>
                <c:pt idx="1015">
                  <c:v>34985</c:v>
                </c:pt>
                <c:pt idx="1016">
                  <c:v>34986</c:v>
                </c:pt>
                <c:pt idx="1017">
                  <c:v>34987</c:v>
                </c:pt>
                <c:pt idx="1018">
                  <c:v>34988</c:v>
                </c:pt>
                <c:pt idx="1019">
                  <c:v>34989</c:v>
                </c:pt>
                <c:pt idx="1020">
                  <c:v>34990</c:v>
                </c:pt>
                <c:pt idx="1021">
                  <c:v>34991</c:v>
                </c:pt>
                <c:pt idx="1022">
                  <c:v>34992</c:v>
                </c:pt>
                <c:pt idx="1023">
                  <c:v>34993</c:v>
                </c:pt>
                <c:pt idx="1024">
                  <c:v>34994</c:v>
                </c:pt>
                <c:pt idx="1025">
                  <c:v>34995</c:v>
                </c:pt>
                <c:pt idx="1026">
                  <c:v>34996</c:v>
                </c:pt>
                <c:pt idx="1027">
                  <c:v>34997</c:v>
                </c:pt>
                <c:pt idx="1028">
                  <c:v>34998</c:v>
                </c:pt>
                <c:pt idx="1029">
                  <c:v>34999</c:v>
                </c:pt>
                <c:pt idx="1030">
                  <c:v>35000</c:v>
                </c:pt>
                <c:pt idx="1031">
                  <c:v>35001</c:v>
                </c:pt>
                <c:pt idx="1032">
                  <c:v>35002</c:v>
                </c:pt>
                <c:pt idx="1033">
                  <c:v>35003</c:v>
                </c:pt>
                <c:pt idx="1034">
                  <c:v>35004</c:v>
                </c:pt>
                <c:pt idx="1035">
                  <c:v>35005</c:v>
                </c:pt>
                <c:pt idx="1036">
                  <c:v>35006</c:v>
                </c:pt>
                <c:pt idx="1037">
                  <c:v>35007</c:v>
                </c:pt>
                <c:pt idx="1038">
                  <c:v>35008</c:v>
                </c:pt>
                <c:pt idx="1039">
                  <c:v>35009</c:v>
                </c:pt>
                <c:pt idx="1040">
                  <c:v>35010</c:v>
                </c:pt>
                <c:pt idx="1041">
                  <c:v>35011</c:v>
                </c:pt>
                <c:pt idx="1042">
                  <c:v>35012</c:v>
                </c:pt>
                <c:pt idx="1043">
                  <c:v>35013</c:v>
                </c:pt>
                <c:pt idx="1044">
                  <c:v>35014</c:v>
                </c:pt>
                <c:pt idx="1045">
                  <c:v>35015</c:v>
                </c:pt>
                <c:pt idx="1046">
                  <c:v>35016</c:v>
                </c:pt>
                <c:pt idx="1047">
                  <c:v>35017</c:v>
                </c:pt>
                <c:pt idx="1048">
                  <c:v>35018</c:v>
                </c:pt>
                <c:pt idx="1049">
                  <c:v>35019</c:v>
                </c:pt>
                <c:pt idx="1050">
                  <c:v>35020</c:v>
                </c:pt>
                <c:pt idx="1051">
                  <c:v>35021</c:v>
                </c:pt>
                <c:pt idx="1052">
                  <c:v>35022</c:v>
                </c:pt>
                <c:pt idx="1053">
                  <c:v>35023</c:v>
                </c:pt>
                <c:pt idx="1054">
                  <c:v>35024</c:v>
                </c:pt>
                <c:pt idx="1055">
                  <c:v>35025</c:v>
                </c:pt>
                <c:pt idx="1056">
                  <c:v>35026</c:v>
                </c:pt>
                <c:pt idx="1057">
                  <c:v>35027</c:v>
                </c:pt>
                <c:pt idx="1058">
                  <c:v>35028</c:v>
                </c:pt>
                <c:pt idx="1059">
                  <c:v>35029</c:v>
                </c:pt>
                <c:pt idx="1060">
                  <c:v>35030</c:v>
                </c:pt>
                <c:pt idx="1061">
                  <c:v>35031</c:v>
                </c:pt>
                <c:pt idx="1062">
                  <c:v>35032</c:v>
                </c:pt>
                <c:pt idx="1063">
                  <c:v>35033</c:v>
                </c:pt>
                <c:pt idx="1064">
                  <c:v>35034</c:v>
                </c:pt>
                <c:pt idx="1065">
                  <c:v>35035</c:v>
                </c:pt>
                <c:pt idx="1066">
                  <c:v>35036</c:v>
                </c:pt>
                <c:pt idx="1067">
                  <c:v>35037</c:v>
                </c:pt>
                <c:pt idx="1068">
                  <c:v>35038</c:v>
                </c:pt>
                <c:pt idx="1069">
                  <c:v>35039</c:v>
                </c:pt>
                <c:pt idx="1070">
                  <c:v>35040</c:v>
                </c:pt>
                <c:pt idx="1071">
                  <c:v>35041</c:v>
                </c:pt>
                <c:pt idx="1072">
                  <c:v>35042</c:v>
                </c:pt>
                <c:pt idx="1073">
                  <c:v>35043</c:v>
                </c:pt>
                <c:pt idx="1074">
                  <c:v>35044</c:v>
                </c:pt>
                <c:pt idx="1075">
                  <c:v>35045</c:v>
                </c:pt>
                <c:pt idx="1076">
                  <c:v>35046</c:v>
                </c:pt>
                <c:pt idx="1077">
                  <c:v>35047</c:v>
                </c:pt>
                <c:pt idx="1078">
                  <c:v>35048</c:v>
                </c:pt>
                <c:pt idx="1079">
                  <c:v>35049</c:v>
                </c:pt>
                <c:pt idx="1080">
                  <c:v>35050</c:v>
                </c:pt>
                <c:pt idx="1081">
                  <c:v>35051</c:v>
                </c:pt>
                <c:pt idx="1082">
                  <c:v>35052</c:v>
                </c:pt>
                <c:pt idx="1083">
                  <c:v>35053</c:v>
                </c:pt>
                <c:pt idx="1084">
                  <c:v>35054</c:v>
                </c:pt>
                <c:pt idx="1085">
                  <c:v>35055</c:v>
                </c:pt>
                <c:pt idx="1086">
                  <c:v>35056</c:v>
                </c:pt>
                <c:pt idx="1087">
                  <c:v>35057</c:v>
                </c:pt>
                <c:pt idx="1088">
                  <c:v>35058</c:v>
                </c:pt>
                <c:pt idx="1089">
                  <c:v>35059</c:v>
                </c:pt>
                <c:pt idx="1090">
                  <c:v>35060</c:v>
                </c:pt>
                <c:pt idx="1091">
                  <c:v>35061</c:v>
                </c:pt>
                <c:pt idx="1092">
                  <c:v>35062</c:v>
                </c:pt>
                <c:pt idx="1093">
                  <c:v>35063</c:v>
                </c:pt>
                <c:pt idx="1094">
                  <c:v>35064</c:v>
                </c:pt>
                <c:pt idx="1095">
                  <c:v>35065</c:v>
                </c:pt>
                <c:pt idx="1096">
                  <c:v>35066</c:v>
                </c:pt>
                <c:pt idx="1097">
                  <c:v>35067</c:v>
                </c:pt>
                <c:pt idx="1098">
                  <c:v>35068</c:v>
                </c:pt>
                <c:pt idx="1099">
                  <c:v>35069</c:v>
                </c:pt>
                <c:pt idx="1100">
                  <c:v>35070</c:v>
                </c:pt>
                <c:pt idx="1101">
                  <c:v>35071</c:v>
                </c:pt>
                <c:pt idx="1102">
                  <c:v>35072</c:v>
                </c:pt>
                <c:pt idx="1103">
                  <c:v>35073</c:v>
                </c:pt>
                <c:pt idx="1104">
                  <c:v>35074</c:v>
                </c:pt>
                <c:pt idx="1105">
                  <c:v>35075</c:v>
                </c:pt>
                <c:pt idx="1106">
                  <c:v>35076</c:v>
                </c:pt>
                <c:pt idx="1107">
                  <c:v>35077</c:v>
                </c:pt>
                <c:pt idx="1108">
                  <c:v>35078</c:v>
                </c:pt>
                <c:pt idx="1109">
                  <c:v>35079</c:v>
                </c:pt>
                <c:pt idx="1110">
                  <c:v>35080</c:v>
                </c:pt>
                <c:pt idx="1111">
                  <c:v>35081</c:v>
                </c:pt>
                <c:pt idx="1112">
                  <c:v>35082</c:v>
                </c:pt>
                <c:pt idx="1113">
                  <c:v>35083</c:v>
                </c:pt>
                <c:pt idx="1114">
                  <c:v>35084</c:v>
                </c:pt>
                <c:pt idx="1115">
                  <c:v>35085</c:v>
                </c:pt>
                <c:pt idx="1116">
                  <c:v>35086</c:v>
                </c:pt>
                <c:pt idx="1117">
                  <c:v>35087</c:v>
                </c:pt>
                <c:pt idx="1118">
                  <c:v>35088</c:v>
                </c:pt>
                <c:pt idx="1119">
                  <c:v>35089</c:v>
                </c:pt>
                <c:pt idx="1120">
                  <c:v>35090</c:v>
                </c:pt>
                <c:pt idx="1121">
                  <c:v>35091</c:v>
                </c:pt>
                <c:pt idx="1122">
                  <c:v>35092</c:v>
                </c:pt>
                <c:pt idx="1123">
                  <c:v>35093</c:v>
                </c:pt>
                <c:pt idx="1124">
                  <c:v>35094</c:v>
                </c:pt>
                <c:pt idx="1125">
                  <c:v>35095</c:v>
                </c:pt>
                <c:pt idx="1126">
                  <c:v>35096</c:v>
                </c:pt>
                <c:pt idx="1127">
                  <c:v>35097</c:v>
                </c:pt>
                <c:pt idx="1128">
                  <c:v>35098</c:v>
                </c:pt>
                <c:pt idx="1129">
                  <c:v>35099</c:v>
                </c:pt>
                <c:pt idx="1130">
                  <c:v>35100</c:v>
                </c:pt>
                <c:pt idx="1131">
                  <c:v>35101</c:v>
                </c:pt>
                <c:pt idx="1132">
                  <c:v>35102</c:v>
                </c:pt>
                <c:pt idx="1133">
                  <c:v>35103</c:v>
                </c:pt>
                <c:pt idx="1134">
                  <c:v>35104</c:v>
                </c:pt>
                <c:pt idx="1135">
                  <c:v>35105</c:v>
                </c:pt>
                <c:pt idx="1136">
                  <c:v>35106</c:v>
                </c:pt>
                <c:pt idx="1137">
                  <c:v>35107</c:v>
                </c:pt>
                <c:pt idx="1138">
                  <c:v>35108</c:v>
                </c:pt>
                <c:pt idx="1139">
                  <c:v>35109</c:v>
                </c:pt>
                <c:pt idx="1140">
                  <c:v>35110</c:v>
                </c:pt>
                <c:pt idx="1141">
                  <c:v>35111</c:v>
                </c:pt>
                <c:pt idx="1142">
                  <c:v>35112</c:v>
                </c:pt>
                <c:pt idx="1143">
                  <c:v>35113</c:v>
                </c:pt>
                <c:pt idx="1144">
                  <c:v>35114</c:v>
                </c:pt>
                <c:pt idx="1145">
                  <c:v>35115</c:v>
                </c:pt>
                <c:pt idx="1146">
                  <c:v>35116</c:v>
                </c:pt>
                <c:pt idx="1147">
                  <c:v>35117</c:v>
                </c:pt>
                <c:pt idx="1148">
                  <c:v>35118</c:v>
                </c:pt>
                <c:pt idx="1149">
                  <c:v>35119</c:v>
                </c:pt>
                <c:pt idx="1150">
                  <c:v>35120</c:v>
                </c:pt>
                <c:pt idx="1151">
                  <c:v>35121</c:v>
                </c:pt>
                <c:pt idx="1152">
                  <c:v>35122</c:v>
                </c:pt>
                <c:pt idx="1153">
                  <c:v>35123</c:v>
                </c:pt>
                <c:pt idx="1154">
                  <c:v>35124</c:v>
                </c:pt>
                <c:pt idx="1155">
                  <c:v>35125</c:v>
                </c:pt>
                <c:pt idx="1156">
                  <c:v>35126</c:v>
                </c:pt>
                <c:pt idx="1157">
                  <c:v>35127</c:v>
                </c:pt>
                <c:pt idx="1158">
                  <c:v>35128</c:v>
                </c:pt>
                <c:pt idx="1159">
                  <c:v>35129</c:v>
                </c:pt>
                <c:pt idx="1160">
                  <c:v>35130</c:v>
                </c:pt>
                <c:pt idx="1161">
                  <c:v>35131</c:v>
                </c:pt>
                <c:pt idx="1162">
                  <c:v>35132</c:v>
                </c:pt>
                <c:pt idx="1163">
                  <c:v>35133</c:v>
                </c:pt>
                <c:pt idx="1164">
                  <c:v>35134</c:v>
                </c:pt>
                <c:pt idx="1165">
                  <c:v>35135</c:v>
                </c:pt>
                <c:pt idx="1166">
                  <c:v>35136</c:v>
                </c:pt>
                <c:pt idx="1167">
                  <c:v>35137</c:v>
                </c:pt>
                <c:pt idx="1168">
                  <c:v>35138</c:v>
                </c:pt>
                <c:pt idx="1169">
                  <c:v>35139</c:v>
                </c:pt>
                <c:pt idx="1170">
                  <c:v>35140</c:v>
                </c:pt>
                <c:pt idx="1171">
                  <c:v>35141</c:v>
                </c:pt>
                <c:pt idx="1172">
                  <c:v>35142</c:v>
                </c:pt>
                <c:pt idx="1173">
                  <c:v>35143</c:v>
                </c:pt>
                <c:pt idx="1174">
                  <c:v>35144</c:v>
                </c:pt>
                <c:pt idx="1175">
                  <c:v>35145</c:v>
                </c:pt>
                <c:pt idx="1176">
                  <c:v>35146</c:v>
                </c:pt>
                <c:pt idx="1177">
                  <c:v>35147</c:v>
                </c:pt>
                <c:pt idx="1178">
                  <c:v>35148</c:v>
                </c:pt>
                <c:pt idx="1179">
                  <c:v>35149</c:v>
                </c:pt>
                <c:pt idx="1180">
                  <c:v>35150</c:v>
                </c:pt>
                <c:pt idx="1181">
                  <c:v>35151</c:v>
                </c:pt>
                <c:pt idx="1182">
                  <c:v>35152</c:v>
                </c:pt>
                <c:pt idx="1183">
                  <c:v>35153</c:v>
                </c:pt>
                <c:pt idx="1184">
                  <c:v>35154</c:v>
                </c:pt>
                <c:pt idx="1185">
                  <c:v>35155</c:v>
                </c:pt>
                <c:pt idx="1186">
                  <c:v>35156</c:v>
                </c:pt>
                <c:pt idx="1187">
                  <c:v>35157</c:v>
                </c:pt>
                <c:pt idx="1188">
                  <c:v>35158</c:v>
                </c:pt>
                <c:pt idx="1189">
                  <c:v>35159</c:v>
                </c:pt>
                <c:pt idx="1190">
                  <c:v>35160</c:v>
                </c:pt>
                <c:pt idx="1191">
                  <c:v>35161</c:v>
                </c:pt>
                <c:pt idx="1192">
                  <c:v>35162</c:v>
                </c:pt>
                <c:pt idx="1193">
                  <c:v>35163</c:v>
                </c:pt>
                <c:pt idx="1194">
                  <c:v>35164</c:v>
                </c:pt>
                <c:pt idx="1195">
                  <c:v>35165</c:v>
                </c:pt>
                <c:pt idx="1196">
                  <c:v>35166</c:v>
                </c:pt>
                <c:pt idx="1197">
                  <c:v>35167</c:v>
                </c:pt>
                <c:pt idx="1198">
                  <c:v>35168</c:v>
                </c:pt>
                <c:pt idx="1199">
                  <c:v>35169</c:v>
                </c:pt>
                <c:pt idx="1200">
                  <c:v>35170</c:v>
                </c:pt>
                <c:pt idx="1201">
                  <c:v>35171</c:v>
                </c:pt>
                <c:pt idx="1202">
                  <c:v>35172</c:v>
                </c:pt>
                <c:pt idx="1203">
                  <c:v>35173</c:v>
                </c:pt>
                <c:pt idx="1204">
                  <c:v>35174</c:v>
                </c:pt>
                <c:pt idx="1205">
                  <c:v>35175</c:v>
                </c:pt>
                <c:pt idx="1206">
                  <c:v>35176</c:v>
                </c:pt>
                <c:pt idx="1207">
                  <c:v>35177</c:v>
                </c:pt>
                <c:pt idx="1208">
                  <c:v>35178</c:v>
                </c:pt>
                <c:pt idx="1209">
                  <c:v>35179</c:v>
                </c:pt>
                <c:pt idx="1210">
                  <c:v>35180</c:v>
                </c:pt>
                <c:pt idx="1211">
                  <c:v>35181</c:v>
                </c:pt>
                <c:pt idx="1212">
                  <c:v>35182</c:v>
                </c:pt>
                <c:pt idx="1213">
                  <c:v>35183</c:v>
                </c:pt>
                <c:pt idx="1214">
                  <c:v>35184</c:v>
                </c:pt>
                <c:pt idx="1215">
                  <c:v>35185</c:v>
                </c:pt>
                <c:pt idx="1216">
                  <c:v>35186</c:v>
                </c:pt>
                <c:pt idx="1217">
                  <c:v>35187</c:v>
                </c:pt>
                <c:pt idx="1218">
                  <c:v>35188</c:v>
                </c:pt>
                <c:pt idx="1219">
                  <c:v>35189</c:v>
                </c:pt>
                <c:pt idx="1220">
                  <c:v>35190</c:v>
                </c:pt>
                <c:pt idx="1221">
                  <c:v>35191</c:v>
                </c:pt>
                <c:pt idx="1222">
                  <c:v>35192</c:v>
                </c:pt>
                <c:pt idx="1223">
                  <c:v>35193</c:v>
                </c:pt>
                <c:pt idx="1224">
                  <c:v>35194</c:v>
                </c:pt>
                <c:pt idx="1225">
                  <c:v>35195</c:v>
                </c:pt>
                <c:pt idx="1226">
                  <c:v>35196</c:v>
                </c:pt>
                <c:pt idx="1227">
                  <c:v>35197</c:v>
                </c:pt>
                <c:pt idx="1228">
                  <c:v>35198</c:v>
                </c:pt>
                <c:pt idx="1229">
                  <c:v>35199</c:v>
                </c:pt>
                <c:pt idx="1230">
                  <c:v>35200</c:v>
                </c:pt>
                <c:pt idx="1231">
                  <c:v>35201</c:v>
                </c:pt>
                <c:pt idx="1232">
                  <c:v>35202</c:v>
                </c:pt>
                <c:pt idx="1233">
                  <c:v>35203</c:v>
                </c:pt>
                <c:pt idx="1234">
                  <c:v>35204</c:v>
                </c:pt>
                <c:pt idx="1235">
                  <c:v>35205</c:v>
                </c:pt>
                <c:pt idx="1236">
                  <c:v>35206</c:v>
                </c:pt>
                <c:pt idx="1237">
                  <c:v>35207</c:v>
                </c:pt>
                <c:pt idx="1238">
                  <c:v>35208</c:v>
                </c:pt>
                <c:pt idx="1239">
                  <c:v>35209</c:v>
                </c:pt>
                <c:pt idx="1240">
                  <c:v>35210</c:v>
                </c:pt>
                <c:pt idx="1241">
                  <c:v>35211</c:v>
                </c:pt>
                <c:pt idx="1242">
                  <c:v>35212</c:v>
                </c:pt>
                <c:pt idx="1243">
                  <c:v>35213</c:v>
                </c:pt>
                <c:pt idx="1244">
                  <c:v>35214</c:v>
                </c:pt>
                <c:pt idx="1245">
                  <c:v>35215</c:v>
                </c:pt>
                <c:pt idx="1246">
                  <c:v>35216</c:v>
                </c:pt>
                <c:pt idx="1247">
                  <c:v>35217</c:v>
                </c:pt>
                <c:pt idx="1248">
                  <c:v>35218</c:v>
                </c:pt>
                <c:pt idx="1249">
                  <c:v>35219</c:v>
                </c:pt>
                <c:pt idx="1250">
                  <c:v>35220</c:v>
                </c:pt>
                <c:pt idx="1251">
                  <c:v>35221</c:v>
                </c:pt>
                <c:pt idx="1252">
                  <c:v>35222</c:v>
                </c:pt>
                <c:pt idx="1253">
                  <c:v>35223</c:v>
                </c:pt>
                <c:pt idx="1254">
                  <c:v>35224</c:v>
                </c:pt>
                <c:pt idx="1255">
                  <c:v>35225</c:v>
                </c:pt>
                <c:pt idx="1256">
                  <c:v>35226</c:v>
                </c:pt>
                <c:pt idx="1257">
                  <c:v>35227</c:v>
                </c:pt>
                <c:pt idx="1258">
                  <c:v>35228</c:v>
                </c:pt>
                <c:pt idx="1259">
                  <c:v>35229</c:v>
                </c:pt>
                <c:pt idx="1260">
                  <c:v>35230</c:v>
                </c:pt>
                <c:pt idx="1261">
                  <c:v>35231</c:v>
                </c:pt>
                <c:pt idx="1262">
                  <c:v>35232</c:v>
                </c:pt>
                <c:pt idx="1263">
                  <c:v>35233</c:v>
                </c:pt>
                <c:pt idx="1264">
                  <c:v>35234</c:v>
                </c:pt>
                <c:pt idx="1265">
                  <c:v>35235</c:v>
                </c:pt>
                <c:pt idx="1266">
                  <c:v>35236</c:v>
                </c:pt>
                <c:pt idx="1267">
                  <c:v>35237</c:v>
                </c:pt>
                <c:pt idx="1268">
                  <c:v>35238</c:v>
                </c:pt>
                <c:pt idx="1269">
                  <c:v>35239</c:v>
                </c:pt>
                <c:pt idx="1270">
                  <c:v>35240</c:v>
                </c:pt>
                <c:pt idx="1271">
                  <c:v>35241</c:v>
                </c:pt>
                <c:pt idx="1272">
                  <c:v>35242</c:v>
                </c:pt>
                <c:pt idx="1273">
                  <c:v>35243</c:v>
                </c:pt>
                <c:pt idx="1274">
                  <c:v>35244</c:v>
                </c:pt>
                <c:pt idx="1275">
                  <c:v>35245</c:v>
                </c:pt>
                <c:pt idx="1276">
                  <c:v>35246</c:v>
                </c:pt>
                <c:pt idx="1277">
                  <c:v>35247</c:v>
                </c:pt>
                <c:pt idx="1278">
                  <c:v>35248</c:v>
                </c:pt>
                <c:pt idx="1279">
                  <c:v>35249</c:v>
                </c:pt>
                <c:pt idx="1280">
                  <c:v>35250</c:v>
                </c:pt>
                <c:pt idx="1281">
                  <c:v>35251</c:v>
                </c:pt>
                <c:pt idx="1282">
                  <c:v>35252</c:v>
                </c:pt>
                <c:pt idx="1283">
                  <c:v>35253</c:v>
                </c:pt>
                <c:pt idx="1284">
                  <c:v>35254</c:v>
                </c:pt>
                <c:pt idx="1285">
                  <c:v>35255</c:v>
                </c:pt>
                <c:pt idx="1286">
                  <c:v>35256</c:v>
                </c:pt>
                <c:pt idx="1287">
                  <c:v>35257</c:v>
                </c:pt>
                <c:pt idx="1288">
                  <c:v>35258</c:v>
                </c:pt>
                <c:pt idx="1289">
                  <c:v>35259</c:v>
                </c:pt>
                <c:pt idx="1290">
                  <c:v>35260</c:v>
                </c:pt>
                <c:pt idx="1291">
                  <c:v>35261</c:v>
                </c:pt>
                <c:pt idx="1292">
                  <c:v>35262</c:v>
                </c:pt>
                <c:pt idx="1293">
                  <c:v>35263</c:v>
                </c:pt>
                <c:pt idx="1294">
                  <c:v>35264</c:v>
                </c:pt>
                <c:pt idx="1295">
                  <c:v>35265</c:v>
                </c:pt>
                <c:pt idx="1296">
                  <c:v>35266</c:v>
                </c:pt>
                <c:pt idx="1297">
                  <c:v>35267</c:v>
                </c:pt>
                <c:pt idx="1298">
                  <c:v>35268</c:v>
                </c:pt>
                <c:pt idx="1299">
                  <c:v>35269</c:v>
                </c:pt>
                <c:pt idx="1300">
                  <c:v>35270</c:v>
                </c:pt>
                <c:pt idx="1301">
                  <c:v>35271</c:v>
                </c:pt>
                <c:pt idx="1302">
                  <c:v>35272</c:v>
                </c:pt>
                <c:pt idx="1303">
                  <c:v>35273</c:v>
                </c:pt>
                <c:pt idx="1304">
                  <c:v>35274</c:v>
                </c:pt>
                <c:pt idx="1305">
                  <c:v>35275</c:v>
                </c:pt>
                <c:pt idx="1306">
                  <c:v>35276</c:v>
                </c:pt>
                <c:pt idx="1307">
                  <c:v>35277</c:v>
                </c:pt>
                <c:pt idx="1308">
                  <c:v>35278</c:v>
                </c:pt>
                <c:pt idx="1309">
                  <c:v>35279</c:v>
                </c:pt>
                <c:pt idx="1310">
                  <c:v>35280</c:v>
                </c:pt>
                <c:pt idx="1311">
                  <c:v>35281</c:v>
                </c:pt>
                <c:pt idx="1312">
                  <c:v>35282</c:v>
                </c:pt>
                <c:pt idx="1313">
                  <c:v>35283</c:v>
                </c:pt>
                <c:pt idx="1314">
                  <c:v>35284</c:v>
                </c:pt>
                <c:pt idx="1315">
                  <c:v>35285</c:v>
                </c:pt>
                <c:pt idx="1316">
                  <c:v>35286</c:v>
                </c:pt>
                <c:pt idx="1317">
                  <c:v>35287</c:v>
                </c:pt>
                <c:pt idx="1318">
                  <c:v>35288</c:v>
                </c:pt>
                <c:pt idx="1319">
                  <c:v>35289</c:v>
                </c:pt>
                <c:pt idx="1320">
                  <c:v>35290</c:v>
                </c:pt>
                <c:pt idx="1321">
                  <c:v>35291</c:v>
                </c:pt>
                <c:pt idx="1322">
                  <c:v>35292</c:v>
                </c:pt>
                <c:pt idx="1323">
                  <c:v>35293</c:v>
                </c:pt>
                <c:pt idx="1324">
                  <c:v>35294</c:v>
                </c:pt>
                <c:pt idx="1325">
                  <c:v>35295</c:v>
                </c:pt>
                <c:pt idx="1326">
                  <c:v>35296</c:v>
                </c:pt>
                <c:pt idx="1327">
                  <c:v>35297</c:v>
                </c:pt>
                <c:pt idx="1328">
                  <c:v>35298</c:v>
                </c:pt>
                <c:pt idx="1329">
                  <c:v>35299</c:v>
                </c:pt>
                <c:pt idx="1330">
                  <c:v>35300</c:v>
                </c:pt>
                <c:pt idx="1331">
                  <c:v>35301</c:v>
                </c:pt>
                <c:pt idx="1332">
                  <c:v>35302</c:v>
                </c:pt>
                <c:pt idx="1333">
                  <c:v>35303</c:v>
                </c:pt>
                <c:pt idx="1334">
                  <c:v>35304</c:v>
                </c:pt>
                <c:pt idx="1335">
                  <c:v>35305</c:v>
                </c:pt>
                <c:pt idx="1336">
                  <c:v>35306</c:v>
                </c:pt>
                <c:pt idx="1337">
                  <c:v>35307</c:v>
                </c:pt>
                <c:pt idx="1338">
                  <c:v>35308</c:v>
                </c:pt>
                <c:pt idx="1339">
                  <c:v>35309</c:v>
                </c:pt>
                <c:pt idx="1340">
                  <c:v>35310</c:v>
                </c:pt>
                <c:pt idx="1341">
                  <c:v>35311</c:v>
                </c:pt>
                <c:pt idx="1342">
                  <c:v>35312</c:v>
                </c:pt>
                <c:pt idx="1343">
                  <c:v>35313</c:v>
                </c:pt>
                <c:pt idx="1344">
                  <c:v>35314</c:v>
                </c:pt>
                <c:pt idx="1345">
                  <c:v>35315</c:v>
                </c:pt>
                <c:pt idx="1346">
                  <c:v>35316</c:v>
                </c:pt>
                <c:pt idx="1347">
                  <c:v>35317</c:v>
                </c:pt>
                <c:pt idx="1348">
                  <c:v>35318</c:v>
                </c:pt>
                <c:pt idx="1349">
                  <c:v>35319</c:v>
                </c:pt>
                <c:pt idx="1350">
                  <c:v>35320</c:v>
                </c:pt>
                <c:pt idx="1351">
                  <c:v>35321</c:v>
                </c:pt>
                <c:pt idx="1352">
                  <c:v>35322</c:v>
                </c:pt>
                <c:pt idx="1353">
                  <c:v>35323</c:v>
                </c:pt>
                <c:pt idx="1354">
                  <c:v>35324</c:v>
                </c:pt>
                <c:pt idx="1355">
                  <c:v>35325</c:v>
                </c:pt>
                <c:pt idx="1356">
                  <c:v>35326</c:v>
                </c:pt>
                <c:pt idx="1357">
                  <c:v>35327</c:v>
                </c:pt>
                <c:pt idx="1358">
                  <c:v>35328</c:v>
                </c:pt>
                <c:pt idx="1359">
                  <c:v>35329</c:v>
                </c:pt>
                <c:pt idx="1360">
                  <c:v>35330</c:v>
                </c:pt>
                <c:pt idx="1361">
                  <c:v>35331</c:v>
                </c:pt>
                <c:pt idx="1362">
                  <c:v>35332</c:v>
                </c:pt>
                <c:pt idx="1363">
                  <c:v>35333</c:v>
                </c:pt>
                <c:pt idx="1364">
                  <c:v>35334</c:v>
                </c:pt>
                <c:pt idx="1365">
                  <c:v>35335</c:v>
                </c:pt>
                <c:pt idx="1366">
                  <c:v>35336</c:v>
                </c:pt>
                <c:pt idx="1367">
                  <c:v>35337</c:v>
                </c:pt>
                <c:pt idx="1368">
                  <c:v>35338</c:v>
                </c:pt>
                <c:pt idx="1369">
                  <c:v>35339</c:v>
                </c:pt>
                <c:pt idx="1370">
                  <c:v>35340</c:v>
                </c:pt>
                <c:pt idx="1371">
                  <c:v>35341</c:v>
                </c:pt>
                <c:pt idx="1372">
                  <c:v>35342</c:v>
                </c:pt>
                <c:pt idx="1373">
                  <c:v>35343</c:v>
                </c:pt>
                <c:pt idx="1374">
                  <c:v>35344</c:v>
                </c:pt>
                <c:pt idx="1375">
                  <c:v>35345</c:v>
                </c:pt>
                <c:pt idx="1376">
                  <c:v>35346</c:v>
                </c:pt>
                <c:pt idx="1377">
                  <c:v>35347</c:v>
                </c:pt>
                <c:pt idx="1378">
                  <c:v>35348</c:v>
                </c:pt>
                <c:pt idx="1379">
                  <c:v>35349</c:v>
                </c:pt>
                <c:pt idx="1380">
                  <c:v>35350</c:v>
                </c:pt>
                <c:pt idx="1381">
                  <c:v>35351</c:v>
                </c:pt>
                <c:pt idx="1382">
                  <c:v>35352</c:v>
                </c:pt>
                <c:pt idx="1383">
                  <c:v>35353</c:v>
                </c:pt>
                <c:pt idx="1384">
                  <c:v>35354</c:v>
                </c:pt>
                <c:pt idx="1385">
                  <c:v>35355</c:v>
                </c:pt>
                <c:pt idx="1386">
                  <c:v>35356</c:v>
                </c:pt>
                <c:pt idx="1387">
                  <c:v>35357</c:v>
                </c:pt>
                <c:pt idx="1388">
                  <c:v>35358</c:v>
                </c:pt>
                <c:pt idx="1389">
                  <c:v>35359</c:v>
                </c:pt>
                <c:pt idx="1390">
                  <c:v>35360</c:v>
                </c:pt>
                <c:pt idx="1391">
                  <c:v>35361</c:v>
                </c:pt>
                <c:pt idx="1392">
                  <c:v>35362</c:v>
                </c:pt>
                <c:pt idx="1393">
                  <c:v>35363</c:v>
                </c:pt>
                <c:pt idx="1394">
                  <c:v>35364</c:v>
                </c:pt>
                <c:pt idx="1395">
                  <c:v>35365</c:v>
                </c:pt>
                <c:pt idx="1396">
                  <c:v>35366</c:v>
                </c:pt>
                <c:pt idx="1397">
                  <c:v>35367</c:v>
                </c:pt>
                <c:pt idx="1398">
                  <c:v>35368</c:v>
                </c:pt>
                <c:pt idx="1399">
                  <c:v>35369</c:v>
                </c:pt>
                <c:pt idx="1400">
                  <c:v>35370</c:v>
                </c:pt>
                <c:pt idx="1401">
                  <c:v>35371</c:v>
                </c:pt>
                <c:pt idx="1402">
                  <c:v>35372</c:v>
                </c:pt>
                <c:pt idx="1403">
                  <c:v>35373</c:v>
                </c:pt>
                <c:pt idx="1404">
                  <c:v>35374</c:v>
                </c:pt>
                <c:pt idx="1405">
                  <c:v>35375</c:v>
                </c:pt>
                <c:pt idx="1406">
                  <c:v>35376</c:v>
                </c:pt>
                <c:pt idx="1407">
                  <c:v>35377</c:v>
                </c:pt>
                <c:pt idx="1408">
                  <c:v>35378</c:v>
                </c:pt>
                <c:pt idx="1409">
                  <c:v>35379</c:v>
                </c:pt>
                <c:pt idx="1410">
                  <c:v>35380</c:v>
                </c:pt>
                <c:pt idx="1411">
                  <c:v>35381</c:v>
                </c:pt>
                <c:pt idx="1412">
                  <c:v>35382</c:v>
                </c:pt>
                <c:pt idx="1413">
                  <c:v>35383</c:v>
                </c:pt>
                <c:pt idx="1414">
                  <c:v>35384</c:v>
                </c:pt>
                <c:pt idx="1415">
                  <c:v>35385</c:v>
                </c:pt>
                <c:pt idx="1416">
                  <c:v>35386</c:v>
                </c:pt>
                <c:pt idx="1417">
                  <c:v>35387</c:v>
                </c:pt>
                <c:pt idx="1418">
                  <c:v>35388</c:v>
                </c:pt>
                <c:pt idx="1419">
                  <c:v>35389</c:v>
                </c:pt>
                <c:pt idx="1420">
                  <c:v>35390</c:v>
                </c:pt>
                <c:pt idx="1421">
                  <c:v>35391</c:v>
                </c:pt>
                <c:pt idx="1422">
                  <c:v>35392</c:v>
                </c:pt>
                <c:pt idx="1423">
                  <c:v>35393</c:v>
                </c:pt>
                <c:pt idx="1424">
                  <c:v>35394</c:v>
                </c:pt>
                <c:pt idx="1425">
                  <c:v>35395</c:v>
                </c:pt>
                <c:pt idx="1426">
                  <c:v>35396</c:v>
                </c:pt>
                <c:pt idx="1427">
                  <c:v>35397</c:v>
                </c:pt>
                <c:pt idx="1428">
                  <c:v>35398</c:v>
                </c:pt>
                <c:pt idx="1429">
                  <c:v>35399</c:v>
                </c:pt>
                <c:pt idx="1430">
                  <c:v>35400</c:v>
                </c:pt>
                <c:pt idx="1431">
                  <c:v>35401</c:v>
                </c:pt>
                <c:pt idx="1432">
                  <c:v>35402</c:v>
                </c:pt>
                <c:pt idx="1433">
                  <c:v>35403</c:v>
                </c:pt>
                <c:pt idx="1434">
                  <c:v>35404</c:v>
                </c:pt>
                <c:pt idx="1435">
                  <c:v>35405</c:v>
                </c:pt>
                <c:pt idx="1436">
                  <c:v>35406</c:v>
                </c:pt>
                <c:pt idx="1437">
                  <c:v>35407</c:v>
                </c:pt>
                <c:pt idx="1438">
                  <c:v>35408</c:v>
                </c:pt>
                <c:pt idx="1439">
                  <c:v>35409</c:v>
                </c:pt>
                <c:pt idx="1440">
                  <c:v>35410</c:v>
                </c:pt>
                <c:pt idx="1441">
                  <c:v>35411</c:v>
                </c:pt>
                <c:pt idx="1442">
                  <c:v>35412</c:v>
                </c:pt>
                <c:pt idx="1443">
                  <c:v>35413</c:v>
                </c:pt>
                <c:pt idx="1444">
                  <c:v>35414</c:v>
                </c:pt>
                <c:pt idx="1445">
                  <c:v>35415</c:v>
                </c:pt>
                <c:pt idx="1446">
                  <c:v>35416</c:v>
                </c:pt>
                <c:pt idx="1447">
                  <c:v>35417</c:v>
                </c:pt>
                <c:pt idx="1448">
                  <c:v>35418</c:v>
                </c:pt>
                <c:pt idx="1449">
                  <c:v>35419</c:v>
                </c:pt>
                <c:pt idx="1450">
                  <c:v>35420</c:v>
                </c:pt>
                <c:pt idx="1451">
                  <c:v>35421</c:v>
                </c:pt>
                <c:pt idx="1452">
                  <c:v>35422</c:v>
                </c:pt>
                <c:pt idx="1453">
                  <c:v>35423</c:v>
                </c:pt>
                <c:pt idx="1454">
                  <c:v>35424</c:v>
                </c:pt>
                <c:pt idx="1455">
                  <c:v>35425</c:v>
                </c:pt>
                <c:pt idx="1456">
                  <c:v>35426</c:v>
                </c:pt>
                <c:pt idx="1457">
                  <c:v>35427</c:v>
                </c:pt>
                <c:pt idx="1458">
                  <c:v>35428</c:v>
                </c:pt>
                <c:pt idx="1459">
                  <c:v>35429</c:v>
                </c:pt>
                <c:pt idx="1460">
                  <c:v>35430</c:v>
                </c:pt>
                <c:pt idx="1461">
                  <c:v>35431</c:v>
                </c:pt>
                <c:pt idx="1462">
                  <c:v>35432</c:v>
                </c:pt>
                <c:pt idx="1463">
                  <c:v>35433</c:v>
                </c:pt>
                <c:pt idx="1464">
                  <c:v>35434</c:v>
                </c:pt>
                <c:pt idx="1465">
                  <c:v>35435</c:v>
                </c:pt>
                <c:pt idx="1466">
                  <c:v>35436</c:v>
                </c:pt>
                <c:pt idx="1467">
                  <c:v>35437</c:v>
                </c:pt>
                <c:pt idx="1468">
                  <c:v>35438</c:v>
                </c:pt>
                <c:pt idx="1469">
                  <c:v>35439</c:v>
                </c:pt>
                <c:pt idx="1470">
                  <c:v>35440</c:v>
                </c:pt>
                <c:pt idx="1471">
                  <c:v>35441</c:v>
                </c:pt>
                <c:pt idx="1472">
                  <c:v>35442</c:v>
                </c:pt>
                <c:pt idx="1473">
                  <c:v>35443</c:v>
                </c:pt>
                <c:pt idx="1474">
                  <c:v>35444</c:v>
                </c:pt>
                <c:pt idx="1475">
                  <c:v>35445</c:v>
                </c:pt>
                <c:pt idx="1476">
                  <c:v>35446</c:v>
                </c:pt>
                <c:pt idx="1477">
                  <c:v>35447</c:v>
                </c:pt>
                <c:pt idx="1478">
                  <c:v>35448</c:v>
                </c:pt>
                <c:pt idx="1479">
                  <c:v>35449</c:v>
                </c:pt>
                <c:pt idx="1480">
                  <c:v>35450</c:v>
                </c:pt>
                <c:pt idx="1481">
                  <c:v>35451</c:v>
                </c:pt>
                <c:pt idx="1482">
                  <c:v>35452</c:v>
                </c:pt>
                <c:pt idx="1483">
                  <c:v>35453</c:v>
                </c:pt>
                <c:pt idx="1484">
                  <c:v>35454</c:v>
                </c:pt>
                <c:pt idx="1485">
                  <c:v>35455</c:v>
                </c:pt>
                <c:pt idx="1486">
                  <c:v>35456</c:v>
                </c:pt>
                <c:pt idx="1487">
                  <c:v>35457</c:v>
                </c:pt>
                <c:pt idx="1488">
                  <c:v>35458</c:v>
                </c:pt>
                <c:pt idx="1489">
                  <c:v>35459</c:v>
                </c:pt>
                <c:pt idx="1490">
                  <c:v>35460</c:v>
                </c:pt>
                <c:pt idx="1491">
                  <c:v>35461</c:v>
                </c:pt>
                <c:pt idx="1492">
                  <c:v>35462</c:v>
                </c:pt>
                <c:pt idx="1493">
                  <c:v>35463</c:v>
                </c:pt>
                <c:pt idx="1494">
                  <c:v>35464</c:v>
                </c:pt>
                <c:pt idx="1495">
                  <c:v>35465</c:v>
                </c:pt>
                <c:pt idx="1496">
                  <c:v>35466</c:v>
                </c:pt>
                <c:pt idx="1497">
                  <c:v>35467</c:v>
                </c:pt>
                <c:pt idx="1498">
                  <c:v>35468</c:v>
                </c:pt>
                <c:pt idx="1499">
                  <c:v>35469</c:v>
                </c:pt>
                <c:pt idx="1500">
                  <c:v>35470</c:v>
                </c:pt>
                <c:pt idx="1501">
                  <c:v>35471</c:v>
                </c:pt>
                <c:pt idx="1502">
                  <c:v>35472</c:v>
                </c:pt>
                <c:pt idx="1503">
                  <c:v>35473</c:v>
                </c:pt>
                <c:pt idx="1504">
                  <c:v>35474</c:v>
                </c:pt>
                <c:pt idx="1505">
                  <c:v>35475</c:v>
                </c:pt>
                <c:pt idx="1506">
                  <c:v>35476</c:v>
                </c:pt>
                <c:pt idx="1507">
                  <c:v>35477</c:v>
                </c:pt>
                <c:pt idx="1508">
                  <c:v>35478</c:v>
                </c:pt>
                <c:pt idx="1509">
                  <c:v>35479</c:v>
                </c:pt>
                <c:pt idx="1510">
                  <c:v>35480</c:v>
                </c:pt>
                <c:pt idx="1511">
                  <c:v>35481</c:v>
                </c:pt>
                <c:pt idx="1512">
                  <c:v>35482</c:v>
                </c:pt>
                <c:pt idx="1513">
                  <c:v>35483</c:v>
                </c:pt>
                <c:pt idx="1514">
                  <c:v>35484</c:v>
                </c:pt>
                <c:pt idx="1515">
                  <c:v>35485</c:v>
                </c:pt>
                <c:pt idx="1516">
                  <c:v>35486</c:v>
                </c:pt>
                <c:pt idx="1517">
                  <c:v>35487</c:v>
                </c:pt>
                <c:pt idx="1518">
                  <c:v>35488</c:v>
                </c:pt>
                <c:pt idx="1519">
                  <c:v>35489</c:v>
                </c:pt>
                <c:pt idx="1520">
                  <c:v>35490</c:v>
                </c:pt>
                <c:pt idx="1521">
                  <c:v>35491</c:v>
                </c:pt>
                <c:pt idx="1522">
                  <c:v>35492</c:v>
                </c:pt>
                <c:pt idx="1523">
                  <c:v>35493</c:v>
                </c:pt>
                <c:pt idx="1524">
                  <c:v>35494</c:v>
                </c:pt>
                <c:pt idx="1525">
                  <c:v>35495</c:v>
                </c:pt>
                <c:pt idx="1526">
                  <c:v>35496</c:v>
                </c:pt>
                <c:pt idx="1527">
                  <c:v>35497</c:v>
                </c:pt>
                <c:pt idx="1528">
                  <c:v>35498</c:v>
                </c:pt>
                <c:pt idx="1529">
                  <c:v>35499</c:v>
                </c:pt>
                <c:pt idx="1530">
                  <c:v>35500</c:v>
                </c:pt>
                <c:pt idx="1531">
                  <c:v>35501</c:v>
                </c:pt>
                <c:pt idx="1532">
                  <c:v>35502</c:v>
                </c:pt>
                <c:pt idx="1533">
                  <c:v>35503</c:v>
                </c:pt>
                <c:pt idx="1534">
                  <c:v>35504</c:v>
                </c:pt>
                <c:pt idx="1535">
                  <c:v>35505</c:v>
                </c:pt>
                <c:pt idx="1536">
                  <c:v>35506</c:v>
                </c:pt>
                <c:pt idx="1537">
                  <c:v>35507</c:v>
                </c:pt>
                <c:pt idx="1538">
                  <c:v>35508</c:v>
                </c:pt>
                <c:pt idx="1539">
                  <c:v>35509</c:v>
                </c:pt>
                <c:pt idx="1540">
                  <c:v>35510</c:v>
                </c:pt>
                <c:pt idx="1541">
                  <c:v>35511</c:v>
                </c:pt>
                <c:pt idx="1542">
                  <c:v>35512</c:v>
                </c:pt>
                <c:pt idx="1543">
                  <c:v>35513</c:v>
                </c:pt>
                <c:pt idx="1544">
                  <c:v>35514</c:v>
                </c:pt>
                <c:pt idx="1545">
                  <c:v>35515</c:v>
                </c:pt>
                <c:pt idx="1546">
                  <c:v>35516</c:v>
                </c:pt>
                <c:pt idx="1547">
                  <c:v>35517</c:v>
                </c:pt>
                <c:pt idx="1548">
                  <c:v>35518</c:v>
                </c:pt>
                <c:pt idx="1549">
                  <c:v>35519</c:v>
                </c:pt>
                <c:pt idx="1550">
                  <c:v>35520</c:v>
                </c:pt>
                <c:pt idx="1551">
                  <c:v>35521</c:v>
                </c:pt>
                <c:pt idx="1552">
                  <c:v>35522</c:v>
                </c:pt>
                <c:pt idx="1553">
                  <c:v>35523</c:v>
                </c:pt>
                <c:pt idx="1554">
                  <c:v>35524</c:v>
                </c:pt>
                <c:pt idx="1555">
                  <c:v>35525</c:v>
                </c:pt>
                <c:pt idx="1556">
                  <c:v>35526</c:v>
                </c:pt>
                <c:pt idx="1557">
                  <c:v>35527</c:v>
                </c:pt>
                <c:pt idx="1558">
                  <c:v>35528</c:v>
                </c:pt>
                <c:pt idx="1559">
                  <c:v>35529</c:v>
                </c:pt>
                <c:pt idx="1560">
                  <c:v>35530</c:v>
                </c:pt>
                <c:pt idx="1561">
                  <c:v>35531</c:v>
                </c:pt>
                <c:pt idx="1562">
                  <c:v>35532</c:v>
                </c:pt>
                <c:pt idx="1563">
                  <c:v>35533</c:v>
                </c:pt>
                <c:pt idx="1564">
                  <c:v>35534</c:v>
                </c:pt>
                <c:pt idx="1565">
                  <c:v>35535</c:v>
                </c:pt>
                <c:pt idx="1566">
                  <c:v>35536</c:v>
                </c:pt>
                <c:pt idx="1567">
                  <c:v>35537</c:v>
                </c:pt>
                <c:pt idx="1568">
                  <c:v>35538</c:v>
                </c:pt>
                <c:pt idx="1569">
                  <c:v>35539</c:v>
                </c:pt>
                <c:pt idx="1570">
                  <c:v>35540</c:v>
                </c:pt>
                <c:pt idx="1571">
                  <c:v>35541</c:v>
                </c:pt>
                <c:pt idx="1572">
                  <c:v>35542</c:v>
                </c:pt>
                <c:pt idx="1573">
                  <c:v>35543</c:v>
                </c:pt>
                <c:pt idx="1574">
                  <c:v>35544</c:v>
                </c:pt>
                <c:pt idx="1575">
                  <c:v>35545</c:v>
                </c:pt>
                <c:pt idx="1576">
                  <c:v>35546</c:v>
                </c:pt>
                <c:pt idx="1577">
                  <c:v>35547</c:v>
                </c:pt>
                <c:pt idx="1578">
                  <c:v>35548</c:v>
                </c:pt>
                <c:pt idx="1579">
                  <c:v>35549</c:v>
                </c:pt>
                <c:pt idx="1580">
                  <c:v>35550</c:v>
                </c:pt>
                <c:pt idx="1581">
                  <c:v>35551</c:v>
                </c:pt>
                <c:pt idx="1582">
                  <c:v>35552</c:v>
                </c:pt>
                <c:pt idx="1583">
                  <c:v>35553</c:v>
                </c:pt>
                <c:pt idx="1584">
                  <c:v>35554</c:v>
                </c:pt>
                <c:pt idx="1585">
                  <c:v>35555</c:v>
                </c:pt>
                <c:pt idx="1586">
                  <c:v>35556</c:v>
                </c:pt>
                <c:pt idx="1587">
                  <c:v>35557</c:v>
                </c:pt>
                <c:pt idx="1588">
                  <c:v>35558</c:v>
                </c:pt>
                <c:pt idx="1589">
                  <c:v>35559</c:v>
                </c:pt>
                <c:pt idx="1590">
                  <c:v>35560</c:v>
                </c:pt>
                <c:pt idx="1591">
                  <c:v>35561</c:v>
                </c:pt>
                <c:pt idx="1592">
                  <c:v>35562</c:v>
                </c:pt>
                <c:pt idx="1593">
                  <c:v>35563</c:v>
                </c:pt>
                <c:pt idx="1594">
                  <c:v>35564</c:v>
                </c:pt>
                <c:pt idx="1595">
                  <c:v>35565</c:v>
                </c:pt>
                <c:pt idx="1596">
                  <c:v>35566</c:v>
                </c:pt>
                <c:pt idx="1597">
                  <c:v>35567</c:v>
                </c:pt>
                <c:pt idx="1598">
                  <c:v>35568</c:v>
                </c:pt>
                <c:pt idx="1599">
                  <c:v>35569</c:v>
                </c:pt>
                <c:pt idx="1600">
                  <c:v>35570</c:v>
                </c:pt>
                <c:pt idx="1601">
                  <c:v>35571</c:v>
                </c:pt>
                <c:pt idx="1602">
                  <c:v>35572</c:v>
                </c:pt>
                <c:pt idx="1603">
                  <c:v>35573</c:v>
                </c:pt>
                <c:pt idx="1604">
                  <c:v>35574</c:v>
                </c:pt>
                <c:pt idx="1605">
                  <c:v>35575</c:v>
                </c:pt>
                <c:pt idx="1606">
                  <c:v>35576</c:v>
                </c:pt>
                <c:pt idx="1607">
                  <c:v>35577</c:v>
                </c:pt>
                <c:pt idx="1608">
                  <c:v>35578</c:v>
                </c:pt>
                <c:pt idx="1609">
                  <c:v>35579</c:v>
                </c:pt>
                <c:pt idx="1610">
                  <c:v>35580</c:v>
                </c:pt>
                <c:pt idx="1611">
                  <c:v>35581</c:v>
                </c:pt>
                <c:pt idx="1612">
                  <c:v>35582</c:v>
                </c:pt>
                <c:pt idx="1613">
                  <c:v>35583</c:v>
                </c:pt>
                <c:pt idx="1614">
                  <c:v>35584</c:v>
                </c:pt>
                <c:pt idx="1615">
                  <c:v>35585</c:v>
                </c:pt>
                <c:pt idx="1616">
                  <c:v>35586</c:v>
                </c:pt>
                <c:pt idx="1617">
                  <c:v>35587</c:v>
                </c:pt>
                <c:pt idx="1618">
                  <c:v>35588</c:v>
                </c:pt>
                <c:pt idx="1619">
                  <c:v>35589</c:v>
                </c:pt>
                <c:pt idx="1620">
                  <c:v>35590</c:v>
                </c:pt>
                <c:pt idx="1621">
                  <c:v>35591</c:v>
                </c:pt>
                <c:pt idx="1622">
                  <c:v>35592</c:v>
                </c:pt>
                <c:pt idx="1623">
                  <c:v>35593</c:v>
                </c:pt>
                <c:pt idx="1624">
                  <c:v>35594</c:v>
                </c:pt>
                <c:pt idx="1625">
                  <c:v>35595</c:v>
                </c:pt>
                <c:pt idx="1626">
                  <c:v>35596</c:v>
                </c:pt>
                <c:pt idx="1627">
                  <c:v>35597</c:v>
                </c:pt>
                <c:pt idx="1628">
                  <c:v>35598</c:v>
                </c:pt>
                <c:pt idx="1629">
                  <c:v>35599</c:v>
                </c:pt>
                <c:pt idx="1630">
                  <c:v>35600</c:v>
                </c:pt>
                <c:pt idx="1631">
                  <c:v>35601</c:v>
                </c:pt>
                <c:pt idx="1632">
                  <c:v>35602</c:v>
                </c:pt>
                <c:pt idx="1633">
                  <c:v>35603</c:v>
                </c:pt>
                <c:pt idx="1634">
                  <c:v>35604</c:v>
                </c:pt>
                <c:pt idx="1635">
                  <c:v>35605</c:v>
                </c:pt>
                <c:pt idx="1636">
                  <c:v>35606</c:v>
                </c:pt>
                <c:pt idx="1637">
                  <c:v>35607</c:v>
                </c:pt>
                <c:pt idx="1638">
                  <c:v>35608</c:v>
                </c:pt>
                <c:pt idx="1639">
                  <c:v>35609</c:v>
                </c:pt>
                <c:pt idx="1640">
                  <c:v>35610</c:v>
                </c:pt>
                <c:pt idx="1641">
                  <c:v>35611</c:v>
                </c:pt>
                <c:pt idx="1642">
                  <c:v>35612</c:v>
                </c:pt>
                <c:pt idx="1643">
                  <c:v>35613</c:v>
                </c:pt>
                <c:pt idx="1644">
                  <c:v>35614</c:v>
                </c:pt>
                <c:pt idx="1645">
                  <c:v>35615</c:v>
                </c:pt>
                <c:pt idx="1646">
                  <c:v>35616</c:v>
                </c:pt>
                <c:pt idx="1647">
                  <c:v>35617</c:v>
                </c:pt>
                <c:pt idx="1648">
                  <c:v>35618</c:v>
                </c:pt>
                <c:pt idx="1649">
                  <c:v>35619</c:v>
                </c:pt>
                <c:pt idx="1650">
                  <c:v>35620</c:v>
                </c:pt>
                <c:pt idx="1651">
                  <c:v>35621</c:v>
                </c:pt>
                <c:pt idx="1652">
                  <c:v>35622</c:v>
                </c:pt>
                <c:pt idx="1653">
                  <c:v>35623</c:v>
                </c:pt>
                <c:pt idx="1654">
                  <c:v>35624</c:v>
                </c:pt>
                <c:pt idx="1655">
                  <c:v>35625</c:v>
                </c:pt>
                <c:pt idx="1656">
                  <c:v>35626</c:v>
                </c:pt>
                <c:pt idx="1657">
                  <c:v>35627</c:v>
                </c:pt>
                <c:pt idx="1658">
                  <c:v>35628</c:v>
                </c:pt>
                <c:pt idx="1659">
                  <c:v>35629</c:v>
                </c:pt>
                <c:pt idx="1660">
                  <c:v>35630</c:v>
                </c:pt>
                <c:pt idx="1661">
                  <c:v>35631</c:v>
                </c:pt>
                <c:pt idx="1662">
                  <c:v>35632</c:v>
                </c:pt>
                <c:pt idx="1663">
                  <c:v>35633</c:v>
                </c:pt>
                <c:pt idx="1664">
                  <c:v>35634</c:v>
                </c:pt>
                <c:pt idx="1665">
                  <c:v>35635</c:v>
                </c:pt>
                <c:pt idx="1666">
                  <c:v>35636</c:v>
                </c:pt>
                <c:pt idx="1667">
                  <c:v>35637</c:v>
                </c:pt>
                <c:pt idx="1668">
                  <c:v>35638</c:v>
                </c:pt>
                <c:pt idx="1669">
                  <c:v>35639</c:v>
                </c:pt>
                <c:pt idx="1670">
                  <c:v>35640</c:v>
                </c:pt>
                <c:pt idx="1671">
                  <c:v>35641</c:v>
                </c:pt>
                <c:pt idx="1672">
                  <c:v>35642</c:v>
                </c:pt>
                <c:pt idx="1673">
                  <c:v>35643</c:v>
                </c:pt>
                <c:pt idx="1674">
                  <c:v>35644</c:v>
                </c:pt>
                <c:pt idx="1675">
                  <c:v>35645</c:v>
                </c:pt>
                <c:pt idx="1676">
                  <c:v>35646</c:v>
                </c:pt>
                <c:pt idx="1677">
                  <c:v>35647</c:v>
                </c:pt>
                <c:pt idx="1678">
                  <c:v>35648</c:v>
                </c:pt>
                <c:pt idx="1679">
                  <c:v>35649</c:v>
                </c:pt>
                <c:pt idx="1680">
                  <c:v>35650</c:v>
                </c:pt>
                <c:pt idx="1681">
                  <c:v>35651</c:v>
                </c:pt>
                <c:pt idx="1682">
                  <c:v>35652</c:v>
                </c:pt>
                <c:pt idx="1683">
                  <c:v>35653</c:v>
                </c:pt>
                <c:pt idx="1684">
                  <c:v>35654</c:v>
                </c:pt>
                <c:pt idx="1685">
                  <c:v>35655</c:v>
                </c:pt>
                <c:pt idx="1686">
                  <c:v>35656</c:v>
                </c:pt>
                <c:pt idx="1687">
                  <c:v>35657</c:v>
                </c:pt>
                <c:pt idx="1688">
                  <c:v>35658</c:v>
                </c:pt>
                <c:pt idx="1689">
                  <c:v>35659</c:v>
                </c:pt>
                <c:pt idx="1690">
                  <c:v>35660</c:v>
                </c:pt>
                <c:pt idx="1691">
                  <c:v>35661</c:v>
                </c:pt>
                <c:pt idx="1692">
                  <c:v>35662</c:v>
                </c:pt>
                <c:pt idx="1693">
                  <c:v>35663</c:v>
                </c:pt>
                <c:pt idx="1694">
                  <c:v>35664</c:v>
                </c:pt>
                <c:pt idx="1695">
                  <c:v>35665</c:v>
                </c:pt>
                <c:pt idx="1696">
                  <c:v>35666</c:v>
                </c:pt>
                <c:pt idx="1697">
                  <c:v>35667</c:v>
                </c:pt>
                <c:pt idx="1698">
                  <c:v>35668</c:v>
                </c:pt>
                <c:pt idx="1699">
                  <c:v>35669</c:v>
                </c:pt>
                <c:pt idx="1700">
                  <c:v>35670</c:v>
                </c:pt>
                <c:pt idx="1701">
                  <c:v>35671</c:v>
                </c:pt>
                <c:pt idx="1702">
                  <c:v>35672</c:v>
                </c:pt>
                <c:pt idx="1703">
                  <c:v>35673</c:v>
                </c:pt>
                <c:pt idx="1704">
                  <c:v>35674</c:v>
                </c:pt>
                <c:pt idx="1705">
                  <c:v>35675</c:v>
                </c:pt>
                <c:pt idx="1706">
                  <c:v>35676</c:v>
                </c:pt>
                <c:pt idx="1707">
                  <c:v>35677</c:v>
                </c:pt>
                <c:pt idx="1708">
                  <c:v>35678</c:v>
                </c:pt>
                <c:pt idx="1709">
                  <c:v>35679</c:v>
                </c:pt>
                <c:pt idx="1710">
                  <c:v>35680</c:v>
                </c:pt>
                <c:pt idx="1711">
                  <c:v>35681</c:v>
                </c:pt>
                <c:pt idx="1712">
                  <c:v>35682</c:v>
                </c:pt>
                <c:pt idx="1713">
                  <c:v>35683</c:v>
                </c:pt>
                <c:pt idx="1714">
                  <c:v>35684</c:v>
                </c:pt>
                <c:pt idx="1715">
                  <c:v>35685</c:v>
                </c:pt>
                <c:pt idx="1716">
                  <c:v>35686</c:v>
                </c:pt>
                <c:pt idx="1717">
                  <c:v>35687</c:v>
                </c:pt>
                <c:pt idx="1718">
                  <c:v>35688</c:v>
                </c:pt>
                <c:pt idx="1719">
                  <c:v>35689</c:v>
                </c:pt>
                <c:pt idx="1720">
                  <c:v>35690</c:v>
                </c:pt>
                <c:pt idx="1721">
                  <c:v>35691</c:v>
                </c:pt>
                <c:pt idx="1722">
                  <c:v>35692</c:v>
                </c:pt>
                <c:pt idx="1723">
                  <c:v>35693</c:v>
                </c:pt>
                <c:pt idx="1724">
                  <c:v>35694</c:v>
                </c:pt>
                <c:pt idx="1725">
                  <c:v>35695</c:v>
                </c:pt>
                <c:pt idx="1726">
                  <c:v>35696</c:v>
                </c:pt>
                <c:pt idx="1727">
                  <c:v>35697</c:v>
                </c:pt>
                <c:pt idx="1728">
                  <c:v>35698</c:v>
                </c:pt>
                <c:pt idx="1729">
                  <c:v>35699</c:v>
                </c:pt>
                <c:pt idx="1730">
                  <c:v>35700</c:v>
                </c:pt>
                <c:pt idx="1731">
                  <c:v>35701</c:v>
                </c:pt>
                <c:pt idx="1732">
                  <c:v>35702</c:v>
                </c:pt>
                <c:pt idx="1733">
                  <c:v>35703</c:v>
                </c:pt>
                <c:pt idx="1734">
                  <c:v>35704</c:v>
                </c:pt>
                <c:pt idx="1735">
                  <c:v>35705</c:v>
                </c:pt>
                <c:pt idx="1736">
                  <c:v>35706</c:v>
                </c:pt>
                <c:pt idx="1737">
                  <c:v>35707</c:v>
                </c:pt>
                <c:pt idx="1738">
                  <c:v>35708</c:v>
                </c:pt>
                <c:pt idx="1739">
                  <c:v>35709</c:v>
                </c:pt>
                <c:pt idx="1740">
                  <c:v>35710</c:v>
                </c:pt>
                <c:pt idx="1741">
                  <c:v>35711</c:v>
                </c:pt>
                <c:pt idx="1742">
                  <c:v>35712</c:v>
                </c:pt>
                <c:pt idx="1743">
                  <c:v>35713</c:v>
                </c:pt>
                <c:pt idx="1744">
                  <c:v>35714</c:v>
                </c:pt>
                <c:pt idx="1745">
                  <c:v>35715</c:v>
                </c:pt>
                <c:pt idx="1746">
                  <c:v>35716</c:v>
                </c:pt>
                <c:pt idx="1747">
                  <c:v>35717</c:v>
                </c:pt>
                <c:pt idx="1748">
                  <c:v>35718</c:v>
                </c:pt>
                <c:pt idx="1749">
                  <c:v>35719</c:v>
                </c:pt>
                <c:pt idx="1750">
                  <c:v>35720</c:v>
                </c:pt>
                <c:pt idx="1751">
                  <c:v>35721</c:v>
                </c:pt>
                <c:pt idx="1752">
                  <c:v>35722</c:v>
                </c:pt>
                <c:pt idx="1753">
                  <c:v>35723</c:v>
                </c:pt>
                <c:pt idx="1754">
                  <c:v>35724</c:v>
                </c:pt>
                <c:pt idx="1755">
                  <c:v>35725</c:v>
                </c:pt>
                <c:pt idx="1756">
                  <c:v>35726</c:v>
                </c:pt>
                <c:pt idx="1757">
                  <c:v>35727</c:v>
                </c:pt>
                <c:pt idx="1758">
                  <c:v>35728</c:v>
                </c:pt>
                <c:pt idx="1759">
                  <c:v>35729</c:v>
                </c:pt>
                <c:pt idx="1760">
                  <c:v>35730</c:v>
                </c:pt>
                <c:pt idx="1761">
                  <c:v>35731</c:v>
                </c:pt>
                <c:pt idx="1762">
                  <c:v>35732</c:v>
                </c:pt>
                <c:pt idx="1763">
                  <c:v>35733</c:v>
                </c:pt>
                <c:pt idx="1764">
                  <c:v>35734</c:v>
                </c:pt>
                <c:pt idx="1765">
                  <c:v>35735</c:v>
                </c:pt>
                <c:pt idx="1766">
                  <c:v>35736</c:v>
                </c:pt>
                <c:pt idx="1767">
                  <c:v>35737</c:v>
                </c:pt>
                <c:pt idx="1768">
                  <c:v>35738</c:v>
                </c:pt>
                <c:pt idx="1769">
                  <c:v>35739</c:v>
                </c:pt>
                <c:pt idx="1770">
                  <c:v>35740</c:v>
                </c:pt>
                <c:pt idx="1771">
                  <c:v>35741</c:v>
                </c:pt>
                <c:pt idx="1772">
                  <c:v>35742</c:v>
                </c:pt>
                <c:pt idx="1773">
                  <c:v>35743</c:v>
                </c:pt>
                <c:pt idx="1774">
                  <c:v>35744</c:v>
                </c:pt>
                <c:pt idx="1775">
                  <c:v>35745</c:v>
                </c:pt>
                <c:pt idx="1776">
                  <c:v>35746</c:v>
                </c:pt>
                <c:pt idx="1777">
                  <c:v>35747</c:v>
                </c:pt>
                <c:pt idx="1778">
                  <c:v>35748</c:v>
                </c:pt>
                <c:pt idx="1779">
                  <c:v>35749</c:v>
                </c:pt>
                <c:pt idx="1780">
                  <c:v>35750</c:v>
                </c:pt>
                <c:pt idx="1781">
                  <c:v>35751</c:v>
                </c:pt>
                <c:pt idx="1782">
                  <c:v>35752</c:v>
                </c:pt>
                <c:pt idx="1783">
                  <c:v>35753</c:v>
                </c:pt>
                <c:pt idx="1784">
                  <c:v>35754</c:v>
                </c:pt>
                <c:pt idx="1785">
                  <c:v>35755</c:v>
                </c:pt>
                <c:pt idx="1786">
                  <c:v>35756</c:v>
                </c:pt>
                <c:pt idx="1787">
                  <c:v>35757</c:v>
                </c:pt>
                <c:pt idx="1788">
                  <c:v>35758</c:v>
                </c:pt>
                <c:pt idx="1789">
                  <c:v>35759</c:v>
                </c:pt>
                <c:pt idx="1790">
                  <c:v>35760</c:v>
                </c:pt>
                <c:pt idx="1791">
                  <c:v>35761</c:v>
                </c:pt>
                <c:pt idx="1792">
                  <c:v>35762</c:v>
                </c:pt>
                <c:pt idx="1793">
                  <c:v>35763</c:v>
                </c:pt>
                <c:pt idx="1794">
                  <c:v>35764</c:v>
                </c:pt>
                <c:pt idx="1795">
                  <c:v>35765</c:v>
                </c:pt>
                <c:pt idx="1796">
                  <c:v>35766</c:v>
                </c:pt>
                <c:pt idx="1797">
                  <c:v>35767</c:v>
                </c:pt>
                <c:pt idx="1798">
                  <c:v>35768</c:v>
                </c:pt>
                <c:pt idx="1799">
                  <c:v>35769</c:v>
                </c:pt>
                <c:pt idx="1800">
                  <c:v>35770</c:v>
                </c:pt>
                <c:pt idx="1801">
                  <c:v>35771</c:v>
                </c:pt>
                <c:pt idx="1802">
                  <c:v>35772</c:v>
                </c:pt>
                <c:pt idx="1803">
                  <c:v>35773</c:v>
                </c:pt>
                <c:pt idx="1804">
                  <c:v>35774</c:v>
                </c:pt>
                <c:pt idx="1805">
                  <c:v>35775</c:v>
                </c:pt>
                <c:pt idx="1806">
                  <c:v>35776</c:v>
                </c:pt>
                <c:pt idx="1807">
                  <c:v>35777</c:v>
                </c:pt>
                <c:pt idx="1808">
                  <c:v>35778</c:v>
                </c:pt>
                <c:pt idx="1809">
                  <c:v>35779</c:v>
                </c:pt>
                <c:pt idx="1810">
                  <c:v>35780</c:v>
                </c:pt>
                <c:pt idx="1811">
                  <c:v>35781</c:v>
                </c:pt>
                <c:pt idx="1812">
                  <c:v>35782</c:v>
                </c:pt>
                <c:pt idx="1813">
                  <c:v>35783</c:v>
                </c:pt>
                <c:pt idx="1814">
                  <c:v>35784</c:v>
                </c:pt>
                <c:pt idx="1815">
                  <c:v>35785</c:v>
                </c:pt>
                <c:pt idx="1816">
                  <c:v>35786</c:v>
                </c:pt>
                <c:pt idx="1817">
                  <c:v>35787</c:v>
                </c:pt>
                <c:pt idx="1818">
                  <c:v>35788</c:v>
                </c:pt>
                <c:pt idx="1819">
                  <c:v>35789</c:v>
                </c:pt>
                <c:pt idx="1820">
                  <c:v>35790</c:v>
                </c:pt>
                <c:pt idx="1821">
                  <c:v>35791</c:v>
                </c:pt>
                <c:pt idx="1822">
                  <c:v>35792</c:v>
                </c:pt>
                <c:pt idx="1823">
                  <c:v>35793</c:v>
                </c:pt>
                <c:pt idx="1824">
                  <c:v>35794</c:v>
                </c:pt>
                <c:pt idx="1825">
                  <c:v>35795</c:v>
                </c:pt>
                <c:pt idx="1826">
                  <c:v>35796</c:v>
                </c:pt>
                <c:pt idx="1827">
                  <c:v>35797</c:v>
                </c:pt>
                <c:pt idx="1828">
                  <c:v>35798</c:v>
                </c:pt>
                <c:pt idx="1829">
                  <c:v>35799</c:v>
                </c:pt>
                <c:pt idx="1830">
                  <c:v>35800</c:v>
                </c:pt>
                <c:pt idx="1831">
                  <c:v>35801</c:v>
                </c:pt>
                <c:pt idx="1832">
                  <c:v>35802</c:v>
                </c:pt>
                <c:pt idx="1833">
                  <c:v>35803</c:v>
                </c:pt>
                <c:pt idx="1834">
                  <c:v>35804</c:v>
                </c:pt>
                <c:pt idx="1835">
                  <c:v>35805</c:v>
                </c:pt>
                <c:pt idx="1836">
                  <c:v>35806</c:v>
                </c:pt>
                <c:pt idx="1837">
                  <c:v>35807</c:v>
                </c:pt>
                <c:pt idx="1838">
                  <c:v>35808</c:v>
                </c:pt>
                <c:pt idx="1839">
                  <c:v>35809</c:v>
                </c:pt>
                <c:pt idx="1840">
                  <c:v>35810</c:v>
                </c:pt>
                <c:pt idx="1841">
                  <c:v>35811</c:v>
                </c:pt>
                <c:pt idx="1842">
                  <c:v>35812</c:v>
                </c:pt>
                <c:pt idx="1843">
                  <c:v>35813</c:v>
                </c:pt>
                <c:pt idx="1844">
                  <c:v>35814</c:v>
                </c:pt>
                <c:pt idx="1845">
                  <c:v>35815</c:v>
                </c:pt>
                <c:pt idx="1846">
                  <c:v>35816</c:v>
                </c:pt>
                <c:pt idx="1847">
                  <c:v>35817</c:v>
                </c:pt>
                <c:pt idx="1848">
                  <c:v>35818</c:v>
                </c:pt>
                <c:pt idx="1849">
                  <c:v>35819</c:v>
                </c:pt>
                <c:pt idx="1850">
                  <c:v>35820</c:v>
                </c:pt>
                <c:pt idx="1851">
                  <c:v>35821</c:v>
                </c:pt>
                <c:pt idx="1852">
                  <c:v>35822</c:v>
                </c:pt>
                <c:pt idx="1853">
                  <c:v>35823</c:v>
                </c:pt>
                <c:pt idx="1854">
                  <c:v>35824</c:v>
                </c:pt>
                <c:pt idx="1855">
                  <c:v>35825</c:v>
                </c:pt>
                <c:pt idx="1856">
                  <c:v>35826</c:v>
                </c:pt>
                <c:pt idx="1857">
                  <c:v>35827</c:v>
                </c:pt>
                <c:pt idx="1858">
                  <c:v>35828</c:v>
                </c:pt>
                <c:pt idx="1859">
                  <c:v>35829</c:v>
                </c:pt>
                <c:pt idx="1860">
                  <c:v>35830</c:v>
                </c:pt>
                <c:pt idx="1861">
                  <c:v>35831</c:v>
                </c:pt>
                <c:pt idx="1862">
                  <c:v>35832</c:v>
                </c:pt>
                <c:pt idx="1863">
                  <c:v>35833</c:v>
                </c:pt>
                <c:pt idx="1864">
                  <c:v>35834</c:v>
                </c:pt>
                <c:pt idx="1865">
                  <c:v>35835</c:v>
                </c:pt>
                <c:pt idx="1866">
                  <c:v>35836</c:v>
                </c:pt>
                <c:pt idx="1867">
                  <c:v>35837</c:v>
                </c:pt>
                <c:pt idx="1868">
                  <c:v>35838</c:v>
                </c:pt>
                <c:pt idx="1869">
                  <c:v>35839</c:v>
                </c:pt>
                <c:pt idx="1870">
                  <c:v>35840</c:v>
                </c:pt>
                <c:pt idx="1871">
                  <c:v>35841</c:v>
                </c:pt>
                <c:pt idx="1872">
                  <c:v>35842</c:v>
                </c:pt>
                <c:pt idx="1873">
                  <c:v>35843</c:v>
                </c:pt>
                <c:pt idx="1874">
                  <c:v>35844</c:v>
                </c:pt>
                <c:pt idx="1875">
                  <c:v>35845</c:v>
                </c:pt>
                <c:pt idx="1876">
                  <c:v>35846</c:v>
                </c:pt>
                <c:pt idx="1877">
                  <c:v>35847</c:v>
                </c:pt>
                <c:pt idx="1878">
                  <c:v>35848</c:v>
                </c:pt>
                <c:pt idx="1879">
                  <c:v>35849</c:v>
                </c:pt>
                <c:pt idx="1880">
                  <c:v>35850</c:v>
                </c:pt>
                <c:pt idx="1881">
                  <c:v>35851</c:v>
                </c:pt>
                <c:pt idx="1882">
                  <c:v>35852</c:v>
                </c:pt>
                <c:pt idx="1883">
                  <c:v>35853</c:v>
                </c:pt>
                <c:pt idx="1884">
                  <c:v>35854</c:v>
                </c:pt>
                <c:pt idx="1885">
                  <c:v>35855</c:v>
                </c:pt>
                <c:pt idx="1886">
                  <c:v>35856</c:v>
                </c:pt>
                <c:pt idx="1887">
                  <c:v>35857</c:v>
                </c:pt>
                <c:pt idx="1888">
                  <c:v>35858</c:v>
                </c:pt>
                <c:pt idx="1889">
                  <c:v>35859</c:v>
                </c:pt>
                <c:pt idx="1890">
                  <c:v>35860</c:v>
                </c:pt>
                <c:pt idx="1891">
                  <c:v>35861</c:v>
                </c:pt>
                <c:pt idx="1892">
                  <c:v>35862</c:v>
                </c:pt>
                <c:pt idx="1893">
                  <c:v>35863</c:v>
                </c:pt>
                <c:pt idx="1894">
                  <c:v>35864</c:v>
                </c:pt>
                <c:pt idx="1895">
                  <c:v>35865</c:v>
                </c:pt>
                <c:pt idx="1896">
                  <c:v>35866</c:v>
                </c:pt>
                <c:pt idx="1897">
                  <c:v>35867</c:v>
                </c:pt>
                <c:pt idx="1898">
                  <c:v>35868</c:v>
                </c:pt>
                <c:pt idx="1899">
                  <c:v>35869</c:v>
                </c:pt>
                <c:pt idx="1900">
                  <c:v>35870</c:v>
                </c:pt>
                <c:pt idx="1901">
                  <c:v>35871</c:v>
                </c:pt>
                <c:pt idx="1902">
                  <c:v>35872</c:v>
                </c:pt>
                <c:pt idx="1903">
                  <c:v>35873</c:v>
                </c:pt>
                <c:pt idx="1904">
                  <c:v>35874</c:v>
                </c:pt>
                <c:pt idx="1905">
                  <c:v>35875</c:v>
                </c:pt>
                <c:pt idx="1906">
                  <c:v>35876</c:v>
                </c:pt>
                <c:pt idx="1907">
                  <c:v>35877</c:v>
                </c:pt>
                <c:pt idx="1908">
                  <c:v>35878</c:v>
                </c:pt>
                <c:pt idx="1909">
                  <c:v>35879</c:v>
                </c:pt>
                <c:pt idx="1910">
                  <c:v>35880</c:v>
                </c:pt>
                <c:pt idx="1911">
                  <c:v>35881</c:v>
                </c:pt>
                <c:pt idx="1912">
                  <c:v>35882</c:v>
                </c:pt>
                <c:pt idx="1913">
                  <c:v>35883</c:v>
                </c:pt>
                <c:pt idx="1914">
                  <c:v>35884</c:v>
                </c:pt>
                <c:pt idx="1915">
                  <c:v>35885</c:v>
                </c:pt>
                <c:pt idx="1916">
                  <c:v>35886</c:v>
                </c:pt>
                <c:pt idx="1917">
                  <c:v>35887</c:v>
                </c:pt>
                <c:pt idx="1918">
                  <c:v>35888</c:v>
                </c:pt>
                <c:pt idx="1919">
                  <c:v>35889</c:v>
                </c:pt>
                <c:pt idx="1920">
                  <c:v>35890</c:v>
                </c:pt>
                <c:pt idx="1921">
                  <c:v>35891</c:v>
                </c:pt>
                <c:pt idx="1922">
                  <c:v>35892</c:v>
                </c:pt>
                <c:pt idx="1923">
                  <c:v>35893</c:v>
                </c:pt>
                <c:pt idx="1924">
                  <c:v>35894</c:v>
                </c:pt>
                <c:pt idx="1925">
                  <c:v>35895</c:v>
                </c:pt>
                <c:pt idx="1926">
                  <c:v>35896</c:v>
                </c:pt>
                <c:pt idx="1927">
                  <c:v>35897</c:v>
                </c:pt>
                <c:pt idx="1928">
                  <c:v>35898</c:v>
                </c:pt>
                <c:pt idx="1929">
                  <c:v>35899</c:v>
                </c:pt>
                <c:pt idx="1930">
                  <c:v>35900</c:v>
                </c:pt>
                <c:pt idx="1931">
                  <c:v>35901</c:v>
                </c:pt>
                <c:pt idx="1932">
                  <c:v>35902</c:v>
                </c:pt>
                <c:pt idx="1933">
                  <c:v>35903</c:v>
                </c:pt>
                <c:pt idx="1934">
                  <c:v>35904</c:v>
                </c:pt>
                <c:pt idx="1935">
                  <c:v>35905</c:v>
                </c:pt>
                <c:pt idx="1936">
                  <c:v>35906</c:v>
                </c:pt>
                <c:pt idx="1937">
                  <c:v>35907</c:v>
                </c:pt>
                <c:pt idx="1938">
                  <c:v>35908</c:v>
                </c:pt>
                <c:pt idx="1939">
                  <c:v>35909</c:v>
                </c:pt>
                <c:pt idx="1940">
                  <c:v>35910</c:v>
                </c:pt>
                <c:pt idx="1941">
                  <c:v>35911</c:v>
                </c:pt>
                <c:pt idx="1942">
                  <c:v>35912</c:v>
                </c:pt>
                <c:pt idx="1943">
                  <c:v>35913</c:v>
                </c:pt>
                <c:pt idx="1944">
                  <c:v>35914</c:v>
                </c:pt>
                <c:pt idx="1945">
                  <c:v>35915</c:v>
                </c:pt>
                <c:pt idx="1946">
                  <c:v>35916</c:v>
                </c:pt>
                <c:pt idx="1947">
                  <c:v>35917</c:v>
                </c:pt>
                <c:pt idx="1948">
                  <c:v>35918</c:v>
                </c:pt>
                <c:pt idx="1949">
                  <c:v>35919</c:v>
                </c:pt>
                <c:pt idx="1950">
                  <c:v>35920</c:v>
                </c:pt>
                <c:pt idx="1951">
                  <c:v>35921</c:v>
                </c:pt>
                <c:pt idx="1952">
                  <c:v>35922</c:v>
                </c:pt>
                <c:pt idx="1953">
                  <c:v>35923</c:v>
                </c:pt>
                <c:pt idx="1954">
                  <c:v>35924</c:v>
                </c:pt>
                <c:pt idx="1955">
                  <c:v>35925</c:v>
                </c:pt>
                <c:pt idx="1956">
                  <c:v>35926</c:v>
                </c:pt>
                <c:pt idx="1957">
                  <c:v>35927</c:v>
                </c:pt>
                <c:pt idx="1958">
                  <c:v>35928</c:v>
                </c:pt>
                <c:pt idx="1959">
                  <c:v>35929</c:v>
                </c:pt>
                <c:pt idx="1960">
                  <c:v>35930</c:v>
                </c:pt>
                <c:pt idx="1961">
                  <c:v>35931</c:v>
                </c:pt>
                <c:pt idx="1962">
                  <c:v>35932</c:v>
                </c:pt>
                <c:pt idx="1963">
                  <c:v>35933</c:v>
                </c:pt>
                <c:pt idx="1964">
                  <c:v>35934</c:v>
                </c:pt>
                <c:pt idx="1965">
                  <c:v>35935</c:v>
                </c:pt>
                <c:pt idx="1966">
                  <c:v>35936</c:v>
                </c:pt>
                <c:pt idx="1967">
                  <c:v>35937</c:v>
                </c:pt>
                <c:pt idx="1968">
                  <c:v>35938</c:v>
                </c:pt>
                <c:pt idx="1969">
                  <c:v>35939</c:v>
                </c:pt>
                <c:pt idx="1970">
                  <c:v>35940</c:v>
                </c:pt>
                <c:pt idx="1971">
                  <c:v>35941</c:v>
                </c:pt>
                <c:pt idx="1972">
                  <c:v>35942</c:v>
                </c:pt>
                <c:pt idx="1973">
                  <c:v>35943</c:v>
                </c:pt>
                <c:pt idx="1974">
                  <c:v>35944</c:v>
                </c:pt>
                <c:pt idx="1975">
                  <c:v>35945</c:v>
                </c:pt>
                <c:pt idx="1976">
                  <c:v>35946</c:v>
                </c:pt>
                <c:pt idx="1977">
                  <c:v>35947</c:v>
                </c:pt>
                <c:pt idx="1978">
                  <c:v>35948</c:v>
                </c:pt>
                <c:pt idx="1979">
                  <c:v>35949</c:v>
                </c:pt>
                <c:pt idx="1980">
                  <c:v>35950</c:v>
                </c:pt>
                <c:pt idx="1981">
                  <c:v>35951</c:v>
                </c:pt>
                <c:pt idx="1982">
                  <c:v>35952</c:v>
                </c:pt>
                <c:pt idx="1983">
                  <c:v>35953</c:v>
                </c:pt>
                <c:pt idx="1984">
                  <c:v>35954</c:v>
                </c:pt>
                <c:pt idx="1985">
                  <c:v>35955</c:v>
                </c:pt>
                <c:pt idx="1986">
                  <c:v>35956</c:v>
                </c:pt>
                <c:pt idx="1987">
                  <c:v>35957</c:v>
                </c:pt>
                <c:pt idx="1988">
                  <c:v>35958</c:v>
                </c:pt>
                <c:pt idx="1989">
                  <c:v>35959</c:v>
                </c:pt>
                <c:pt idx="1990">
                  <c:v>35960</c:v>
                </c:pt>
                <c:pt idx="1991">
                  <c:v>35961</c:v>
                </c:pt>
                <c:pt idx="1992">
                  <c:v>35962</c:v>
                </c:pt>
                <c:pt idx="1993">
                  <c:v>35963</c:v>
                </c:pt>
                <c:pt idx="1994">
                  <c:v>35964</c:v>
                </c:pt>
                <c:pt idx="1995">
                  <c:v>35965</c:v>
                </c:pt>
                <c:pt idx="1996">
                  <c:v>35966</c:v>
                </c:pt>
                <c:pt idx="1997">
                  <c:v>35967</c:v>
                </c:pt>
                <c:pt idx="1998">
                  <c:v>35968</c:v>
                </c:pt>
                <c:pt idx="1999">
                  <c:v>35969</c:v>
                </c:pt>
                <c:pt idx="2000">
                  <c:v>35970</c:v>
                </c:pt>
                <c:pt idx="2001">
                  <c:v>35971</c:v>
                </c:pt>
                <c:pt idx="2002">
                  <c:v>35972</c:v>
                </c:pt>
                <c:pt idx="2003">
                  <c:v>35973</c:v>
                </c:pt>
                <c:pt idx="2004">
                  <c:v>35974</c:v>
                </c:pt>
                <c:pt idx="2005">
                  <c:v>35975</c:v>
                </c:pt>
                <c:pt idx="2006">
                  <c:v>35976</c:v>
                </c:pt>
                <c:pt idx="2007">
                  <c:v>35977</c:v>
                </c:pt>
                <c:pt idx="2008">
                  <c:v>35978</c:v>
                </c:pt>
                <c:pt idx="2009">
                  <c:v>35979</c:v>
                </c:pt>
                <c:pt idx="2010">
                  <c:v>35980</c:v>
                </c:pt>
                <c:pt idx="2011">
                  <c:v>35981</c:v>
                </c:pt>
                <c:pt idx="2012">
                  <c:v>35982</c:v>
                </c:pt>
                <c:pt idx="2013">
                  <c:v>35983</c:v>
                </c:pt>
                <c:pt idx="2014">
                  <c:v>35984</c:v>
                </c:pt>
                <c:pt idx="2015">
                  <c:v>35985</c:v>
                </c:pt>
                <c:pt idx="2016">
                  <c:v>35986</c:v>
                </c:pt>
                <c:pt idx="2017">
                  <c:v>35987</c:v>
                </c:pt>
                <c:pt idx="2018">
                  <c:v>35988</c:v>
                </c:pt>
                <c:pt idx="2019">
                  <c:v>35989</c:v>
                </c:pt>
                <c:pt idx="2020">
                  <c:v>35990</c:v>
                </c:pt>
                <c:pt idx="2021">
                  <c:v>35991</c:v>
                </c:pt>
                <c:pt idx="2022">
                  <c:v>35992</c:v>
                </c:pt>
                <c:pt idx="2023">
                  <c:v>35993</c:v>
                </c:pt>
                <c:pt idx="2024">
                  <c:v>35994</c:v>
                </c:pt>
                <c:pt idx="2025">
                  <c:v>35995</c:v>
                </c:pt>
                <c:pt idx="2026">
                  <c:v>35996</c:v>
                </c:pt>
                <c:pt idx="2027">
                  <c:v>35997</c:v>
                </c:pt>
                <c:pt idx="2028">
                  <c:v>35998</c:v>
                </c:pt>
                <c:pt idx="2029">
                  <c:v>35999</c:v>
                </c:pt>
                <c:pt idx="2030">
                  <c:v>36000</c:v>
                </c:pt>
                <c:pt idx="2031">
                  <c:v>36001</c:v>
                </c:pt>
                <c:pt idx="2032">
                  <c:v>36002</c:v>
                </c:pt>
                <c:pt idx="2033">
                  <c:v>36003</c:v>
                </c:pt>
                <c:pt idx="2034">
                  <c:v>36004</c:v>
                </c:pt>
                <c:pt idx="2035">
                  <c:v>36005</c:v>
                </c:pt>
                <c:pt idx="2036">
                  <c:v>36006</c:v>
                </c:pt>
                <c:pt idx="2037">
                  <c:v>36007</c:v>
                </c:pt>
                <c:pt idx="2038">
                  <c:v>36008</c:v>
                </c:pt>
                <c:pt idx="2039">
                  <c:v>36009</c:v>
                </c:pt>
                <c:pt idx="2040">
                  <c:v>36010</c:v>
                </c:pt>
                <c:pt idx="2041">
                  <c:v>36011</c:v>
                </c:pt>
                <c:pt idx="2042">
                  <c:v>36012</c:v>
                </c:pt>
                <c:pt idx="2043">
                  <c:v>36013</c:v>
                </c:pt>
                <c:pt idx="2044">
                  <c:v>36014</c:v>
                </c:pt>
                <c:pt idx="2045">
                  <c:v>36015</c:v>
                </c:pt>
                <c:pt idx="2046">
                  <c:v>36016</c:v>
                </c:pt>
                <c:pt idx="2047">
                  <c:v>36017</c:v>
                </c:pt>
                <c:pt idx="2048">
                  <c:v>36018</c:v>
                </c:pt>
                <c:pt idx="2049">
                  <c:v>36019</c:v>
                </c:pt>
                <c:pt idx="2050">
                  <c:v>36020</c:v>
                </c:pt>
                <c:pt idx="2051">
                  <c:v>36021</c:v>
                </c:pt>
                <c:pt idx="2052">
                  <c:v>36022</c:v>
                </c:pt>
                <c:pt idx="2053">
                  <c:v>36023</c:v>
                </c:pt>
                <c:pt idx="2054">
                  <c:v>36024</c:v>
                </c:pt>
                <c:pt idx="2055">
                  <c:v>36025</c:v>
                </c:pt>
                <c:pt idx="2056">
                  <c:v>36026</c:v>
                </c:pt>
                <c:pt idx="2057">
                  <c:v>36027</c:v>
                </c:pt>
                <c:pt idx="2058">
                  <c:v>36028</c:v>
                </c:pt>
                <c:pt idx="2059">
                  <c:v>36029</c:v>
                </c:pt>
                <c:pt idx="2060">
                  <c:v>36030</c:v>
                </c:pt>
                <c:pt idx="2061">
                  <c:v>36031</c:v>
                </c:pt>
                <c:pt idx="2062">
                  <c:v>36032</c:v>
                </c:pt>
                <c:pt idx="2063">
                  <c:v>36033</c:v>
                </c:pt>
                <c:pt idx="2064">
                  <c:v>36034</c:v>
                </c:pt>
                <c:pt idx="2065">
                  <c:v>36035</c:v>
                </c:pt>
                <c:pt idx="2066">
                  <c:v>36036</c:v>
                </c:pt>
                <c:pt idx="2067">
                  <c:v>36037</c:v>
                </c:pt>
                <c:pt idx="2068">
                  <c:v>36038</c:v>
                </c:pt>
                <c:pt idx="2069">
                  <c:v>36039</c:v>
                </c:pt>
                <c:pt idx="2070">
                  <c:v>36040</c:v>
                </c:pt>
                <c:pt idx="2071">
                  <c:v>36041</c:v>
                </c:pt>
                <c:pt idx="2072">
                  <c:v>36042</c:v>
                </c:pt>
                <c:pt idx="2073">
                  <c:v>36043</c:v>
                </c:pt>
                <c:pt idx="2074">
                  <c:v>36044</c:v>
                </c:pt>
                <c:pt idx="2075">
                  <c:v>36045</c:v>
                </c:pt>
                <c:pt idx="2076">
                  <c:v>36046</c:v>
                </c:pt>
                <c:pt idx="2077">
                  <c:v>36047</c:v>
                </c:pt>
                <c:pt idx="2078">
                  <c:v>36048</c:v>
                </c:pt>
                <c:pt idx="2079">
                  <c:v>36049</c:v>
                </c:pt>
                <c:pt idx="2080">
                  <c:v>36050</c:v>
                </c:pt>
                <c:pt idx="2081">
                  <c:v>36051</c:v>
                </c:pt>
                <c:pt idx="2082">
                  <c:v>36052</c:v>
                </c:pt>
                <c:pt idx="2083">
                  <c:v>36053</c:v>
                </c:pt>
                <c:pt idx="2084">
                  <c:v>36054</c:v>
                </c:pt>
                <c:pt idx="2085">
                  <c:v>36055</c:v>
                </c:pt>
                <c:pt idx="2086">
                  <c:v>36056</c:v>
                </c:pt>
                <c:pt idx="2087">
                  <c:v>36057</c:v>
                </c:pt>
                <c:pt idx="2088">
                  <c:v>36058</c:v>
                </c:pt>
                <c:pt idx="2089">
                  <c:v>36059</c:v>
                </c:pt>
                <c:pt idx="2090">
                  <c:v>36060</c:v>
                </c:pt>
                <c:pt idx="2091">
                  <c:v>36061</c:v>
                </c:pt>
                <c:pt idx="2092">
                  <c:v>36062</c:v>
                </c:pt>
                <c:pt idx="2093">
                  <c:v>36063</c:v>
                </c:pt>
                <c:pt idx="2094">
                  <c:v>36064</c:v>
                </c:pt>
                <c:pt idx="2095">
                  <c:v>36065</c:v>
                </c:pt>
                <c:pt idx="2096">
                  <c:v>36066</c:v>
                </c:pt>
                <c:pt idx="2097">
                  <c:v>36067</c:v>
                </c:pt>
                <c:pt idx="2098">
                  <c:v>36068</c:v>
                </c:pt>
                <c:pt idx="2099">
                  <c:v>36069</c:v>
                </c:pt>
                <c:pt idx="2100">
                  <c:v>36070</c:v>
                </c:pt>
                <c:pt idx="2101">
                  <c:v>36071</c:v>
                </c:pt>
                <c:pt idx="2102">
                  <c:v>36072</c:v>
                </c:pt>
                <c:pt idx="2103">
                  <c:v>36073</c:v>
                </c:pt>
                <c:pt idx="2104">
                  <c:v>36074</c:v>
                </c:pt>
                <c:pt idx="2105">
                  <c:v>36075</c:v>
                </c:pt>
                <c:pt idx="2106">
                  <c:v>36076</c:v>
                </c:pt>
                <c:pt idx="2107">
                  <c:v>36077</c:v>
                </c:pt>
                <c:pt idx="2108">
                  <c:v>36078</c:v>
                </c:pt>
                <c:pt idx="2109">
                  <c:v>36079</c:v>
                </c:pt>
                <c:pt idx="2110">
                  <c:v>36080</c:v>
                </c:pt>
                <c:pt idx="2111">
                  <c:v>36081</c:v>
                </c:pt>
                <c:pt idx="2112">
                  <c:v>36082</c:v>
                </c:pt>
                <c:pt idx="2113">
                  <c:v>36083</c:v>
                </c:pt>
                <c:pt idx="2114">
                  <c:v>36084</c:v>
                </c:pt>
                <c:pt idx="2115">
                  <c:v>36085</c:v>
                </c:pt>
                <c:pt idx="2116">
                  <c:v>36086</c:v>
                </c:pt>
                <c:pt idx="2117">
                  <c:v>36087</c:v>
                </c:pt>
                <c:pt idx="2118">
                  <c:v>36088</c:v>
                </c:pt>
                <c:pt idx="2119">
                  <c:v>36089</c:v>
                </c:pt>
                <c:pt idx="2120">
                  <c:v>36090</c:v>
                </c:pt>
                <c:pt idx="2121">
                  <c:v>36091</c:v>
                </c:pt>
                <c:pt idx="2122">
                  <c:v>36092</c:v>
                </c:pt>
                <c:pt idx="2123">
                  <c:v>36093</c:v>
                </c:pt>
                <c:pt idx="2124">
                  <c:v>36094</c:v>
                </c:pt>
                <c:pt idx="2125">
                  <c:v>36095</c:v>
                </c:pt>
                <c:pt idx="2126">
                  <c:v>36096</c:v>
                </c:pt>
                <c:pt idx="2127">
                  <c:v>36097</c:v>
                </c:pt>
                <c:pt idx="2128">
                  <c:v>36098</c:v>
                </c:pt>
                <c:pt idx="2129">
                  <c:v>36099</c:v>
                </c:pt>
                <c:pt idx="2130">
                  <c:v>36100</c:v>
                </c:pt>
                <c:pt idx="2131">
                  <c:v>36101</c:v>
                </c:pt>
                <c:pt idx="2132">
                  <c:v>36102</c:v>
                </c:pt>
                <c:pt idx="2133">
                  <c:v>36103</c:v>
                </c:pt>
                <c:pt idx="2134">
                  <c:v>36104</c:v>
                </c:pt>
                <c:pt idx="2135">
                  <c:v>36105</c:v>
                </c:pt>
                <c:pt idx="2136">
                  <c:v>36106</c:v>
                </c:pt>
                <c:pt idx="2137">
                  <c:v>36107</c:v>
                </c:pt>
                <c:pt idx="2138">
                  <c:v>36108</c:v>
                </c:pt>
                <c:pt idx="2139">
                  <c:v>36109</c:v>
                </c:pt>
                <c:pt idx="2140">
                  <c:v>36110</c:v>
                </c:pt>
                <c:pt idx="2141">
                  <c:v>36111</c:v>
                </c:pt>
                <c:pt idx="2142">
                  <c:v>36112</c:v>
                </c:pt>
                <c:pt idx="2143">
                  <c:v>36113</c:v>
                </c:pt>
                <c:pt idx="2144">
                  <c:v>36114</c:v>
                </c:pt>
                <c:pt idx="2145">
                  <c:v>36115</c:v>
                </c:pt>
                <c:pt idx="2146">
                  <c:v>36116</c:v>
                </c:pt>
                <c:pt idx="2147">
                  <c:v>36117</c:v>
                </c:pt>
                <c:pt idx="2148">
                  <c:v>36118</c:v>
                </c:pt>
                <c:pt idx="2149">
                  <c:v>36119</c:v>
                </c:pt>
                <c:pt idx="2150">
                  <c:v>36120</c:v>
                </c:pt>
                <c:pt idx="2151">
                  <c:v>36121</c:v>
                </c:pt>
                <c:pt idx="2152">
                  <c:v>36122</c:v>
                </c:pt>
                <c:pt idx="2153">
                  <c:v>36123</c:v>
                </c:pt>
                <c:pt idx="2154">
                  <c:v>36124</c:v>
                </c:pt>
                <c:pt idx="2155">
                  <c:v>36125</c:v>
                </c:pt>
                <c:pt idx="2156">
                  <c:v>36126</c:v>
                </c:pt>
                <c:pt idx="2157">
                  <c:v>36127</c:v>
                </c:pt>
                <c:pt idx="2158">
                  <c:v>36128</c:v>
                </c:pt>
                <c:pt idx="2159">
                  <c:v>36129</c:v>
                </c:pt>
                <c:pt idx="2160">
                  <c:v>36130</c:v>
                </c:pt>
                <c:pt idx="2161">
                  <c:v>36131</c:v>
                </c:pt>
                <c:pt idx="2162">
                  <c:v>36132</c:v>
                </c:pt>
                <c:pt idx="2163">
                  <c:v>36133</c:v>
                </c:pt>
                <c:pt idx="2164">
                  <c:v>36134</c:v>
                </c:pt>
                <c:pt idx="2165">
                  <c:v>36135</c:v>
                </c:pt>
                <c:pt idx="2166">
                  <c:v>36136</c:v>
                </c:pt>
                <c:pt idx="2167">
                  <c:v>36137</c:v>
                </c:pt>
                <c:pt idx="2168">
                  <c:v>36138</c:v>
                </c:pt>
                <c:pt idx="2169">
                  <c:v>36139</c:v>
                </c:pt>
                <c:pt idx="2170">
                  <c:v>36140</c:v>
                </c:pt>
                <c:pt idx="2171">
                  <c:v>36141</c:v>
                </c:pt>
                <c:pt idx="2172">
                  <c:v>36142</c:v>
                </c:pt>
                <c:pt idx="2173">
                  <c:v>36143</c:v>
                </c:pt>
                <c:pt idx="2174">
                  <c:v>36144</c:v>
                </c:pt>
                <c:pt idx="2175">
                  <c:v>36145</c:v>
                </c:pt>
                <c:pt idx="2176">
                  <c:v>36146</c:v>
                </c:pt>
                <c:pt idx="2177">
                  <c:v>36147</c:v>
                </c:pt>
                <c:pt idx="2178">
                  <c:v>36148</c:v>
                </c:pt>
                <c:pt idx="2179">
                  <c:v>36149</c:v>
                </c:pt>
                <c:pt idx="2180">
                  <c:v>36150</c:v>
                </c:pt>
                <c:pt idx="2181">
                  <c:v>36151</c:v>
                </c:pt>
                <c:pt idx="2182">
                  <c:v>36152</c:v>
                </c:pt>
                <c:pt idx="2183">
                  <c:v>36153</c:v>
                </c:pt>
                <c:pt idx="2184">
                  <c:v>36154</c:v>
                </c:pt>
                <c:pt idx="2185">
                  <c:v>36155</c:v>
                </c:pt>
                <c:pt idx="2186">
                  <c:v>36156</c:v>
                </c:pt>
                <c:pt idx="2187">
                  <c:v>36157</c:v>
                </c:pt>
                <c:pt idx="2188">
                  <c:v>36158</c:v>
                </c:pt>
                <c:pt idx="2189">
                  <c:v>36159</c:v>
                </c:pt>
                <c:pt idx="2190">
                  <c:v>36160</c:v>
                </c:pt>
                <c:pt idx="2191">
                  <c:v>36161</c:v>
                </c:pt>
                <c:pt idx="2192">
                  <c:v>36162</c:v>
                </c:pt>
                <c:pt idx="2193">
                  <c:v>36163</c:v>
                </c:pt>
                <c:pt idx="2194">
                  <c:v>36164</c:v>
                </c:pt>
                <c:pt idx="2195">
                  <c:v>36165</c:v>
                </c:pt>
                <c:pt idx="2196">
                  <c:v>36166</c:v>
                </c:pt>
                <c:pt idx="2197">
                  <c:v>36167</c:v>
                </c:pt>
                <c:pt idx="2198">
                  <c:v>36168</c:v>
                </c:pt>
                <c:pt idx="2199">
                  <c:v>36169</c:v>
                </c:pt>
                <c:pt idx="2200">
                  <c:v>36170</c:v>
                </c:pt>
                <c:pt idx="2201">
                  <c:v>36171</c:v>
                </c:pt>
                <c:pt idx="2202">
                  <c:v>36172</c:v>
                </c:pt>
                <c:pt idx="2203">
                  <c:v>36173</c:v>
                </c:pt>
                <c:pt idx="2204">
                  <c:v>36174</c:v>
                </c:pt>
                <c:pt idx="2205">
                  <c:v>36175</c:v>
                </c:pt>
                <c:pt idx="2206">
                  <c:v>36176</c:v>
                </c:pt>
                <c:pt idx="2207">
                  <c:v>36177</c:v>
                </c:pt>
                <c:pt idx="2208">
                  <c:v>36178</c:v>
                </c:pt>
                <c:pt idx="2209">
                  <c:v>36179</c:v>
                </c:pt>
                <c:pt idx="2210">
                  <c:v>36180</c:v>
                </c:pt>
                <c:pt idx="2211">
                  <c:v>36181</c:v>
                </c:pt>
                <c:pt idx="2212">
                  <c:v>36182</c:v>
                </c:pt>
                <c:pt idx="2213">
                  <c:v>36183</c:v>
                </c:pt>
                <c:pt idx="2214">
                  <c:v>36184</c:v>
                </c:pt>
                <c:pt idx="2215">
                  <c:v>36185</c:v>
                </c:pt>
                <c:pt idx="2216">
                  <c:v>36186</c:v>
                </c:pt>
                <c:pt idx="2217">
                  <c:v>36187</c:v>
                </c:pt>
                <c:pt idx="2218">
                  <c:v>36188</c:v>
                </c:pt>
                <c:pt idx="2219">
                  <c:v>36189</c:v>
                </c:pt>
                <c:pt idx="2220">
                  <c:v>36190</c:v>
                </c:pt>
                <c:pt idx="2221">
                  <c:v>36191</c:v>
                </c:pt>
                <c:pt idx="2222">
                  <c:v>36192</c:v>
                </c:pt>
                <c:pt idx="2223">
                  <c:v>36193</c:v>
                </c:pt>
                <c:pt idx="2224">
                  <c:v>36194</c:v>
                </c:pt>
                <c:pt idx="2225">
                  <c:v>36195</c:v>
                </c:pt>
                <c:pt idx="2226">
                  <c:v>36196</c:v>
                </c:pt>
                <c:pt idx="2227">
                  <c:v>36197</c:v>
                </c:pt>
                <c:pt idx="2228">
                  <c:v>36198</c:v>
                </c:pt>
                <c:pt idx="2229">
                  <c:v>36199</c:v>
                </c:pt>
                <c:pt idx="2230">
                  <c:v>36200</c:v>
                </c:pt>
                <c:pt idx="2231">
                  <c:v>36201</c:v>
                </c:pt>
                <c:pt idx="2232">
                  <c:v>36202</c:v>
                </c:pt>
                <c:pt idx="2233">
                  <c:v>36203</c:v>
                </c:pt>
                <c:pt idx="2234">
                  <c:v>36204</c:v>
                </c:pt>
                <c:pt idx="2235">
                  <c:v>36205</c:v>
                </c:pt>
                <c:pt idx="2236">
                  <c:v>36206</c:v>
                </c:pt>
                <c:pt idx="2237">
                  <c:v>36207</c:v>
                </c:pt>
                <c:pt idx="2238">
                  <c:v>36208</c:v>
                </c:pt>
                <c:pt idx="2239">
                  <c:v>36209</c:v>
                </c:pt>
                <c:pt idx="2240">
                  <c:v>36210</c:v>
                </c:pt>
                <c:pt idx="2241">
                  <c:v>36211</c:v>
                </c:pt>
                <c:pt idx="2242">
                  <c:v>36212</c:v>
                </c:pt>
                <c:pt idx="2243">
                  <c:v>36213</c:v>
                </c:pt>
                <c:pt idx="2244">
                  <c:v>36214</c:v>
                </c:pt>
                <c:pt idx="2245">
                  <c:v>36215</c:v>
                </c:pt>
                <c:pt idx="2246">
                  <c:v>36216</c:v>
                </c:pt>
                <c:pt idx="2247">
                  <c:v>36217</c:v>
                </c:pt>
                <c:pt idx="2248">
                  <c:v>36218</c:v>
                </c:pt>
                <c:pt idx="2249">
                  <c:v>36219</c:v>
                </c:pt>
                <c:pt idx="2250">
                  <c:v>36220</c:v>
                </c:pt>
                <c:pt idx="2251">
                  <c:v>36221</c:v>
                </c:pt>
                <c:pt idx="2252">
                  <c:v>36222</c:v>
                </c:pt>
                <c:pt idx="2253">
                  <c:v>36223</c:v>
                </c:pt>
                <c:pt idx="2254">
                  <c:v>36224</c:v>
                </c:pt>
                <c:pt idx="2255">
                  <c:v>36225</c:v>
                </c:pt>
                <c:pt idx="2256">
                  <c:v>36226</c:v>
                </c:pt>
                <c:pt idx="2257">
                  <c:v>36227</c:v>
                </c:pt>
                <c:pt idx="2258">
                  <c:v>36228</c:v>
                </c:pt>
                <c:pt idx="2259">
                  <c:v>36229</c:v>
                </c:pt>
                <c:pt idx="2260">
                  <c:v>36230</c:v>
                </c:pt>
                <c:pt idx="2261">
                  <c:v>36231</c:v>
                </c:pt>
                <c:pt idx="2262">
                  <c:v>36232</c:v>
                </c:pt>
                <c:pt idx="2263">
                  <c:v>36233</c:v>
                </c:pt>
                <c:pt idx="2264">
                  <c:v>36234</c:v>
                </c:pt>
                <c:pt idx="2265">
                  <c:v>36235</c:v>
                </c:pt>
                <c:pt idx="2266">
                  <c:v>36236</c:v>
                </c:pt>
                <c:pt idx="2267">
                  <c:v>36237</c:v>
                </c:pt>
                <c:pt idx="2268">
                  <c:v>36238</c:v>
                </c:pt>
                <c:pt idx="2269">
                  <c:v>36239</c:v>
                </c:pt>
                <c:pt idx="2270">
                  <c:v>36240</c:v>
                </c:pt>
                <c:pt idx="2271">
                  <c:v>36241</c:v>
                </c:pt>
                <c:pt idx="2272">
                  <c:v>36242</c:v>
                </c:pt>
                <c:pt idx="2273">
                  <c:v>36243</c:v>
                </c:pt>
                <c:pt idx="2274">
                  <c:v>36244</c:v>
                </c:pt>
                <c:pt idx="2275">
                  <c:v>36245</c:v>
                </c:pt>
                <c:pt idx="2276">
                  <c:v>36246</c:v>
                </c:pt>
                <c:pt idx="2277">
                  <c:v>36247</c:v>
                </c:pt>
                <c:pt idx="2278">
                  <c:v>36248</c:v>
                </c:pt>
                <c:pt idx="2279">
                  <c:v>36249</c:v>
                </c:pt>
                <c:pt idx="2280">
                  <c:v>36250</c:v>
                </c:pt>
                <c:pt idx="2281">
                  <c:v>36251</c:v>
                </c:pt>
                <c:pt idx="2282">
                  <c:v>36252</c:v>
                </c:pt>
                <c:pt idx="2283">
                  <c:v>36253</c:v>
                </c:pt>
                <c:pt idx="2284">
                  <c:v>36254</c:v>
                </c:pt>
                <c:pt idx="2285">
                  <c:v>36255</c:v>
                </c:pt>
                <c:pt idx="2286">
                  <c:v>36256</c:v>
                </c:pt>
                <c:pt idx="2287">
                  <c:v>36257</c:v>
                </c:pt>
                <c:pt idx="2288">
                  <c:v>36258</c:v>
                </c:pt>
                <c:pt idx="2289">
                  <c:v>36259</c:v>
                </c:pt>
                <c:pt idx="2290">
                  <c:v>36260</c:v>
                </c:pt>
                <c:pt idx="2291">
                  <c:v>36261</c:v>
                </c:pt>
                <c:pt idx="2292">
                  <c:v>36262</c:v>
                </c:pt>
                <c:pt idx="2293">
                  <c:v>36263</c:v>
                </c:pt>
                <c:pt idx="2294">
                  <c:v>36264</c:v>
                </c:pt>
                <c:pt idx="2295">
                  <c:v>36265</c:v>
                </c:pt>
                <c:pt idx="2296">
                  <c:v>36266</c:v>
                </c:pt>
                <c:pt idx="2297">
                  <c:v>36267</c:v>
                </c:pt>
                <c:pt idx="2298">
                  <c:v>36268</c:v>
                </c:pt>
                <c:pt idx="2299">
                  <c:v>36269</c:v>
                </c:pt>
                <c:pt idx="2300">
                  <c:v>36270</c:v>
                </c:pt>
                <c:pt idx="2301">
                  <c:v>36271</c:v>
                </c:pt>
                <c:pt idx="2302">
                  <c:v>36272</c:v>
                </c:pt>
                <c:pt idx="2303">
                  <c:v>36273</c:v>
                </c:pt>
                <c:pt idx="2304">
                  <c:v>36274</c:v>
                </c:pt>
                <c:pt idx="2305">
                  <c:v>36275</c:v>
                </c:pt>
                <c:pt idx="2306">
                  <c:v>36276</c:v>
                </c:pt>
                <c:pt idx="2307">
                  <c:v>36277</c:v>
                </c:pt>
                <c:pt idx="2308">
                  <c:v>36278</c:v>
                </c:pt>
                <c:pt idx="2309">
                  <c:v>36279</c:v>
                </c:pt>
                <c:pt idx="2310">
                  <c:v>36280</c:v>
                </c:pt>
                <c:pt idx="2311">
                  <c:v>36281</c:v>
                </c:pt>
                <c:pt idx="2312">
                  <c:v>36282</c:v>
                </c:pt>
                <c:pt idx="2313">
                  <c:v>36283</c:v>
                </c:pt>
                <c:pt idx="2314">
                  <c:v>36284</c:v>
                </c:pt>
                <c:pt idx="2315">
                  <c:v>36285</c:v>
                </c:pt>
                <c:pt idx="2316">
                  <c:v>36286</c:v>
                </c:pt>
                <c:pt idx="2317">
                  <c:v>36287</c:v>
                </c:pt>
                <c:pt idx="2318">
                  <c:v>36288</c:v>
                </c:pt>
                <c:pt idx="2319">
                  <c:v>36289</c:v>
                </c:pt>
                <c:pt idx="2320">
                  <c:v>36290</c:v>
                </c:pt>
                <c:pt idx="2321">
                  <c:v>36291</c:v>
                </c:pt>
                <c:pt idx="2322">
                  <c:v>36292</c:v>
                </c:pt>
                <c:pt idx="2323">
                  <c:v>36293</c:v>
                </c:pt>
                <c:pt idx="2324">
                  <c:v>36294</c:v>
                </c:pt>
                <c:pt idx="2325">
                  <c:v>36295</c:v>
                </c:pt>
                <c:pt idx="2326">
                  <c:v>36296</c:v>
                </c:pt>
                <c:pt idx="2327">
                  <c:v>36297</c:v>
                </c:pt>
                <c:pt idx="2328">
                  <c:v>36298</c:v>
                </c:pt>
                <c:pt idx="2329">
                  <c:v>36299</c:v>
                </c:pt>
                <c:pt idx="2330">
                  <c:v>36300</c:v>
                </c:pt>
                <c:pt idx="2331">
                  <c:v>36301</c:v>
                </c:pt>
                <c:pt idx="2332">
                  <c:v>36302</c:v>
                </c:pt>
                <c:pt idx="2333">
                  <c:v>36303</c:v>
                </c:pt>
                <c:pt idx="2334">
                  <c:v>36304</c:v>
                </c:pt>
                <c:pt idx="2335">
                  <c:v>36305</c:v>
                </c:pt>
                <c:pt idx="2336">
                  <c:v>36306</c:v>
                </c:pt>
                <c:pt idx="2337">
                  <c:v>36307</c:v>
                </c:pt>
                <c:pt idx="2338">
                  <c:v>36308</c:v>
                </c:pt>
                <c:pt idx="2339">
                  <c:v>36309</c:v>
                </c:pt>
                <c:pt idx="2340">
                  <c:v>36310</c:v>
                </c:pt>
                <c:pt idx="2341">
                  <c:v>36311</c:v>
                </c:pt>
                <c:pt idx="2342">
                  <c:v>36312</c:v>
                </c:pt>
                <c:pt idx="2343">
                  <c:v>36313</c:v>
                </c:pt>
                <c:pt idx="2344">
                  <c:v>36314</c:v>
                </c:pt>
                <c:pt idx="2345">
                  <c:v>36315</c:v>
                </c:pt>
                <c:pt idx="2346">
                  <c:v>36316</c:v>
                </c:pt>
                <c:pt idx="2347">
                  <c:v>36317</c:v>
                </c:pt>
                <c:pt idx="2348">
                  <c:v>36318</c:v>
                </c:pt>
                <c:pt idx="2349">
                  <c:v>36319</c:v>
                </c:pt>
                <c:pt idx="2350">
                  <c:v>36320</c:v>
                </c:pt>
                <c:pt idx="2351">
                  <c:v>36321</c:v>
                </c:pt>
                <c:pt idx="2352">
                  <c:v>36322</c:v>
                </c:pt>
                <c:pt idx="2353">
                  <c:v>36323</c:v>
                </c:pt>
                <c:pt idx="2354">
                  <c:v>36324</c:v>
                </c:pt>
                <c:pt idx="2355">
                  <c:v>36325</c:v>
                </c:pt>
                <c:pt idx="2356">
                  <c:v>36326</c:v>
                </c:pt>
                <c:pt idx="2357">
                  <c:v>36327</c:v>
                </c:pt>
                <c:pt idx="2358">
                  <c:v>36328</c:v>
                </c:pt>
                <c:pt idx="2359">
                  <c:v>36329</c:v>
                </c:pt>
                <c:pt idx="2360">
                  <c:v>36330</c:v>
                </c:pt>
                <c:pt idx="2361">
                  <c:v>36331</c:v>
                </c:pt>
                <c:pt idx="2362">
                  <c:v>36332</c:v>
                </c:pt>
                <c:pt idx="2363">
                  <c:v>36333</c:v>
                </c:pt>
                <c:pt idx="2364">
                  <c:v>36334</c:v>
                </c:pt>
                <c:pt idx="2365">
                  <c:v>36335</c:v>
                </c:pt>
                <c:pt idx="2366">
                  <c:v>36336</c:v>
                </c:pt>
                <c:pt idx="2367">
                  <c:v>36337</c:v>
                </c:pt>
                <c:pt idx="2368">
                  <c:v>36338</c:v>
                </c:pt>
                <c:pt idx="2369">
                  <c:v>36339</c:v>
                </c:pt>
                <c:pt idx="2370">
                  <c:v>36340</c:v>
                </c:pt>
                <c:pt idx="2371">
                  <c:v>36341</c:v>
                </c:pt>
                <c:pt idx="2372">
                  <c:v>36342</c:v>
                </c:pt>
                <c:pt idx="2373">
                  <c:v>36343</c:v>
                </c:pt>
                <c:pt idx="2374">
                  <c:v>36344</c:v>
                </c:pt>
                <c:pt idx="2375">
                  <c:v>36345</c:v>
                </c:pt>
                <c:pt idx="2376">
                  <c:v>36346</c:v>
                </c:pt>
                <c:pt idx="2377">
                  <c:v>36347</c:v>
                </c:pt>
                <c:pt idx="2378">
                  <c:v>36348</c:v>
                </c:pt>
                <c:pt idx="2379">
                  <c:v>36349</c:v>
                </c:pt>
                <c:pt idx="2380">
                  <c:v>36350</c:v>
                </c:pt>
                <c:pt idx="2381">
                  <c:v>36351</c:v>
                </c:pt>
                <c:pt idx="2382">
                  <c:v>36352</c:v>
                </c:pt>
                <c:pt idx="2383">
                  <c:v>36353</c:v>
                </c:pt>
                <c:pt idx="2384">
                  <c:v>36354</c:v>
                </c:pt>
                <c:pt idx="2385">
                  <c:v>36355</c:v>
                </c:pt>
                <c:pt idx="2386">
                  <c:v>36356</c:v>
                </c:pt>
                <c:pt idx="2387">
                  <c:v>36357</c:v>
                </c:pt>
                <c:pt idx="2388">
                  <c:v>36358</c:v>
                </c:pt>
                <c:pt idx="2389">
                  <c:v>36359</c:v>
                </c:pt>
                <c:pt idx="2390">
                  <c:v>36360</c:v>
                </c:pt>
                <c:pt idx="2391">
                  <c:v>36361</c:v>
                </c:pt>
                <c:pt idx="2392">
                  <c:v>36362</c:v>
                </c:pt>
                <c:pt idx="2393">
                  <c:v>36363</c:v>
                </c:pt>
                <c:pt idx="2394">
                  <c:v>36364</c:v>
                </c:pt>
                <c:pt idx="2395">
                  <c:v>36365</c:v>
                </c:pt>
                <c:pt idx="2396">
                  <c:v>36366</c:v>
                </c:pt>
                <c:pt idx="2397">
                  <c:v>36367</c:v>
                </c:pt>
                <c:pt idx="2398">
                  <c:v>36368</c:v>
                </c:pt>
                <c:pt idx="2399">
                  <c:v>36369</c:v>
                </c:pt>
                <c:pt idx="2400">
                  <c:v>36370</c:v>
                </c:pt>
                <c:pt idx="2401">
                  <c:v>36371</c:v>
                </c:pt>
                <c:pt idx="2402">
                  <c:v>36372</c:v>
                </c:pt>
                <c:pt idx="2403">
                  <c:v>36373</c:v>
                </c:pt>
                <c:pt idx="2404">
                  <c:v>36374</c:v>
                </c:pt>
                <c:pt idx="2405">
                  <c:v>36375</c:v>
                </c:pt>
                <c:pt idx="2406">
                  <c:v>36376</c:v>
                </c:pt>
                <c:pt idx="2407">
                  <c:v>36377</c:v>
                </c:pt>
                <c:pt idx="2408">
                  <c:v>36378</c:v>
                </c:pt>
                <c:pt idx="2409">
                  <c:v>36379</c:v>
                </c:pt>
                <c:pt idx="2410">
                  <c:v>36380</c:v>
                </c:pt>
                <c:pt idx="2411">
                  <c:v>36381</c:v>
                </c:pt>
                <c:pt idx="2412">
                  <c:v>36382</c:v>
                </c:pt>
                <c:pt idx="2413">
                  <c:v>36383</c:v>
                </c:pt>
                <c:pt idx="2414">
                  <c:v>36384</c:v>
                </c:pt>
                <c:pt idx="2415">
                  <c:v>36385</c:v>
                </c:pt>
                <c:pt idx="2416">
                  <c:v>36386</c:v>
                </c:pt>
                <c:pt idx="2417">
                  <c:v>36387</c:v>
                </c:pt>
                <c:pt idx="2418">
                  <c:v>36388</c:v>
                </c:pt>
                <c:pt idx="2419">
                  <c:v>36389</c:v>
                </c:pt>
                <c:pt idx="2420">
                  <c:v>36390</c:v>
                </c:pt>
                <c:pt idx="2421">
                  <c:v>36391</c:v>
                </c:pt>
                <c:pt idx="2422">
                  <c:v>36392</c:v>
                </c:pt>
                <c:pt idx="2423">
                  <c:v>36393</c:v>
                </c:pt>
                <c:pt idx="2424">
                  <c:v>36394</c:v>
                </c:pt>
                <c:pt idx="2425">
                  <c:v>36395</c:v>
                </c:pt>
                <c:pt idx="2426">
                  <c:v>36396</c:v>
                </c:pt>
                <c:pt idx="2427">
                  <c:v>36397</c:v>
                </c:pt>
                <c:pt idx="2428">
                  <c:v>36398</c:v>
                </c:pt>
                <c:pt idx="2429">
                  <c:v>36399</c:v>
                </c:pt>
                <c:pt idx="2430">
                  <c:v>36400</c:v>
                </c:pt>
                <c:pt idx="2431">
                  <c:v>36401</c:v>
                </c:pt>
                <c:pt idx="2432">
                  <c:v>36402</c:v>
                </c:pt>
                <c:pt idx="2433">
                  <c:v>36403</c:v>
                </c:pt>
                <c:pt idx="2434">
                  <c:v>36404</c:v>
                </c:pt>
                <c:pt idx="2435">
                  <c:v>36405</c:v>
                </c:pt>
                <c:pt idx="2436">
                  <c:v>36406</c:v>
                </c:pt>
                <c:pt idx="2437">
                  <c:v>36407</c:v>
                </c:pt>
                <c:pt idx="2438">
                  <c:v>36408</c:v>
                </c:pt>
                <c:pt idx="2439">
                  <c:v>36409</c:v>
                </c:pt>
                <c:pt idx="2440">
                  <c:v>36410</c:v>
                </c:pt>
                <c:pt idx="2441">
                  <c:v>36411</c:v>
                </c:pt>
                <c:pt idx="2442">
                  <c:v>36412</c:v>
                </c:pt>
                <c:pt idx="2443">
                  <c:v>36413</c:v>
                </c:pt>
                <c:pt idx="2444">
                  <c:v>36414</c:v>
                </c:pt>
                <c:pt idx="2445">
                  <c:v>36415</c:v>
                </c:pt>
                <c:pt idx="2446">
                  <c:v>36416</c:v>
                </c:pt>
                <c:pt idx="2447">
                  <c:v>36417</c:v>
                </c:pt>
                <c:pt idx="2448">
                  <c:v>36418</c:v>
                </c:pt>
                <c:pt idx="2449">
                  <c:v>36419</c:v>
                </c:pt>
                <c:pt idx="2450">
                  <c:v>36420</c:v>
                </c:pt>
                <c:pt idx="2451">
                  <c:v>36421</c:v>
                </c:pt>
                <c:pt idx="2452">
                  <c:v>36422</c:v>
                </c:pt>
                <c:pt idx="2453">
                  <c:v>36423</c:v>
                </c:pt>
                <c:pt idx="2454">
                  <c:v>36424</c:v>
                </c:pt>
                <c:pt idx="2455">
                  <c:v>36425</c:v>
                </c:pt>
                <c:pt idx="2456">
                  <c:v>36426</c:v>
                </c:pt>
                <c:pt idx="2457">
                  <c:v>36427</c:v>
                </c:pt>
                <c:pt idx="2458">
                  <c:v>36428</c:v>
                </c:pt>
                <c:pt idx="2459">
                  <c:v>36429</c:v>
                </c:pt>
                <c:pt idx="2460">
                  <c:v>36430</c:v>
                </c:pt>
                <c:pt idx="2461">
                  <c:v>36431</c:v>
                </c:pt>
                <c:pt idx="2462">
                  <c:v>36432</c:v>
                </c:pt>
                <c:pt idx="2463">
                  <c:v>36433</c:v>
                </c:pt>
                <c:pt idx="2464">
                  <c:v>36434</c:v>
                </c:pt>
                <c:pt idx="2465">
                  <c:v>36435</c:v>
                </c:pt>
                <c:pt idx="2466">
                  <c:v>36436</c:v>
                </c:pt>
                <c:pt idx="2467">
                  <c:v>36437</c:v>
                </c:pt>
                <c:pt idx="2468">
                  <c:v>36438</c:v>
                </c:pt>
                <c:pt idx="2469">
                  <c:v>36439</c:v>
                </c:pt>
                <c:pt idx="2470">
                  <c:v>36440</c:v>
                </c:pt>
                <c:pt idx="2471">
                  <c:v>36441</c:v>
                </c:pt>
                <c:pt idx="2472">
                  <c:v>36442</c:v>
                </c:pt>
                <c:pt idx="2473">
                  <c:v>36443</c:v>
                </c:pt>
                <c:pt idx="2474">
                  <c:v>36444</c:v>
                </c:pt>
                <c:pt idx="2475">
                  <c:v>36445</c:v>
                </c:pt>
                <c:pt idx="2476">
                  <c:v>36446</c:v>
                </c:pt>
                <c:pt idx="2477">
                  <c:v>36447</c:v>
                </c:pt>
                <c:pt idx="2478">
                  <c:v>36448</c:v>
                </c:pt>
                <c:pt idx="2479">
                  <c:v>36449</c:v>
                </c:pt>
                <c:pt idx="2480">
                  <c:v>36450</c:v>
                </c:pt>
                <c:pt idx="2481">
                  <c:v>36451</c:v>
                </c:pt>
                <c:pt idx="2482">
                  <c:v>36452</c:v>
                </c:pt>
                <c:pt idx="2483">
                  <c:v>36453</c:v>
                </c:pt>
                <c:pt idx="2484">
                  <c:v>36454</c:v>
                </c:pt>
                <c:pt idx="2485">
                  <c:v>36455</c:v>
                </c:pt>
                <c:pt idx="2486">
                  <c:v>36456</c:v>
                </c:pt>
                <c:pt idx="2487">
                  <c:v>36457</c:v>
                </c:pt>
                <c:pt idx="2488">
                  <c:v>36458</c:v>
                </c:pt>
                <c:pt idx="2489">
                  <c:v>36459</c:v>
                </c:pt>
                <c:pt idx="2490">
                  <c:v>36460</c:v>
                </c:pt>
                <c:pt idx="2491">
                  <c:v>36461</c:v>
                </c:pt>
                <c:pt idx="2492">
                  <c:v>36462</c:v>
                </c:pt>
                <c:pt idx="2493">
                  <c:v>36463</c:v>
                </c:pt>
                <c:pt idx="2494">
                  <c:v>36464</c:v>
                </c:pt>
                <c:pt idx="2495">
                  <c:v>36465</c:v>
                </c:pt>
                <c:pt idx="2496">
                  <c:v>36466</c:v>
                </c:pt>
                <c:pt idx="2497">
                  <c:v>36467</c:v>
                </c:pt>
                <c:pt idx="2498">
                  <c:v>36468</c:v>
                </c:pt>
                <c:pt idx="2499">
                  <c:v>36469</c:v>
                </c:pt>
                <c:pt idx="2500">
                  <c:v>36470</c:v>
                </c:pt>
                <c:pt idx="2501">
                  <c:v>36471</c:v>
                </c:pt>
                <c:pt idx="2502">
                  <c:v>36472</c:v>
                </c:pt>
                <c:pt idx="2503">
                  <c:v>36473</c:v>
                </c:pt>
                <c:pt idx="2504">
                  <c:v>36474</c:v>
                </c:pt>
                <c:pt idx="2505">
                  <c:v>36475</c:v>
                </c:pt>
                <c:pt idx="2506">
                  <c:v>36476</c:v>
                </c:pt>
                <c:pt idx="2507">
                  <c:v>36477</c:v>
                </c:pt>
                <c:pt idx="2508">
                  <c:v>36478</c:v>
                </c:pt>
                <c:pt idx="2509">
                  <c:v>36479</c:v>
                </c:pt>
                <c:pt idx="2510">
                  <c:v>36480</c:v>
                </c:pt>
                <c:pt idx="2511">
                  <c:v>36481</c:v>
                </c:pt>
                <c:pt idx="2512">
                  <c:v>36482</c:v>
                </c:pt>
                <c:pt idx="2513">
                  <c:v>36483</c:v>
                </c:pt>
                <c:pt idx="2514">
                  <c:v>36484</c:v>
                </c:pt>
                <c:pt idx="2515">
                  <c:v>36485</c:v>
                </c:pt>
                <c:pt idx="2516">
                  <c:v>36486</c:v>
                </c:pt>
                <c:pt idx="2517">
                  <c:v>36487</c:v>
                </c:pt>
                <c:pt idx="2518">
                  <c:v>36488</c:v>
                </c:pt>
                <c:pt idx="2519">
                  <c:v>36489</c:v>
                </c:pt>
                <c:pt idx="2520">
                  <c:v>36490</c:v>
                </c:pt>
                <c:pt idx="2521">
                  <c:v>36491</c:v>
                </c:pt>
                <c:pt idx="2522">
                  <c:v>36492</c:v>
                </c:pt>
                <c:pt idx="2523">
                  <c:v>36493</c:v>
                </c:pt>
                <c:pt idx="2524">
                  <c:v>36494</c:v>
                </c:pt>
                <c:pt idx="2525">
                  <c:v>36495</c:v>
                </c:pt>
                <c:pt idx="2526">
                  <c:v>36496</c:v>
                </c:pt>
                <c:pt idx="2527">
                  <c:v>36497</c:v>
                </c:pt>
                <c:pt idx="2528">
                  <c:v>36498</c:v>
                </c:pt>
                <c:pt idx="2529">
                  <c:v>36499</c:v>
                </c:pt>
                <c:pt idx="2530">
                  <c:v>36500</c:v>
                </c:pt>
                <c:pt idx="2531">
                  <c:v>36501</c:v>
                </c:pt>
                <c:pt idx="2532">
                  <c:v>36502</c:v>
                </c:pt>
                <c:pt idx="2533">
                  <c:v>36503</c:v>
                </c:pt>
                <c:pt idx="2534">
                  <c:v>36504</c:v>
                </c:pt>
                <c:pt idx="2535">
                  <c:v>36505</c:v>
                </c:pt>
                <c:pt idx="2536">
                  <c:v>36506</c:v>
                </c:pt>
                <c:pt idx="2537">
                  <c:v>36507</c:v>
                </c:pt>
                <c:pt idx="2538">
                  <c:v>36508</c:v>
                </c:pt>
                <c:pt idx="2539">
                  <c:v>36509</c:v>
                </c:pt>
                <c:pt idx="2540">
                  <c:v>36510</c:v>
                </c:pt>
                <c:pt idx="2541">
                  <c:v>36511</c:v>
                </c:pt>
                <c:pt idx="2542">
                  <c:v>36512</c:v>
                </c:pt>
                <c:pt idx="2543">
                  <c:v>36513</c:v>
                </c:pt>
                <c:pt idx="2544">
                  <c:v>36514</c:v>
                </c:pt>
                <c:pt idx="2545">
                  <c:v>36515</c:v>
                </c:pt>
                <c:pt idx="2546">
                  <c:v>36516</c:v>
                </c:pt>
                <c:pt idx="2547">
                  <c:v>36517</c:v>
                </c:pt>
                <c:pt idx="2548">
                  <c:v>36518</c:v>
                </c:pt>
                <c:pt idx="2549">
                  <c:v>36519</c:v>
                </c:pt>
                <c:pt idx="2550">
                  <c:v>36520</c:v>
                </c:pt>
                <c:pt idx="2551">
                  <c:v>36521</c:v>
                </c:pt>
                <c:pt idx="2552">
                  <c:v>36522</c:v>
                </c:pt>
                <c:pt idx="2553">
                  <c:v>36523</c:v>
                </c:pt>
                <c:pt idx="2554">
                  <c:v>36524</c:v>
                </c:pt>
                <c:pt idx="2555">
                  <c:v>36525</c:v>
                </c:pt>
                <c:pt idx="2556">
                  <c:v>36526</c:v>
                </c:pt>
                <c:pt idx="2557">
                  <c:v>36527</c:v>
                </c:pt>
                <c:pt idx="2558">
                  <c:v>36528</c:v>
                </c:pt>
                <c:pt idx="2559">
                  <c:v>36529</c:v>
                </c:pt>
                <c:pt idx="2560">
                  <c:v>36530</c:v>
                </c:pt>
                <c:pt idx="2561">
                  <c:v>36531</c:v>
                </c:pt>
                <c:pt idx="2562">
                  <c:v>36532</c:v>
                </c:pt>
                <c:pt idx="2563">
                  <c:v>36533</c:v>
                </c:pt>
                <c:pt idx="2564">
                  <c:v>36534</c:v>
                </c:pt>
                <c:pt idx="2565">
                  <c:v>36535</c:v>
                </c:pt>
                <c:pt idx="2566">
                  <c:v>36536</c:v>
                </c:pt>
                <c:pt idx="2567">
                  <c:v>36537</c:v>
                </c:pt>
                <c:pt idx="2568">
                  <c:v>36538</c:v>
                </c:pt>
                <c:pt idx="2569">
                  <c:v>36539</c:v>
                </c:pt>
                <c:pt idx="2570">
                  <c:v>36540</c:v>
                </c:pt>
                <c:pt idx="2571">
                  <c:v>36541</c:v>
                </c:pt>
                <c:pt idx="2572">
                  <c:v>36542</c:v>
                </c:pt>
                <c:pt idx="2573">
                  <c:v>36543</c:v>
                </c:pt>
                <c:pt idx="2574">
                  <c:v>36544</c:v>
                </c:pt>
                <c:pt idx="2575">
                  <c:v>36545</c:v>
                </c:pt>
                <c:pt idx="2576">
                  <c:v>36546</c:v>
                </c:pt>
                <c:pt idx="2577">
                  <c:v>36547</c:v>
                </c:pt>
                <c:pt idx="2578">
                  <c:v>36548</c:v>
                </c:pt>
                <c:pt idx="2579">
                  <c:v>36549</c:v>
                </c:pt>
                <c:pt idx="2580">
                  <c:v>36550</c:v>
                </c:pt>
                <c:pt idx="2581">
                  <c:v>36551</c:v>
                </c:pt>
                <c:pt idx="2582">
                  <c:v>36552</c:v>
                </c:pt>
                <c:pt idx="2583">
                  <c:v>36553</c:v>
                </c:pt>
                <c:pt idx="2584">
                  <c:v>36554</c:v>
                </c:pt>
                <c:pt idx="2585">
                  <c:v>36555</c:v>
                </c:pt>
                <c:pt idx="2586">
                  <c:v>36556</c:v>
                </c:pt>
                <c:pt idx="2587">
                  <c:v>36557</c:v>
                </c:pt>
                <c:pt idx="2588">
                  <c:v>36558</c:v>
                </c:pt>
                <c:pt idx="2589">
                  <c:v>36559</c:v>
                </c:pt>
                <c:pt idx="2590">
                  <c:v>36560</c:v>
                </c:pt>
                <c:pt idx="2591">
                  <c:v>36561</c:v>
                </c:pt>
                <c:pt idx="2592">
                  <c:v>36562</c:v>
                </c:pt>
                <c:pt idx="2593">
                  <c:v>36563</c:v>
                </c:pt>
                <c:pt idx="2594">
                  <c:v>36564</c:v>
                </c:pt>
                <c:pt idx="2595">
                  <c:v>36565</c:v>
                </c:pt>
                <c:pt idx="2596">
                  <c:v>36566</c:v>
                </c:pt>
                <c:pt idx="2597">
                  <c:v>36567</c:v>
                </c:pt>
                <c:pt idx="2598">
                  <c:v>36568</c:v>
                </c:pt>
                <c:pt idx="2599">
                  <c:v>36569</c:v>
                </c:pt>
                <c:pt idx="2600">
                  <c:v>36570</c:v>
                </c:pt>
                <c:pt idx="2601">
                  <c:v>36571</c:v>
                </c:pt>
                <c:pt idx="2602">
                  <c:v>36572</c:v>
                </c:pt>
                <c:pt idx="2603">
                  <c:v>36573</c:v>
                </c:pt>
                <c:pt idx="2604">
                  <c:v>36574</c:v>
                </c:pt>
                <c:pt idx="2605">
                  <c:v>36575</c:v>
                </c:pt>
                <c:pt idx="2606">
                  <c:v>36576</c:v>
                </c:pt>
                <c:pt idx="2607">
                  <c:v>36577</c:v>
                </c:pt>
                <c:pt idx="2608">
                  <c:v>36578</c:v>
                </c:pt>
                <c:pt idx="2609">
                  <c:v>36579</c:v>
                </c:pt>
                <c:pt idx="2610">
                  <c:v>36580</c:v>
                </c:pt>
                <c:pt idx="2611">
                  <c:v>36581</c:v>
                </c:pt>
                <c:pt idx="2612">
                  <c:v>36582</c:v>
                </c:pt>
                <c:pt idx="2613">
                  <c:v>36583</c:v>
                </c:pt>
                <c:pt idx="2614">
                  <c:v>36584</c:v>
                </c:pt>
                <c:pt idx="2615">
                  <c:v>36585</c:v>
                </c:pt>
                <c:pt idx="2616">
                  <c:v>36586</c:v>
                </c:pt>
                <c:pt idx="2617">
                  <c:v>36587</c:v>
                </c:pt>
                <c:pt idx="2618">
                  <c:v>36588</c:v>
                </c:pt>
                <c:pt idx="2619">
                  <c:v>36589</c:v>
                </c:pt>
                <c:pt idx="2620">
                  <c:v>36590</c:v>
                </c:pt>
                <c:pt idx="2621">
                  <c:v>36591</c:v>
                </c:pt>
                <c:pt idx="2622">
                  <c:v>36592</c:v>
                </c:pt>
                <c:pt idx="2623">
                  <c:v>36593</c:v>
                </c:pt>
                <c:pt idx="2624">
                  <c:v>36594</c:v>
                </c:pt>
                <c:pt idx="2625">
                  <c:v>36595</c:v>
                </c:pt>
                <c:pt idx="2626">
                  <c:v>36596</c:v>
                </c:pt>
                <c:pt idx="2627">
                  <c:v>36597</c:v>
                </c:pt>
                <c:pt idx="2628">
                  <c:v>36598</c:v>
                </c:pt>
                <c:pt idx="2629">
                  <c:v>36599</c:v>
                </c:pt>
                <c:pt idx="2630">
                  <c:v>36600</c:v>
                </c:pt>
                <c:pt idx="2631">
                  <c:v>36601</c:v>
                </c:pt>
                <c:pt idx="2632">
                  <c:v>36602</c:v>
                </c:pt>
                <c:pt idx="2633">
                  <c:v>36603</c:v>
                </c:pt>
                <c:pt idx="2634">
                  <c:v>36604</c:v>
                </c:pt>
                <c:pt idx="2635">
                  <c:v>36605</c:v>
                </c:pt>
                <c:pt idx="2636">
                  <c:v>36606</c:v>
                </c:pt>
                <c:pt idx="2637">
                  <c:v>36607</c:v>
                </c:pt>
                <c:pt idx="2638">
                  <c:v>36608</c:v>
                </c:pt>
                <c:pt idx="2639">
                  <c:v>36609</c:v>
                </c:pt>
                <c:pt idx="2640">
                  <c:v>36610</c:v>
                </c:pt>
                <c:pt idx="2641">
                  <c:v>36611</c:v>
                </c:pt>
                <c:pt idx="2642">
                  <c:v>36612</c:v>
                </c:pt>
                <c:pt idx="2643">
                  <c:v>36613</c:v>
                </c:pt>
                <c:pt idx="2644">
                  <c:v>36614</c:v>
                </c:pt>
                <c:pt idx="2645">
                  <c:v>36615</c:v>
                </c:pt>
                <c:pt idx="2646">
                  <c:v>36616</c:v>
                </c:pt>
                <c:pt idx="2647">
                  <c:v>36617</c:v>
                </c:pt>
                <c:pt idx="2648">
                  <c:v>36618</c:v>
                </c:pt>
                <c:pt idx="2649">
                  <c:v>36619</c:v>
                </c:pt>
                <c:pt idx="2650">
                  <c:v>36620</c:v>
                </c:pt>
                <c:pt idx="2651">
                  <c:v>36621</c:v>
                </c:pt>
                <c:pt idx="2652">
                  <c:v>36622</c:v>
                </c:pt>
                <c:pt idx="2653">
                  <c:v>36623</c:v>
                </c:pt>
                <c:pt idx="2654">
                  <c:v>36624</c:v>
                </c:pt>
                <c:pt idx="2655">
                  <c:v>36625</c:v>
                </c:pt>
                <c:pt idx="2656">
                  <c:v>36626</c:v>
                </c:pt>
                <c:pt idx="2657">
                  <c:v>36627</c:v>
                </c:pt>
                <c:pt idx="2658">
                  <c:v>36628</c:v>
                </c:pt>
                <c:pt idx="2659">
                  <c:v>36629</c:v>
                </c:pt>
                <c:pt idx="2660">
                  <c:v>36630</c:v>
                </c:pt>
                <c:pt idx="2661">
                  <c:v>36631</c:v>
                </c:pt>
                <c:pt idx="2662">
                  <c:v>36632</c:v>
                </c:pt>
                <c:pt idx="2663">
                  <c:v>36633</c:v>
                </c:pt>
                <c:pt idx="2664">
                  <c:v>36634</c:v>
                </c:pt>
                <c:pt idx="2665">
                  <c:v>36635</c:v>
                </c:pt>
                <c:pt idx="2666">
                  <c:v>36636</c:v>
                </c:pt>
                <c:pt idx="2667">
                  <c:v>36637</c:v>
                </c:pt>
                <c:pt idx="2668">
                  <c:v>36638</c:v>
                </c:pt>
                <c:pt idx="2669">
                  <c:v>36639</c:v>
                </c:pt>
                <c:pt idx="2670">
                  <c:v>36640</c:v>
                </c:pt>
                <c:pt idx="2671">
                  <c:v>36641</c:v>
                </c:pt>
                <c:pt idx="2672">
                  <c:v>36642</c:v>
                </c:pt>
                <c:pt idx="2673">
                  <c:v>36643</c:v>
                </c:pt>
                <c:pt idx="2674">
                  <c:v>36644</c:v>
                </c:pt>
                <c:pt idx="2675">
                  <c:v>36645</c:v>
                </c:pt>
                <c:pt idx="2676">
                  <c:v>36646</c:v>
                </c:pt>
                <c:pt idx="2677">
                  <c:v>36647</c:v>
                </c:pt>
                <c:pt idx="2678">
                  <c:v>36648</c:v>
                </c:pt>
                <c:pt idx="2679">
                  <c:v>36649</c:v>
                </c:pt>
                <c:pt idx="2680">
                  <c:v>36650</c:v>
                </c:pt>
                <c:pt idx="2681">
                  <c:v>36651</c:v>
                </c:pt>
                <c:pt idx="2682">
                  <c:v>36652</c:v>
                </c:pt>
                <c:pt idx="2683">
                  <c:v>36653</c:v>
                </c:pt>
                <c:pt idx="2684">
                  <c:v>36654</c:v>
                </c:pt>
                <c:pt idx="2685">
                  <c:v>36655</c:v>
                </c:pt>
                <c:pt idx="2686">
                  <c:v>36656</c:v>
                </c:pt>
                <c:pt idx="2687">
                  <c:v>36657</c:v>
                </c:pt>
                <c:pt idx="2688">
                  <c:v>36658</c:v>
                </c:pt>
                <c:pt idx="2689">
                  <c:v>36659</c:v>
                </c:pt>
                <c:pt idx="2690">
                  <c:v>36660</c:v>
                </c:pt>
                <c:pt idx="2691">
                  <c:v>36661</c:v>
                </c:pt>
                <c:pt idx="2692">
                  <c:v>36662</c:v>
                </c:pt>
                <c:pt idx="2693">
                  <c:v>36663</c:v>
                </c:pt>
                <c:pt idx="2694">
                  <c:v>36664</c:v>
                </c:pt>
                <c:pt idx="2695">
                  <c:v>36665</c:v>
                </c:pt>
                <c:pt idx="2696">
                  <c:v>36666</c:v>
                </c:pt>
                <c:pt idx="2697">
                  <c:v>36667</c:v>
                </c:pt>
                <c:pt idx="2698">
                  <c:v>36668</c:v>
                </c:pt>
                <c:pt idx="2699">
                  <c:v>36669</c:v>
                </c:pt>
                <c:pt idx="2700">
                  <c:v>36670</c:v>
                </c:pt>
                <c:pt idx="2701">
                  <c:v>36671</c:v>
                </c:pt>
                <c:pt idx="2702">
                  <c:v>36672</c:v>
                </c:pt>
                <c:pt idx="2703">
                  <c:v>36673</c:v>
                </c:pt>
                <c:pt idx="2704">
                  <c:v>36674</c:v>
                </c:pt>
                <c:pt idx="2705">
                  <c:v>36675</c:v>
                </c:pt>
                <c:pt idx="2706">
                  <c:v>36676</c:v>
                </c:pt>
                <c:pt idx="2707">
                  <c:v>36677</c:v>
                </c:pt>
                <c:pt idx="2708">
                  <c:v>36678</c:v>
                </c:pt>
                <c:pt idx="2709">
                  <c:v>36679</c:v>
                </c:pt>
                <c:pt idx="2710">
                  <c:v>36680</c:v>
                </c:pt>
                <c:pt idx="2711">
                  <c:v>36681</c:v>
                </c:pt>
                <c:pt idx="2712">
                  <c:v>36682</c:v>
                </c:pt>
                <c:pt idx="2713">
                  <c:v>36683</c:v>
                </c:pt>
                <c:pt idx="2714">
                  <c:v>36684</c:v>
                </c:pt>
                <c:pt idx="2715">
                  <c:v>36685</c:v>
                </c:pt>
                <c:pt idx="2716">
                  <c:v>36686</c:v>
                </c:pt>
                <c:pt idx="2717">
                  <c:v>36687</c:v>
                </c:pt>
                <c:pt idx="2718">
                  <c:v>36688</c:v>
                </c:pt>
                <c:pt idx="2719">
                  <c:v>36689</c:v>
                </c:pt>
                <c:pt idx="2720">
                  <c:v>36690</c:v>
                </c:pt>
                <c:pt idx="2721">
                  <c:v>36691</c:v>
                </c:pt>
                <c:pt idx="2722">
                  <c:v>36692</c:v>
                </c:pt>
                <c:pt idx="2723">
                  <c:v>36693</c:v>
                </c:pt>
                <c:pt idx="2724">
                  <c:v>36694</c:v>
                </c:pt>
                <c:pt idx="2725">
                  <c:v>36695</c:v>
                </c:pt>
                <c:pt idx="2726">
                  <c:v>36696</c:v>
                </c:pt>
                <c:pt idx="2727">
                  <c:v>36697</c:v>
                </c:pt>
                <c:pt idx="2728">
                  <c:v>36698</c:v>
                </c:pt>
                <c:pt idx="2729">
                  <c:v>36699</c:v>
                </c:pt>
                <c:pt idx="2730">
                  <c:v>36700</c:v>
                </c:pt>
                <c:pt idx="2731">
                  <c:v>36701</c:v>
                </c:pt>
                <c:pt idx="2732">
                  <c:v>36702</c:v>
                </c:pt>
                <c:pt idx="2733">
                  <c:v>36703</c:v>
                </c:pt>
                <c:pt idx="2734">
                  <c:v>36704</c:v>
                </c:pt>
                <c:pt idx="2735">
                  <c:v>36705</c:v>
                </c:pt>
                <c:pt idx="2736">
                  <c:v>36706</c:v>
                </c:pt>
                <c:pt idx="2737">
                  <c:v>36707</c:v>
                </c:pt>
                <c:pt idx="2738">
                  <c:v>36708</c:v>
                </c:pt>
                <c:pt idx="2739">
                  <c:v>36709</c:v>
                </c:pt>
                <c:pt idx="2740">
                  <c:v>36710</c:v>
                </c:pt>
                <c:pt idx="2741">
                  <c:v>36711</c:v>
                </c:pt>
                <c:pt idx="2742">
                  <c:v>36712</c:v>
                </c:pt>
                <c:pt idx="2743">
                  <c:v>36713</c:v>
                </c:pt>
                <c:pt idx="2744">
                  <c:v>36714</c:v>
                </c:pt>
                <c:pt idx="2745">
                  <c:v>36715</c:v>
                </c:pt>
                <c:pt idx="2746">
                  <c:v>36716</c:v>
                </c:pt>
                <c:pt idx="2747">
                  <c:v>36717</c:v>
                </c:pt>
                <c:pt idx="2748">
                  <c:v>36718</c:v>
                </c:pt>
                <c:pt idx="2749">
                  <c:v>36719</c:v>
                </c:pt>
                <c:pt idx="2750">
                  <c:v>36720</c:v>
                </c:pt>
                <c:pt idx="2751">
                  <c:v>36721</c:v>
                </c:pt>
                <c:pt idx="2752">
                  <c:v>36722</c:v>
                </c:pt>
                <c:pt idx="2753">
                  <c:v>36723</c:v>
                </c:pt>
                <c:pt idx="2754">
                  <c:v>36724</c:v>
                </c:pt>
                <c:pt idx="2755">
                  <c:v>36725</c:v>
                </c:pt>
                <c:pt idx="2756">
                  <c:v>36726</c:v>
                </c:pt>
                <c:pt idx="2757">
                  <c:v>36727</c:v>
                </c:pt>
                <c:pt idx="2758">
                  <c:v>36728</c:v>
                </c:pt>
                <c:pt idx="2759">
                  <c:v>36729</c:v>
                </c:pt>
                <c:pt idx="2760">
                  <c:v>36730</c:v>
                </c:pt>
                <c:pt idx="2761">
                  <c:v>36731</c:v>
                </c:pt>
                <c:pt idx="2762">
                  <c:v>36732</c:v>
                </c:pt>
                <c:pt idx="2763">
                  <c:v>36733</c:v>
                </c:pt>
                <c:pt idx="2764">
                  <c:v>36734</c:v>
                </c:pt>
                <c:pt idx="2765">
                  <c:v>36735</c:v>
                </c:pt>
                <c:pt idx="2766">
                  <c:v>36736</c:v>
                </c:pt>
                <c:pt idx="2767">
                  <c:v>36737</c:v>
                </c:pt>
                <c:pt idx="2768">
                  <c:v>36738</c:v>
                </c:pt>
                <c:pt idx="2769">
                  <c:v>36739</c:v>
                </c:pt>
                <c:pt idx="2770">
                  <c:v>36740</c:v>
                </c:pt>
                <c:pt idx="2771">
                  <c:v>36741</c:v>
                </c:pt>
                <c:pt idx="2772">
                  <c:v>36742</c:v>
                </c:pt>
                <c:pt idx="2773">
                  <c:v>36743</c:v>
                </c:pt>
                <c:pt idx="2774">
                  <c:v>36744</c:v>
                </c:pt>
                <c:pt idx="2775">
                  <c:v>36745</c:v>
                </c:pt>
                <c:pt idx="2776">
                  <c:v>36746</c:v>
                </c:pt>
                <c:pt idx="2777">
                  <c:v>36747</c:v>
                </c:pt>
                <c:pt idx="2778">
                  <c:v>36748</c:v>
                </c:pt>
                <c:pt idx="2779">
                  <c:v>36749</c:v>
                </c:pt>
                <c:pt idx="2780">
                  <c:v>36750</c:v>
                </c:pt>
                <c:pt idx="2781">
                  <c:v>36751</c:v>
                </c:pt>
                <c:pt idx="2782">
                  <c:v>36752</c:v>
                </c:pt>
                <c:pt idx="2783">
                  <c:v>36753</c:v>
                </c:pt>
                <c:pt idx="2784">
                  <c:v>36754</c:v>
                </c:pt>
                <c:pt idx="2785">
                  <c:v>36755</c:v>
                </c:pt>
                <c:pt idx="2786">
                  <c:v>36756</c:v>
                </c:pt>
                <c:pt idx="2787">
                  <c:v>36757</c:v>
                </c:pt>
                <c:pt idx="2788">
                  <c:v>36758</c:v>
                </c:pt>
                <c:pt idx="2789">
                  <c:v>36759</c:v>
                </c:pt>
                <c:pt idx="2790">
                  <c:v>36760</c:v>
                </c:pt>
                <c:pt idx="2791">
                  <c:v>36761</c:v>
                </c:pt>
                <c:pt idx="2792">
                  <c:v>36762</c:v>
                </c:pt>
                <c:pt idx="2793">
                  <c:v>36763</c:v>
                </c:pt>
                <c:pt idx="2794">
                  <c:v>36764</c:v>
                </c:pt>
                <c:pt idx="2795">
                  <c:v>36765</c:v>
                </c:pt>
                <c:pt idx="2796">
                  <c:v>36766</c:v>
                </c:pt>
                <c:pt idx="2797">
                  <c:v>36767</c:v>
                </c:pt>
                <c:pt idx="2798">
                  <c:v>36768</c:v>
                </c:pt>
                <c:pt idx="2799">
                  <c:v>36769</c:v>
                </c:pt>
                <c:pt idx="2800">
                  <c:v>36770</c:v>
                </c:pt>
                <c:pt idx="2801">
                  <c:v>36771</c:v>
                </c:pt>
                <c:pt idx="2802">
                  <c:v>36772</c:v>
                </c:pt>
                <c:pt idx="2803">
                  <c:v>36773</c:v>
                </c:pt>
                <c:pt idx="2804">
                  <c:v>36774</c:v>
                </c:pt>
                <c:pt idx="2805">
                  <c:v>36775</c:v>
                </c:pt>
                <c:pt idx="2806">
                  <c:v>36776</c:v>
                </c:pt>
                <c:pt idx="2807">
                  <c:v>36777</c:v>
                </c:pt>
                <c:pt idx="2808">
                  <c:v>36778</c:v>
                </c:pt>
                <c:pt idx="2809">
                  <c:v>36779</c:v>
                </c:pt>
                <c:pt idx="2810">
                  <c:v>36780</c:v>
                </c:pt>
                <c:pt idx="2811">
                  <c:v>36781</c:v>
                </c:pt>
                <c:pt idx="2812">
                  <c:v>36782</c:v>
                </c:pt>
                <c:pt idx="2813">
                  <c:v>36783</c:v>
                </c:pt>
                <c:pt idx="2814">
                  <c:v>36784</c:v>
                </c:pt>
                <c:pt idx="2815">
                  <c:v>36785</c:v>
                </c:pt>
                <c:pt idx="2816">
                  <c:v>36786</c:v>
                </c:pt>
                <c:pt idx="2817">
                  <c:v>36787</c:v>
                </c:pt>
                <c:pt idx="2818">
                  <c:v>36788</c:v>
                </c:pt>
                <c:pt idx="2819">
                  <c:v>36789</c:v>
                </c:pt>
                <c:pt idx="2820">
                  <c:v>36790</c:v>
                </c:pt>
                <c:pt idx="2821">
                  <c:v>36791</c:v>
                </c:pt>
                <c:pt idx="2822">
                  <c:v>36792</c:v>
                </c:pt>
                <c:pt idx="2823">
                  <c:v>36793</c:v>
                </c:pt>
                <c:pt idx="2824">
                  <c:v>36794</c:v>
                </c:pt>
                <c:pt idx="2825">
                  <c:v>36795</c:v>
                </c:pt>
                <c:pt idx="2826">
                  <c:v>36796</c:v>
                </c:pt>
                <c:pt idx="2827">
                  <c:v>36797</c:v>
                </c:pt>
                <c:pt idx="2828">
                  <c:v>36798</c:v>
                </c:pt>
                <c:pt idx="2829">
                  <c:v>36799</c:v>
                </c:pt>
                <c:pt idx="2830">
                  <c:v>36800</c:v>
                </c:pt>
                <c:pt idx="2831">
                  <c:v>36801</c:v>
                </c:pt>
                <c:pt idx="2832">
                  <c:v>36802</c:v>
                </c:pt>
                <c:pt idx="2833">
                  <c:v>36803</c:v>
                </c:pt>
                <c:pt idx="2834">
                  <c:v>36804</c:v>
                </c:pt>
                <c:pt idx="2835">
                  <c:v>36805</c:v>
                </c:pt>
                <c:pt idx="2836">
                  <c:v>36806</c:v>
                </c:pt>
                <c:pt idx="2837">
                  <c:v>36807</c:v>
                </c:pt>
                <c:pt idx="2838">
                  <c:v>36808</c:v>
                </c:pt>
                <c:pt idx="2839">
                  <c:v>36809</c:v>
                </c:pt>
                <c:pt idx="2840">
                  <c:v>36810</c:v>
                </c:pt>
                <c:pt idx="2841">
                  <c:v>36811</c:v>
                </c:pt>
                <c:pt idx="2842">
                  <c:v>36812</c:v>
                </c:pt>
                <c:pt idx="2843">
                  <c:v>36813</c:v>
                </c:pt>
                <c:pt idx="2844">
                  <c:v>36814</c:v>
                </c:pt>
                <c:pt idx="2845">
                  <c:v>36815</c:v>
                </c:pt>
                <c:pt idx="2846">
                  <c:v>36816</c:v>
                </c:pt>
                <c:pt idx="2847">
                  <c:v>36817</c:v>
                </c:pt>
                <c:pt idx="2848">
                  <c:v>36818</c:v>
                </c:pt>
                <c:pt idx="2849">
                  <c:v>36819</c:v>
                </c:pt>
                <c:pt idx="2850">
                  <c:v>36820</c:v>
                </c:pt>
                <c:pt idx="2851">
                  <c:v>36821</c:v>
                </c:pt>
                <c:pt idx="2852">
                  <c:v>36822</c:v>
                </c:pt>
                <c:pt idx="2853">
                  <c:v>36823</c:v>
                </c:pt>
                <c:pt idx="2854">
                  <c:v>36824</c:v>
                </c:pt>
                <c:pt idx="2855">
                  <c:v>36825</c:v>
                </c:pt>
                <c:pt idx="2856">
                  <c:v>36826</c:v>
                </c:pt>
                <c:pt idx="2857">
                  <c:v>36827</c:v>
                </c:pt>
                <c:pt idx="2858">
                  <c:v>36828</c:v>
                </c:pt>
                <c:pt idx="2859">
                  <c:v>36829</c:v>
                </c:pt>
                <c:pt idx="2860">
                  <c:v>36830</c:v>
                </c:pt>
                <c:pt idx="2861">
                  <c:v>36831</c:v>
                </c:pt>
                <c:pt idx="2862">
                  <c:v>36832</c:v>
                </c:pt>
                <c:pt idx="2863">
                  <c:v>36833</c:v>
                </c:pt>
                <c:pt idx="2864">
                  <c:v>36834</c:v>
                </c:pt>
                <c:pt idx="2865">
                  <c:v>36835</c:v>
                </c:pt>
                <c:pt idx="2866">
                  <c:v>36836</c:v>
                </c:pt>
                <c:pt idx="2867">
                  <c:v>36837</c:v>
                </c:pt>
                <c:pt idx="2868">
                  <c:v>36838</c:v>
                </c:pt>
                <c:pt idx="2869">
                  <c:v>36839</c:v>
                </c:pt>
                <c:pt idx="2870">
                  <c:v>36840</c:v>
                </c:pt>
                <c:pt idx="2871">
                  <c:v>36841</c:v>
                </c:pt>
                <c:pt idx="2872">
                  <c:v>36842</c:v>
                </c:pt>
                <c:pt idx="2873">
                  <c:v>36843</c:v>
                </c:pt>
                <c:pt idx="2874">
                  <c:v>36844</c:v>
                </c:pt>
                <c:pt idx="2875">
                  <c:v>36845</c:v>
                </c:pt>
                <c:pt idx="2876">
                  <c:v>36846</c:v>
                </c:pt>
                <c:pt idx="2877">
                  <c:v>36847</c:v>
                </c:pt>
                <c:pt idx="2878">
                  <c:v>36848</c:v>
                </c:pt>
                <c:pt idx="2879">
                  <c:v>36849</c:v>
                </c:pt>
                <c:pt idx="2880">
                  <c:v>36850</c:v>
                </c:pt>
                <c:pt idx="2881">
                  <c:v>36851</c:v>
                </c:pt>
                <c:pt idx="2882">
                  <c:v>36852</c:v>
                </c:pt>
                <c:pt idx="2883">
                  <c:v>36853</c:v>
                </c:pt>
                <c:pt idx="2884">
                  <c:v>36854</c:v>
                </c:pt>
                <c:pt idx="2885">
                  <c:v>36855</c:v>
                </c:pt>
                <c:pt idx="2886">
                  <c:v>36856</c:v>
                </c:pt>
                <c:pt idx="2887">
                  <c:v>36857</c:v>
                </c:pt>
                <c:pt idx="2888">
                  <c:v>36858</c:v>
                </c:pt>
                <c:pt idx="2889">
                  <c:v>36859</c:v>
                </c:pt>
                <c:pt idx="2890">
                  <c:v>36860</c:v>
                </c:pt>
                <c:pt idx="2891">
                  <c:v>36861</c:v>
                </c:pt>
                <c:pt idx="2892">
                  <c:v>36862</c:v>
                </c:pt>
                <c:pt idx="2893">
                  <c:v>36863</c:v>
                </c:pt>
                <c:pt idx="2894">
                  <c:v>36864</c:v>
                </c:pt>
                <c:pt idx="2895">
                  <c:v>36865</c:v>
                </c:pt>
                <c:pt idx="2896">
                  <c:v>36866</c:v>
                </c:pt>
                <c:pt idx="2897">
                  <c:v>36867</c:v>
                </c:pt>
                <c:pt idx="2898">
                  <c:v>36868</c:v>
                </c:pt>
                <c:pt idx="2899">
                  <c:v>36869</c:v>
                </c:pt>
                <c:pt idx="2900">
                  <c:v>36870</c:v>
                </c:pt>
                <c:pt idx="2901">
                  <c:v>36871</c:v>
                </c:pt>
                <c:pt idx="2902">
                  <c:v>36872</c:v>
                </c:pt>
                <c:pt idx="2903">
                  <c:v>36873</c:v>
                </c:pt>
                <c:pt idx="2904">
                  <c:v>36874</c:v>
                </c:pt>
                <c:pt idx="2905">
                  <c:v>36875</c:v>
                </c:pt>
                <c:pt idx="2906">
                  <c:v>36876</c:v>
                </c:pt>
                <c:pt idx="2907">
                  <c:v>36877</c:v>
                </c:pt>
                <c:pt idx="2908">
                  <c:v>36878</c:v>
                </c:pt>
                <c:pt idx="2909">
                  <c:v>36879</c:v>
                </c:pt>
                <c:pt idx="2910">
                  <c:v>36880</c:v>
                </c:pt>
                <c:pt idx="2911">
                  <c:v>36881</c:v>
                </c:pt>
                <c:pt idx="2912">
                  <c:v>36882</c:v>
                </c:pt>
                <c:pt idx="2913">
                  <c:v>36883</c:v>
                </c:pt>
                <c:pt idx="2914">
                  <c:v>36884</c:v>
                </c:pt>
                <c:pt idx="2915">
                  <c:v>36885</c:v>
                </c:pt>
                <c:pt idx="2916">
                  <c:v>36886</c:v>
                </c:pt>
                <c:pt idx="2917">
                  <c:v>36887</c:v>
                </c:pt>
                <c:pt idx="2918">
                  <c:v>36888</c:v>
                </c:pt>
                <c:pt idx="2919">
                  <c:v>36889</c:v>
                </c:pt>
                <c:pt idx="2920">
                  <c:v>36890</c:v>
                </c:pt>
                <c:pt idx="2921">
                  <c:v>36891</c:v>
                </c:pt>
                <c:pt idx="2922">
                  <c:v>36892</c:v>
                </c:pt>
                <c:pt idx="2923">
                  <c:v>36893</c:v>
                </c:pt>
                <c:pt idx="2924">
                  <c:v>36894</c:v>
                </c:pt>
                <c:pt idx="2925">
                  <c:v>36895</c:v>
                </c:pt>
                <c:pt idx="2926">
                  <c:v>36896</c:v>
                </c:pt>
                <c:pt idx="2927">
                  <c:v>36897</c:v>
                </c:pt>
                <c:pt idx="2928">
                  <c:v>36898</c:v>
                </c:pt>
                <c:pt idx="2929">
                  <c:v>36899</c:v>
                </c:pt>
                <c:pt idx="2930">
                  <c:v>36900</c:v>
                </c:pt>
                <c:pt idx="2931">
                  <c:v>36901</c:v>
                </c:pt>
                <c:pt idx="2932">
                  <c:v>36902</c:v>
                </c:pt>
                <c:pt idx="2933">
                  <c:v>36903</c:v>
                </c:pt>
                <c:pt idx="2934">
                  <c:v>36904</c:v>
                </c:pt>
                <c:pt idx="2935">
                  <c:v>36905</c:v>
                </c:pt>
                <c:pt idx="2936">
                  <c:v>36906</c:v>
                </c:pt>
                <c:pt idx="2937">
                  <c:v>36907</c:v>
                </c:pt>
                <c:pt idx="2938">
                  <c:v>36908</c:v>
                </c:pt>
                <c:pt idx="2939">
                  <c:v>36909</c:v>
                </c:pt>
                <c:pt idx="2940">
                  <c:v>36910</c:v>
                </c:pt>
                <c:pt idx="2941">
                  <c:v>36911</c:v>
                </c:pt>
                <c:pt idx="2942">
                  <c:v>36912</c:v>
                </c:pt>
                <c:pt idx="2943">
                  <c:v>36913</c:v>
                </c:pt>
                <c:pt idx="2944">
                  <c:v>36914</c:v>
                </c:pt>
                <c:pt idx="2945">
                  <c:v>36915</c:v>
                </c:pt>
                <c:pt idx="2946">
                  <c:v>36916</c:v>
                </c:pt>
                <c:pt idx="2947">
                  <c:v>36917</c:v>
                </c:pt>
                <c:pt idx="2948">
                  <c:v>36918</c:v>
                </c:pt>
                <c:pt idx="2949">
                  <c:v>36919</c:v>
                </c:pt>
                <c:pt idx="2950">
                  <c:v>36920</c:v>
                </c:pt>
                <c:pt idx="2951">
                  <c:v>36921</c:v>
                </c:pt>
                <c:pt idx="2952">
                  <c:v>36922</c:v>
                </c:pt>
                <c:pt idx="2953">
                  <c:v>36923</c:v>
                </c:pt>
                <c:pt idx="2954">
                  <c:v>36924</c:v>
                </c:pt>
                <c:pt idx="2955">
                  <c:v>36925</c:v>
                </c:pt>
                <c:pt idx="2956">
                  <c:v>36926</c:v>
                </c:pt>
                <c:pt idx="2957">
                  <c:v>36927</c:v>
                </c:pt>
                <c:pt idx="2958">
                  <c:v>36928</c:v>
                </c:pt>
                <c:pt idx="2959">
                  <c:v>36929</c:v>
                </c:pt>
                <c:pt idx="2960">
                  <c:v>36930</c:v>
                </c:pt>
                <c:pt idx="2961">
                  <c:v>36931</c:v>
                </c:pt>
                <c:pt idx="2962">
                  <c:v>36932</c:v>
                </c:pt>
                <c:pt idx="2963">
                  <c:v>36933</c:v>
                </c:pt>
                <c:pt idx="2964">
                  <c:v>36934</c:v>
                </c:pt>
                <c:pt idx="2965">
                  <c:v>36935</c:v>
                </c:pt>
                <c:pt idx="2966">
                  <c:v>36936</c:v>
                </c:pt>
                <c:pt idx="2967">
                  <c:v>36937</c:v>
                </c:pt>
                <c:pt idx="2968">
                  <c:v>36938</c:v>
                </c:pt>
                <c:pt idx="2969">
                  <c:v>36939</c:v>
                </c:pt>
                <c:pt idx="2970">
                  <c:v>36940</c:v>
                </c:pt>
                <c:pt idx="2971">
                  <c:v>36941</c:v>
                </c:pt>
                <c:pt idx="2972">
                  <c:v>36942</c:v>
                </c:pt>
                <c:pt idx="2973">
                  <c:v>36943</c:v>
                </c:pt>
                <c:pt idx="2974">
                  <c:v>36944</c:v>
                </c:pt>
                <c:pt idx="2975">
                  <c:v>36945</c:v>
                </c:pt>
                <c:pt idx="2976">
                  <c:v>36946</c:v>
                </c:pt>
                <c:pt idx="2977">
                  <c:v>36947</c:v>
                </c:pt>
                <c:pt idx="2978">
                  <c:v>36948</c:v>
                </c:pt>
                <c:pt idx="2979">
                  <c:v>36949</c:v>
                </c:pt>
                <c:pt idx="2980">
                  <c:v>36950</c:v>
                </c:pt>
                <c:pt idx="2981">
                  <c:v>36951</c:v>
                </c:pt>
                <c:pt idx="2982">
                  <c:v>36952</c:v>
                </c:pt>
                <c:pt idx="2983">
                  <c:v>36953</c:v>
                </c:pt>
                <c:pt idx="2984">
                  <c:v>36954</c:v>
                </c:pt>
                <c:pt idx="2985">
                  <c:v>36955</c:v>
                </c:pt>
                <c:pt idx="2986">
                  <c:v>36956</c:v>
                </c:pt>
                <c:pt idx="2987">
                  <c:v>36957</c:v>
                </c:pt>
                <c:pt idx="2988">
                  <c:v>36958</c:v>
                </c:pt>
                <c:pt idx="2989">
                  <c:v>36959</c:v>
                </c:pt>
                <c:pt idx="2990">
                  <c:v>36960</c:v>
                </c:pt>
                <c:pt idx="2991">
                  <c:v>36961</c:v>
                </c:pt>
                <c:pt idx="2992">
                  <c:v>36962</c:v>
                </c:pt>
                <c:pt idx="2993">
                  <c:v>36963</c:v>
                </c:pt>
                <c:pt idx="2994">
                  <c:v>36964</c:v>
                </c:pt>
                <c:pt idx="2995">
                  <c:v>36965</c:v>
                </c:pt>
                <c:pt idx="2996">
                  <c:v>36966</c:v>
                </c:pt>
                <c:pt idx="2997">
                  <c:v>36967</c:v>
                </c:pt>
                <c:pt idx="2998">
                  <c:v>36968</c:v>
                </c:pt>
                <c:pt idx="2999">
                  <c:v>36969</c:v>
                </c:pt>
                <c:pt idx="3000">
                  <c:v>36970</c:v>
                </c:pt>
                <c:pt idx="3001">
                  <c:v>36971</c:v>
                </c:pt>
                <c:pt idx="3002">
                  <c:v>36972</c:v>
                </c:pt>
                <c:pt idx="3003">
                  <c:v>36973</c:v>
                </c:pt>
                <c:pt idx="3004">
                  <c:v>36974</c:v>
                </c:pt>
                <c:pt idx="3005">
                  <c:v>36975</c:v>
                </c:pt>
                <c:pt idx="3006">
                  <c:v>36976</c:v>
                </c:pt>
                <c:pt idx="3007">
                  <c:v>36977</c:v>
                </c:pt>
                <c:pt idx="3008">
                  <c:v>36978</c:v>
                </c:pt>
                <c:pt idx="3009">
                  <c:v>36979</c:v>
                </c:pt>
                <c:pt idx="3010">
                  <c:v>36980</c:v>
                </c:pt>
                <c:pt idx="3011">
                  <c:v>36981</c:v>
                </c:pt>
                <c:pt idx="3012">
                  <c:v>36982</c:v>
                </c:pt>
                <c:pt idx="3013">
                  <c:v>36983</c:v>
                </c:pt>
                <c:pt idx="3014">
                  <c:v>36984</c:v>
                </c:pt>
                <c:pt idx="3015">
                  <c:v>36985</c:v>
                </c:pt>
                <c:pt idx="3016">
                  <c:v>36986</c:v>
                </c:pt>
                <c:pt idx="3017">
                  <c:v>36987</c:v>
                </c:pt>
                <c:pt idx="3018">
                  <c:v>36988</c:v>
                </c:pt>
                <c:pt idx="3019">
                  <c:v>36989</c:v>
                </c:pt>
                <c:pt idx="3020">
                  <c:v>36990</c:v>
                </c:pt>
                <c:pt idx="3021">
                  <c:v>36991</c:v>
                </c:pt>
                <c:pt idx="3022">
                  <c:v>36992</c:v>
                </c:pt>
                <c:pt idx="3023">
                  <c:v>36993</c:v>
                </c:pt>
                <c:pt idx="3024">
                  <c:v>36994</c:v>
                </c:pt>
                <c:pt idx="3025">
                  <c:v>36995</c:v>
                </c:pt>
                <c:pt idx="3026">
                  <c:v>36996</c:v>
                </c:pt>
                <c:pt idx="3027">
                  <c:v>36997</c:v>
                </c:pt>
                <c:pt idx="3028">
                  <c:v>36998</c:v>
                </c:pt>
                <c:pt idx="3029">
                  <c:v>36999</c:v>
                </c:pt>
                <c:pt idx="3030">
                  <c:v>37000</c:v>
                </c:pt>
                <c:pt idx="3031">
                  <c:v>37001</c:v>
                </c:pt>
                <c:pt idx="3032">
                  <c:v>37002</c:v>
                </c:pt>
                <c:pt idx="3033">
                  <c:v>37003</c:v>
                </c:pt>
                <c:pt idx="3034">
                  <c:v>37004</c:v>
                </c:pt>
                <c:pt idx="3035">
                  <c:v>37005</c:v>
                </c:pt>
                <c:pt idx="3036">
                  <c:v>37006</c:v>
                </c:pt>
                <c:pt idx="3037">
                  <c:v>37007</c:v>
                </c:pt>
                <c:pt idx="3038">
                  <c:v>37008</c:v>
                </c:pt>
                <c:pt idx="3039">
                  <c:v>37009</c:v>
                </c:pt>
                <c:pt idx="3040">
                  <c:v>37010</c:v>
                </c:pt>
                <c:pt idx="3041">
                  <c:v>37011</c:v>
                </c:pt>
                <c:pt idx="3042">
                  <c:v>37012</c:v>
                </c:pt>
                <c:pt idx="3043">
                  <c:v>37013</c:v>
                </c:pt>
                <c:pt idx="3044">
                  <c:v>37014</c:v>
                </c:pt>
                <c:pt idx="3045">
                  <c:v>37015</c:v>
                </c:pt>
                <c:pt idx="3046">
                  <c:v>37016</c:v>
                </c:pt>
                <c:pt idx="3047">
                  <c:v>37017</c:v>
                </c:pt>
                <c:pt idx="3048">
                  <c:v>37018</c:v>
                </c:pt>
                <c:pt idx="3049">
                  <c:v>37019</c:v>
                </c:pt>
                <c:pt idx="3050">
                  <c:v>37020</c:v>
                </c:pt>
                <c:pt idx="3051">
                  <c:v>37021</c:v>
                </c:pt>
                <c:pt idx="3052">
                  <c:v>37022</c:v>
                </c:pt>
                <c:pt idx="3053">
                  <c:v>37023</c:v>
                </c:pt>
                <c:pt idx="3054">
                  <c:v>37024</c:v>
                </c:pt>
                <c:pt idx="3055">
                  <c:v>37025</c:v>
                </c:pt>
                <c:pt idx="3056">
                  <c:v>37026</c:v>
                </c:pt>
                <c:pt idx="3057">
                  <c:v>37027</c:v>
                </c:pt>
                <c:pt idx="3058">
                  <c:v>37028</c:v>
                </c:pt>
                <c:pt idx="3059">
                  <c:v>37029</c:v>
                </c:pt>
                <c:pt idx="3060">
                  <c:v>37030</c:v>
                </c:pt>
                <c:pt idx="3061">
                  <c:v>37031</c:v>
                </c:pt>
                <c:pt idx="3062">
                  <c:v>37032</c:v>
                </c:pt>
                <c:pt idx="3063">
                  <c:v>37033</c:v>
                </c:pt>
                <c:pt idx="3064">
                  <c:v>37034</c:v>
                </c:pt>
                <c:pt idx="3065">
                  <c:v>37035</c:v>
                </c:pt>
                <c:pt idx="3066">
                  <c:v>37036</c:v>
                </c:pt>
                <c:pt idx="3067">
                  <c:v>37037</c:v>
                </c:pt>
                <c:pt idx="3068">
                  <c:v>37038</c:v>
                </c:pt>
                <c:pt idx="3069">
                  <c:v>37039</c:v>
                </c:pt>
                <c:pt idx="3070">
                  <c:v>37040</c:v>
                </c:pt>
                <c:pt idx="3071">
                  <c:v>37041</c:v>
                </c:pt>
                <c:pt idx="3072">
                  <c:v>37042</c:v>
                </c:pt>
                <c:pt idx="3073">
                  <c:v>37043</c:v>
                </c:pt>
                <c:pt idx="3074">
                  <c:v>37044</c:v>
                </c:pt>
                <c:pt idx="3075">
                  <c:v>37045</c:v>
                </c:pt>
                <c:pt idx="3076">
                  <c:v>37046</c:v>
                </c:pt>
                <c:pt idx="3077">
                  <c:v>37047</c:v>
                </c:pt>
                <c:pt idx="3078">
                  <c:v>37048</c:v>
                </c:pt>
                <c:pt idx="3079">
                  <c:v>37049</c:v>
                </c:pt>
                <c:pt idx="3080">
                  <c:v>37050</c:v>
                </c:pt>
                <c:pt idx="3081">
                  <c:v>37051</c:v>
                </c:pt>
                <c:pt idx="3082">
                  <c:v>37052</c:v>
                </c:pt>
                <c:pt idx="3083">
                  <c:v>37053</c:v>
                </c:pt>
                <c:pt idx="3084">
                  <c:v>37054</c:v>
                </c:pt>
                <c:pt idx="3085">
                  <c:v>37055</c:v>
                </c:pt>
                <c:pt idx="3086">
                  <c:v>37056</c:v>
                </c:pt>
                <c:pt idx="3087">
                  <c:v>37057</c:v>
                </c:pt>
                <c:pt idx="3088">
                  <c:v>37058</c:v>
                </c:pt>
                <c:pt idx="3089">
                  <c:v>37059</c:v>
                </c:pt>
                <c:pt idx="3090">
                  <c:v>37060</c:v>
                </c:pt>
                <c:pt idx="3091">
                  <c:v>37061</c:v>
                </c:pt>
                <c:pt idx="3092">
                  <c:v>37062</c:v>
                </c:pt>
                <c:pt idx="3093">
                  <c:v>37063</c:v>
                </c:pt>
                <c:pt idx="3094">
                  <c:v>37064</c:v>
                </c:pt>
                <c:pt idx="3095">
                  <c:v>37065</c:v>
                </c:pt>
                <c:pt idx="3096">
                  <c:v>37066</c:v>
                </c:pt>
                <c:pt idx="3097">
                  <c:v>37067</c:v>
                </c:pt>
                <c:pt idx="3098">
                  <c:v>37068</c:v>
                </c:pt>
                <c:pt idx="3099">
                  <c:v>37069</c:v>
                </c:pt>
                <c:pt idx="3100">
                  <c:v>37070</c:v>
                </c:pt>
                <c:pt idx="3101">
                  <c:v>37071</c:v>
                </c:pt>
                <c:pt idx="3102">
                  <c:v>37072</c:v>
                </c:pt>
                <c:pt idx="3103">
                  <c:v>37073</c:v>
                </c:pt>
                <c:pt idx="3104">
                  <c:v>37074</c:v>
                </c:pt>
                <c:pt idx="3105">
                  <c:v>37075</c:v>
                </c:pt>
                <c:pt idx="3106">
                  <c:v>37076</c:v>
                </c:pt>
                <c:pt idx="3107">
                  <c:v>37077</c:v>
                </c:pt>
                <c:pt idx="3108">
                  <c:v>37078</c:v>
                </c:pt>
                <c:pt idx="3109">
                  <c:v>37079</c:v>
                </c:pt>
                <c:pt idx="3110">
                  <c:v>37080</c:v>
                </c:pt>
                <c:pt idx="3111">
                  <c:v>37081</c:v>
                </c:pt>
                <c:pt idx="3112">
                  <c:v>37082</c:v>
                </c:pt>
                <c:pt idx="3113">
                  <c:v>37083</c:v>
                </c:pt>
                <c:pt idx="3114">
                  <c:v>37084</c:v>
                </c:pt>
                <c:pt idx="3115">
                  <c:v>37085</c:v>
                </c:pt>
                <c:pt idx="3116">
                  <c:v>37086</c:v>
                </c:pt>
                <c:pt idx="3117">
                  <c:v>37087</c:v>
                </c:pt>
                <c:pt idx="3118">
                  <c:v>37088</c:v>
                </c:pt>
                <c:pt idx="3119">
                  <c:v>37089</c:v>
                </c:pt>
                <c:pt idx="3120">
                  <c:v>37090</c:v>
                </c:pt>
                <c:pt idx="3121">
                  <c:v>37091</c:v>
                </c:pt>
                <c:pt idx="3122">
                  <c:v>37092</c:v>
                </c:pt>
                <c:pt idx="3123">
                  <c:v>37093</c:v>
                </c:pt>
                <c:pt idx="3124">
                  <c:v>37094</c:v>
                </c:pt>
                <c:pt idx="3125">
                  <c:v>37095</c:v>
                </c:pt>
                <c:pt idx="3126">
                  <c:v>37096</c:v>
                </c:pt>
                <c:pt idx="3127">
                  <c:v>37097</c:v>
                </c:pt>
                <c:pt idx="3128">
                  <c:v>37098</c:v>
                </c:pt>
                <c:pt idx="3129">
                  <c:v>37099</c:v>
                </c:pt>
                <c:pt idx="3130">
                  <c:v>37100</c:v>
                </c:pt>
                <c:pt idx="3131">
                  <c:v>37101</c:v>
                </c:pt>
                <c:pt idx="3132">
                  <c:v>37102</c:v>
                </c:pt>
                <c:pt idx="3133">
                  <c:v>37103</c:v>
                </c:pt>
                <c:pt idx="3134">
                  <c:v>37104</c:v>
                </c:pt>
                <c:pt idx="3135">
                  <c:v>37105</c:v>
                </c:pt>
                <c:pt idx="3136">
                  <c:v>37106</c:v>
                </c:pt>
                <c:pt idx="3137">
                  <c:v>37107</c:v>
                </c:pt>
                <c:pt idx="3138">
                  <c:v>37108</c:v>
                </c:pt>
                <c:pt idx="3139">
                  <c:v>37109</c:v>
                </c:pt>
                <c:pt idx="3140">
                  <c:v>37110</c:v>
                </c:pt>
                <c:pt idx="3141">
                  <c:v>37111</c:v>
                </c:pt>
                <c:pt idx="3142">
                  <c:v>37112</c:v>
                </c:pt>
                <c:pt idx="3143">
                  <c:v>37113</c:v>
                </c:pt>
                <c:pt idx="3144">
                  <c:v>37114</c:v>
                </c:pt>
                <c:pt idx="3145">
                  <c:v>37115</c:v>
                </c:pt>
                <c:pt idx="3146">
                  <c:v>37116</c:v>
                </c:pt>
                <c:pt idx="3147">
                  <c:v>37117</c:v>
                </c:pt>
                <c:pt idx="3148">
                  <c:v>37118</c:v>
                </c:pt>
                <c:pt idx="3149">
                  <c:v>37119</c:v>
                </c:pt>
                <c:pt idx="3150">
                  <c:v>37120</c:v>
                </c:pt>
                <c:pt idx="3151">
                  <c:v>37121</c:v>
                </c:pt>
                <c:pt idx="3152">
                  <c:v>37122</c:v>
                </c:pt>
                <c:pt idx="3153">
                  <c:v>37123</c:v>
                </c:pt>
                <c:pt idx="3154">
                  <c:v>37124</c:v>
                </c:pt>
                <c:pt idx="3155">
                  <c:v>37125</c:v>
                </c:pt>
                <c:pt idx="3156">
                  <c:v>37126</c:v>
                </c:pt>
                <c:pt idx="3157">
                  <c:v>37127</c:v>
                </c:pt>
                <c:pt idx="3158">
                  <c:v>37128</c:v>
                </c:pt>
                <c:pt idx="3159">
                  <c:v>37129</c:v>
                </c:pt>
                <c:pt idx="3160">
                  <c:v>37130</c:v>
                </c:pt>
                <c:pt idx="3161">
                  <c:v>37131</c:v>
                </c:pt>
                <c:pt idx="3162">
                  <c:v>37132</c:v>
                </c:pt>
                <c:pt idx="3163">
                  <c:v>37133</c:v>
                </c:pt>
                <c:pt idx="3164">
                  <c:v>37134</c:v>
                </c:pt>
                <c:pt idx="3165">
                  <c:v>37135</c:v>
                </c:pt>
                <c:pt idx="3166">
                  <c:v>37136</c:v>
                </c:pt>
                <c:pt idx="3167">
                  <c:v>37137</c:v>
                </c:pt>
                <c:pt idx="3168">
                  <c:v>37138</c:v>
                </c:pt>
                <c:pt idx="3169">
                  <c:v>37139</c:v>
                </c:pt>
                <c:pt idx="3170">
                  <c:v>37140</c:v>
                </c:pt>
                <c:pt idx="3171">
                  <c:v>37141</c:v>
                </c:pt>
                <c:pt idx="3172">
                  <c:v>37142</c:v>
                </c:pt>
                <c:pt idx="3173">
                  <c:v>37143</c:v>
                </c:pt>
                <c:pt idx="3174">
                  <c:v>37144</c:v>
                </c:pt>
                <c:pt idx="3175">
                  <c:v>37145</c:v>
                </c:pt>
                <c:pt idx="3176">
                  <c:v>37146</c:v>
                </c:pt>
                <c:pt idx="3177">
                  <c:v>37147</c:v>
                </c:pt>
                <c:pt idx="3178">
                  <c:v>37148</c:v>
                </c:pt>
                <c:pt idx="3179">
                  <c:v>37149</c:v>
                </c:pt>
                <c:pt idx="3180">
                  <c:v>37150</c:v>
                </c:pt>
                <c:pt idx="3181">
                  <c:v>37151</c:v>
                </c:pt>
                <c:pt idx="3182">
                  <c:v>37152</c:v>
                </c:pt>
                <c:pt idx="3183">
                  <c:v>37153</c:v>
                </c:pt>
                <c:pt idx="3184">
                  <c:v>37154</c:v>
                </c:pt>
                <c:pt idx="3185">
                  <c:v>37155</c:v>
                </c:pt>
                <c:pt idx="3186">
                  <c:v>37156</c:v>
                </c:pt>
                <c:pt idx="3187">
                  <c:v>37157</c:v>
                </c:pt>
                <c:pt idx="3188">
                  <c:v>37158</c:v>
                </c:pt>
                <c:pt idx="3189">
                  <c:v>37159</c:v>
                </c:pt>
                <c:pt idx="3190">
                  <c:v>37160</c:v>
                </c:pt>
                <c:pt idx="3191">
                  <c:v>37161</c:v>
                </c:pt>
                <c:pt idx="3192">
                  <c:v>37162</c:v>
                </c:pt>
                <c:pt idx="3193">
                  <c:v>37163</c:v>
                </c:pt>
                <c:pt idx="3194">
                  <c:v>37164</c:v>
                </c:pt>
                <c:pt idx="3195">
                  <c:v>37165</c:v>
                </c:pt>
                <c:pt idx="3196">
                  <c:v>37166</c:v>
                </c:pt>
                <c:pt idx="3197">
                  <c:v>37167</c:v>
                </c:pt>
                <c:pt idx="3198">
                  <c:v>37168</c:v>
                </c:pt>
                <c:pt idx="3199">
                  <c:v>37169</c:v>
                </c:pt>
                <c:pt idx="3200">
                  <c:v>37170</c:v>
                </c:pt>
                <c:pt idx="3201">
                  <c:v>37171</c:v>
                </c:pt>
                <c:pt idx="3202">
                  <c:v>37172</c:v>
                </c:pt>
                <c:pt idx="3203">
                  <c:v>37173</c:v>
                </c:pt>
                <c:pt idx="3204">
                  <c:v>37174</c:v>
                </c:pt>
                <c:pt idx="3205">
                  <c:v>37175</c:v>
                </c:pt>
                <c:pt idx="3206">
                  <c:v>37176</c:v>
                </c:pt>
                <c:pt idx="3207">
                  <c:v>37177</c:v>
                </c:pt>
                <c:pt idx="3208">
                  <c:v>37178</c:v>
                </c:pt>
                <c:pt idx="3209">
                  <c:v>37179</c:v>
                </c:pt>
                <c:pt idx="3210">
                  <c:v>37180</c:v>
                </c:pt>
                <c:pt idx="3211">
                  <c:v>37181</c:v>
                </c:pt>
                <c:pt idx="3212">
                  <c:v>37182</c:v>
                </c:pt>
                <c:pt idx="3213">
                  <c:v>37183</c:v>
                </c:pt>
                <c:pt idx="3214">
                  <c:v>37184</c:v>
                </c:pt>
                <c:pt idx="3215">
                  <c:v>37185</c:v>
                </c:pt>
                <c:pt idx="3216">
                  <c:v>37186</c:v>
                </c:pt>
                <c:pt idx="3217">
                  <c:v>37187</c:v>
                </c:pt>
                <c:pt idx="3218">
                  <c:v>37188</c:v>
                </c:pt>
                <c:pt idx="3219">
                  <c:v>37189</c:v>
                </c:pt>
                <c:pt idx="3220">
                  <c:v>37190</c:v>
                </c:pt>
                <c:pt idx="3221">
                  <c:v>37191</c:v>
                </c:pt>
                <c:pt idx="3222">
                  <c:v>37192</c:v>
                </c:pt>
                <c:pt idx="3223">
                  <c:v>37193</c:v>
                </c:pt>
                <c:pt idx="3224">
                  <c:v>37194</c:v>
                </c:pt>
                <c:pt idx="3225">
                  <c:v>37195</c:v>
                </c:pt>
                <c:pt idx="3226">
                  <c:v>37196</c:v>
                </c:pt>
                <c:pt idx="3227">
                  <c:v>37197</c:v>
                </c:pt>
                <c:pt idx="3228">
                  <c:v>37198</c:v>
                </c:pt>
                <c:pt idx="3229">
                  <c:v>37199</c:v>
                </c:pt>
                <c:pt idx="3230">
                  <c:v>37200</c:v>
                </c:pt>
                <c:pt idx="3231">
                  <c:v>37201</c:v>
                </c:pt>
                <c:pt idx="3232">
                  <c:v>37202</c:v>
                </c:pt>
                <c:pt idx="3233">
                  <c:v>37203</c:v>
                </c:pt>
                <c:pt idx="3234">
                  <c:v>37204</c:v>
                </c:pt>
                <c:pt idx="3235">
                  <c:v>37205</c:v>
                </c:pt>
                <c:pt idx="3236">
                  <c:v>37206</c:v>
                </c:pt>
                <c:pt idx="3237">
                  <c:v>37207</c:v>
                </c:pt>
                <c:pt idx="3238">
                  <c:v>37208</c:v>
                </c:pt>
                <c:pt idx="3239">
                  <c:v>37209</c:v>
                </c:pt>
                <c:pt idx="3240">
                  <c:v>37210</c:v>
                </c:pt>
                <c:pt idx="3241">
                  <c:v>37211</c:v>
                </c:pt>
                <c:pt idx="3242">
                  <c:v>37212</c:v>
                </c:pt>
                <c:pt idx="3243">
                  <c:v>37213</c:v>
                </c:pt>
                <c:pt idx="3244">
                  <c:v>37214</c:v>
                </c:pt>
                <c:pt idx="3245">
                  <c:v>37215</c:v>
                </c:pt>
                <c:pt idx="3246">
                  <c:v>37216</c:v>
                </c:pt>
                <c:pt idx="3247">
                  <c:v>37217</c:v>
                </c:pt>
                <c:pt idx="3248">
                  <c:v>37218</c:v>
                </c:pt>
                <c:pt idx="3249">
                  <c:v>37219</c:v>
                </c:pt>
                <c:pt idx="3250">
                  <c:v>37220</c:v>
                </c:pt>
                <c:pt idx="3251">
                  <c:v>37221</c:v>
                </c:pt>
                <c:pt idx="3252">
                  <c:v>37222</c:v>
                </c:pt>
                <c:pt idx="3253">
                  <c:v>37223</c:v>
                </c:pt>
                <c:pt idx="3254">
                  <c:v>37224</c:v>
                </c:pt>
                <c:pt idx="3255">
                  <c:v>37225</c:v>
                </c:pt>
                <c:pt idx="3256">
                  <c:v>37226</c:v>
                </c:pt>
                <c:pt idx="3257">
                  <c:v>37227</c:v>
                </c:pt>
                <c:pt idx="3258">
                  <c:v>37228</c:v>
                </c:pt>
                <c:pt idx="3259">
                  <c:v>37229</c:v>
                </c:pt>
                <c:pt idx="3260">
                  <c:v>37230</c:v>
                </c:pt>
                <c:pt idx="3261">
                  <c:v>37231</c:v>
                </c:pt>
                <c:pt idx="3262">
                  <c:v>37232</c:v>
                </c:pt>
                <c:pt idx="3263">
                  <c:v>37233</c:v>
                </c:pt>
                <c:pt idx="3264">
                  <c:v>37234</c:v>
                </c:pt>
                <c:pt idx="3265">
                  <c:v>37235</c:v>
                </c:pt>
                <c:pt idx="3266">
                  <c:v>37236</c:v>
                </c:pt>
                <c:pt idx="3267">
                  <c:v>37237</c:v>
                </c:pt>
                <c:pt idx="3268">
                  <c:v>37238</c:v>
                </c:pt>
                <c:pt idx="3269">
                  <c:v>37239</c:v>
                </c:pt>
                <c:pt idx="3270">
                  <c:v>37240</c:v>
                </c:pt>
                <c:pt idx="3271">
                  <c:v>37241</c:v>
                </c:pt>
                <c:pt idx="3272">
                  <c:v>37242</c:v>
                </c:pt>
                <c:pt idx="3273">
                  <c:v>37243</c:v>
                </c:pt>
                <c:pt idx="3274">
                  <c:v>37244</c:v>
                </c:pt>
                <c:pt idx="3275">
                  <c:v>37245</c:v>
                </c:pt>
                <c:pt idx="3276">
                  <c:v>37246</c:v>
                </c:pt>
                <c:pt idx="3277">
                  <c:v>37247</c:v>
                </c:pt>
                <c:pt idx="3278">
                  <c:v>37248</c:v>
                </c:pt>
                <c:pt idx="3279">
                  <c:v>37249</c:v>
                </c:pt>
                <c:pt idx="3280">
                  <c:v>37250</c:v>
                </c:pt>
                <c:pt idx="3281">
                  <c:v>37251</c:v>
                </c:pt>
                <c:pt idx="3282">
                  <c:v>37252</c:v>
                </c:pt>
                <c:pt idx="3283">
                  <c:v>37253</c:v>
                </c:pt>
                <c:pt idx="3284">
                  <c:v>37254</c:v>
                </c:pt>
                <c:pt idx="3285">
                  <c:v>37255</c:v>
                </c:pt>
                <c:pt idx="3286">
                  <c:v>37256</c:v>
                </c:pt>
                <c:pt idx="3287">
                  <c:v>37257</c:v>
                </c:pt>
                <c:pt idx="3288">
                  <c:v>37258</c:v>
                </c:pt>
                <c:pt idx="3289">
                  <c:v>37259</c:v>
                </c:pt>
                <c:pt idx="3290">
                  <c:v>37260</c:v>
                </c:pt>
                <c:pt idx="3291">
                  <c:v>37261</c:v>
                </c:pt>
                <c:pt idx="3292">
                  <c:v>37262</c:v>
                </c:pt>
                <c:pt idx="3293">
                  <c:v>37263</c:v>
                </c:pt>
                <c:pt idx="3294">
                  <c:v>37264</c:v>
                </c:pt>
                <c:pt idx="3295">
                  <c:v>37265</c:v>
                </c:pt>
                <c:pt idx="3296">
                  <c:v>37266</c:v>
                </c:pt>
                <c:pt idx="3297">
                  <c:v>37267</c:v>
                </c:pt>
                <c:pt idx="3298">
                  <c:v>37268</c:v>
                </c:pt>
                <c:pt idx="3299">
                  <c:v>37269</c:v>
                </c:pt>
                <c:pt idx="3300">
                  <c:v>37270</c:v>
                </c:pt>
                <c:pt idx="3301">
                  <c:v>37271</c:v>
                </c:pt>
                <c:pt idx="3302">
                  <c:v>37272</c:v>
                </c:pt>
                <c:pt idx="3303">
                  <c:v>37273</c:v>
                </c:pt>
                <c:pt idx="3304">
                  <c:v>37274</c:v>
                </c:pt>
                <c:pt idx="3305">
                  <c:v>37275</c:v>
                </c:pt>
                <c:pt idx="3306">
                  <c:v>37276</c:v>
                </c:pt>
                <c:pt idx="3307">
                  <c:v>37277</c:v>
                </c:pt>
                <c:pt idx="3308">
                  <c:v>37278</c:v>
                </c:pt>
                <c:pt idx="3309">
                  <c:v>37279</c:v>
                </c:pt>
                <c:pt idx="3310">
                  <c:v>37280</c:v>
                </c:pt>
                <c:pt idx="3311">
                  <c:v>37281</c:v>
                </c:pt>
                <c:pt idx="3312">
                  <c:v>37282</c:v>
                </c:pt>
                <c:pt idx="3313">
                  <c:v>37283</c:v>
                </c:pt>
                <c:pt idx="3314">
                  <c:v>37284</c:v>
                </c:pt>
                <c:pt idx="3315">
                  <c:v>37285</c:v>
                </c:pt>
                <c:pt idx="3316">
                  <c:v>37286</c:v>
                </c:pt>
                <c:pt idx="3317">
                  <c:v>37287</c:v>
                </c:pt>
                <c:pt idx="3318">
                  <c:v>37288</c:v>
                </c:pt>
                <c:pt idx="3319">
                  <c:v>37289</c:v>
                </c:pt>
                <c:pt idx="3320">
                  <c:v>37290</c:v>
                </c:pt>
                <c:pt idx="3321">
                  <c:v>37291</c:v>
                </c:pt>
                <c:pt idx="3322">
                  <c:v>37292</c:v>
                </c:pt>
                <c:pt idx="3323">
                  <c:v>37293</c:v>
                </c:pt>
                <c:pt idx="3324">
                  <c:v>37294</c:v>
                </c:pt>
                <c:pt idx="3325">
                  <c:v>37295</c:v>
                </c:pt>
                <c:pt idx="3326">
                  <c:v>37296</c:v>
                </c:pt>
                <c:pt idx="3327">
                  <c:v>37297</c:v>
                </c:pt>
                <c:pt idx="3328">
                  <c:v>37298</c:v>
                </c:pt>
                <c:pt idx="3329">
                  <c:v>37299</c:v>
                </c:pt>
                <c:pt idx="3330">
                  <c:v>37300</c:v>
                </c:pt>
                <c:pt idx="3331">
                  <c:v>37301</c:v>
                </c:pt>
                <c:pt idx="3332">
                  <c:v>37302</c:v>
                </c:pt>
                <c:pt idx="3333">
                  <c:v>37303</c:v>
                </c:pt>
                <c:pt idx="3334">
                  <c:v>37304</c:v>
                </c:pt>
                <c:pt idx="3335">
                  <c:v>37305</c:v>
                </c:pt>
                <c:pt idx="3336">
                  <c:v>37306</c:v>
                </c:pt>
                <c:pt idx="3337">
                  <c:v>37307</c:v>
                </c:pt>
                <c:pt idx="3338">
                  <c:v>37308</c:v>
                </c:pt>
                <c:pt idx="3339">
                  <c:v>37309</c:v>
                </c:pt>
                <c:pt idx="3340">
                  <c:v>37310</c:v>
                </c:pt>
                <c:pt idx="3341">
                  <c:v>37311</c:v>
                </c:pt>
                <c:pt idx="3342">
                  <c:v>37312</c:v>
                </c:pt>
                <c:pt idx="3343">
                  <c:v>37313</c:v>
                </c:pt>
                <c:pt idx="3344">
                  <c:v>37314</c:v>
                </c:pt>
                <c:pt idx="3345">
                  <c:v>37315</c:v>
                </c:pt>
                <c:pt idx="3346">
                  <c:v>37316</c:v>
                </c:pt>
                <c:pt idx="3347">
                  <c:v>37317</c:v>
                </c:pt>
                <c:pt idx="3348">
                  <c:v>37318</c:v>
                </c:pt>
                <c:pt idx="3349">
                  <c:v>37319</c:v>
                </c:pt>
                <c:pt idx="3350">
                  <c:v>37320</c:v>
                </c:pt>
                <c:pt idx="3351">
                  <c:v>37321</c:v>
                </c:pt>
                <c:pt idx="3352">
                  <c:v>37322</c:v>
                </c:pt>
                <c:pt idx="3353">
                  <c:v>37323</c:v>
                </c:pt>
                <c:pt idx="3354">
                  <c:v>37324</c:v>
                </c:pt>
                <c:pt idx="3355">
                  <c:v>37325</c:v>
                </c:pt>
                <c:pt idx="3356">
                  <c:v>37326</c:v>
                </c:pt>
                <c:pt idx="3357">
                  <c:v>37327</c:v>
                </c:pt>
                <c:pt idx="3358">
                  <c:v>37328</c:v>
                </c:pt>
                <c:pt idx="3359">
                  <c:v>37329</c:v>
                </c:pt>
                <c:pt idx="3360">
                  <c:v>37330</c:v>
                </c:pt>
                <c:pt idx="3361">
                  <c:v>37331</c:v>
                </c:pt>
                <c:pt idx="3362">
                  <c:v>37332</c:v>
                </c:pt>
                <c:pt idx="3363">
                  <c:v>37333</c:v>
                </c:pt>
                <c:pt idx="3364">
                  <c:v>37334</c:v>
                </c:pt>
                <c:pt idx="3365">
                  <c:v>37335</c:v>
                </c:pt>
                <c:pt idx="3366">
                  <c:v>37336</c:v>
                </c:pt>
                <c:pt idx="3367">
                  <c:v>37337</c:v>
                </c:pt>
                <c:pt idx="3368">
                  <c:v>37338</c:v>
                </c:pt>
                <c:pt idx="3369">
                  <c:v>37339</c:v>
                </c:pt>
                <c:pt idx="3370">
                  <c:v>37340</c:v>
                </c:pt>
                <c:pt idx="3371">
                  <c:v>37341</c:v>
                </c:pt>
                <c:pt idx="3372">
                  <c:v>37342</c:v>
                </c:pt>
                <c:pt idx="3373">
                  <c:v>37343</c:v>
                </c:pt>
                <c:pt idx="3374">
                  <c:v>37344</c:v>
                </c:pt>
                <c:pt idx="3375">
                  <c:v>37345</c:v>
                </c:pt>
                <c:pt idx="3376">
                  <c:v>37346</c:v>
                </c:pt>
                <c:pt idx="3377">
                  <c:v>37347</c:v>
                </c:pt>
                <c:pt idx="3378">
                  <c:v>37348</c:v>
                </c:pt>
                <c:pt idx="3379">
                  <c:v>37349</c:v>
                </c:pt>
                <c:pt idx="3380">
                  <c:v>37350</c:v>
                </c:pt>
                <c:pt idx="3381">
                  <c:v>37351</c:v>
                </c:pt>
                <c:pt idx="3382">
                  <c:v>37352</c:v>
                </c:pt>
                <c:pt idx="3383">
                  <c:v>37353</c:v>
                </c:pt>
                <c:pt idx="3384">
                  <c:v>37354</c:v>
                </c:pt>
                <c:pt idx="3385">
                  <c:v>37355</c:v>
                </c:pt>
                <c:pt idx="3386">
                  <c:v>37356</c:v>
                </c:pt>
                <c:pt idx="3387">
                  <c:v>37357</c:v>
                </c:pt>
                <c:pt idx="3388">
                  <c:v>37358</c:v>
                </c:pt>
                <c:pt idx="3389">
                  <c:v>37359</c:v>
                </c:pt>
                <c:pt idx="3390">
                  <c:v>37360</c:v>
                </c:pt>
                <c:pt idx="3391">
                  <c:v>37361</c:v>
                </c:pt>
                <c:pt idx="3392">
                  <c:v>37362</c:v>
                </c:pt>
                <c:pt idx="3393">
                  <c:v>37363</c:v>
                </c:pt>
                <c:pt idx="3394">
                  <c:v>37364</c:v>
                </c:pt>
                <c:pt idx="3395">
                  <c:v>37365</c:v>
                </c:pt>
                <c:pt idx="3396">
                  <c:v>37366</c:v>
                </c:pt>
                <c:pt idx="3397">
                  <c:v>37367</c:v>
                </c:pt>
                <c:pt idx="3398">
                  <c:v>37368</c:v>
                </c:pt>
                <c:pt idx="3399">
                  <c:v>37369</c:v>
                </c:pt>
                <c:pt idx="3400">
                  <c:v>37370</c:v>
                </c:pt>
                <c:pt idx="3401">
                  <c:v>37371</c:v>
                </c:pt>
                <c:pt idx="3402">
                  <c:v>37372</c:v>
                </c:pt>
                <c:pt idx="3403">
                  <c:v>37373</c:v>
                </c:pt>
                <c:pt idx="3404">
                  <c:v>37374</c:v>
                </c:pt>
                <c:pt idx="3405">
                  <c:v>37375</c:v>
                </c:pt>
                <c:pt idx="3406">
                  <c:v>37376</c:v>
                </c:pt>
                <c:pt idx="3407">
                  <c:v>37377</c:v>
                </c:pt>
                <c:pt idx="3408">
                  <c:v>37378</c:v>
                </c:pt>
                <c:pt idx="3409">
                  <c:v>37379</c:v>
                </c:pt>
                <c:pt idx="3410">
                  <c:v>37380</c:v>
                </c:pt>
                <c:pt idx="3411">
                  <c:v>37381</c:v>
                </c:pt>
                <c:pt idx="3412">
                  <c:v>37382</c:v>
                </c:pt>
                <c:pt idx="3413">
                  <c:v>37383</c:v>
                </c:pt>
                <c:pt idx="3414">
                  <c:v>37384</c:v>
                </c:pt>
                <c:pt idx="3415">
                  <c:v>37385</c:v>
                </c:pt>
                <c:pt idx="3416">
                  <c:v>37386</c:v>
                </c:pt>
                <c:pt idx="3417">
                  <c:v>37387</c:v>
                </c:pt>
                <c:pt idx="3418">
                  <c:v>37388</c:v>
                </c:pt>
                <c:pt idx="3419">
                  <c:v>37389</c:v>
                </c:pt>
                <c:pt idx="3420">
                  <c:v>37390</c:v>
                </c:pt>
                <c:pt idx="3421">
                  <c:v>37391</c:v>
                </c:pt>
                <c:pt idx="3422">
                  <c:v>37392</c:v>
                </c:pt>
                <c:pt idx="3423">
                  <c:v>37393</c:v>
                </c:pt>
                <c:pt idx="3424">
                  <c:v>37394</c:v>
                </c:pt>
                <c:pt idx="3425">
                  <c:v>37395</c:v>
                </c:pt>
                <c:pt idx="3426">
                  <c:v>37396</c:v>
                </c:pt>
                <c:pt idx="3427">
                  <c:v>37397</c:v>
                </c:pt>
                <c:pt idx="3428">
                  <c:v>37398</c:v>
                </c:pt>
                <c:pt idx="3429">
                  <c:v>37399</c:v>
                </c:pt>
                <c:pt idx="3430">
                  <c:v>37400</c:v>
                </c:pt>
                <c:pt idx="3431">
                  <c:v>37401</c:v>
                </c:pt>
                <c:pt idx="3432">
                  <c:v>37402</c:v>
                </c:pt>
                <c:pt idx="3433">
                  <c:v>37403</c:v>
                </c:pt>
                <c:pt idx="3434">
                  <c:v>37404</c:v>
                </c:pt>
                <c:pt idx="3435">
                  <c:v>37405</c:v>
                </c:pt>
                <c:pt idx="3436">
                  <c:v>37406</c:v>
                </c:pt>
                <c:pt idx="3437">
                  <c:v>37407</c:v>
                </c:pt>
                <c:pt idx="3438">
                  <c:v>37408</c:v>
                </c:pt>
                <c:pt idx="3439">
                  <c:v>37409</c:v>
                </c:pt>
                <c:pt idx="3440">
                  <c:v>37410</c:v>
                </c:pt>
                <c:pt idx="3441">
                  <c:v>37411</c:v>
                </c:pt>
                <c:pt idx="3442">
                  <c:v>37412</c:v>
                </c:pt>
                <c:pt idx="3443">
                  <c:v>37413</c:v>
                </c:pt>
                <c:pt idx="3444">
                  <c:v>37414</c:v>
                </c:pt>
                <c:pt idx="3445">
                  <c:v>37415</c:v>
                </c:pt>
                <c:pt idx="3446">
                  <c:v>37416</c:v>
                </c:pt>
                <c:pt idx="3447">
                  <c:v>37417</c:v>
                </c:pt>
                <c:pt idx="3448">
                  <c:v>37418</c:v>
                </c:pt>
                <c:pt idx="3449">
                  <c:v>37419</c:v>
                </c:pt>
                <c:pt idx="3450">
                  <c:v>37420</c:v>
                </c:pt>
                <c:pt idx="3451">
                  <c:v>37421</c:v>
                </c:pt>
                <c:pt idx="3452">
                  <c:v>37422</c:v>
                </c:pt>
                <c:pt idx="3453">
                  <c:v>37423</c:v>
                </c:pt>
                <c:pt idx="3454">
                  <c:v>37424</c:v>
                </c:pt>
                <c:pt idx="3455">
                  <c:v>37425</c:v>
                </c:pt>
                <c:pt idx="3456">
                  <c:v>37426</c:v>
                </c:pt>
                <c:pt idx="3457">
                  <c:v>37427</c:v>
                </c:pt>
                <c:pt idx="3458">
                  <c:v>37428</c:v>
                </c:pt>
                <c:pt idx="3459">
                  <c:v>37429</c:v>
                </c:pt>
                <c:pt idx="3460">
                  <c:v>37430</c:v>
                </c:pt>
                <c:pt idx="3461">
                  <c:v>37431</c:v>
                </c:pt>
                <c:pt idx="3462">
                  <c:v>37432</c:v>
                </c:pt>
                <c:pt idx="3463">
                  <c:v>37433</c:v>
                </c:pt>
                <c:pt idx="3464">
                  <c:v>37434</c:v>
                </c:pt>
                <c:pt idx="3465">
                  <c:v>37435</c:v>
                </c:pt>
                <c:pt idx="3466">
                  <c:v>37436</c:v>
                </c:pt>
                <c:pt idx="3467">
                  <c:v>37437</c:v>
                </c:pt>
                <c:pt idx="3468">
                  <c:v>37438</c:v>
                </c:pt>
                <c:pt idx="3469">
                  <c:v>37439</c:v>
                </c:pt>
                <c:pt idx="3470">
                  <c:v>37440</c:v>
                </c:pt>
                <c:pt idx="3471">
                  <c:v>37441</c:v>
                </c:pt>
                <c:pt idx="3472">
                  <c:v>37442</c:v>
                </c:pt>
                <c:pt idx="3473">
                  <c:v>37443</c:v>
                </c:pt>
                <c:pt idx="3474">
                  <c:v>37444</c:v>
                </c:pt>
                <c:pt idx="3475">
                  <c:v>37445</c:v>
                </c:pt>
                <c:pt idx="3476">
                  <c:v>37446</c:v>
                </c:pt>
                <c:pt idx="3477">
                  <c:v>37447</c:v>
                </c:pt>
                <c:pt idx="3478">
                  <c:v>37448</c:v>
                </c:pt>
                <c:pt idx="3479">
                  <c:v>37449</c:v>
                </c:pt>
                <c:pt idx="3480">
                  <c:v>37450</c:v>
                </c:pt>
                <c:pt idx="3481">
                  <c:v>37451</c:v>
                </c:pt>
                <c:pt idx="3482">
                  <c:v>37452</c:v>
                </c:pt>
                <c:pt idx="3483">
                  <c:v>37453</c:v>
                </c:pt>
                <c:pt idx="3484">
                  <c:v>37454</c:v>
                </c:pt>
                <c:pt idx="3485">
                  <c:v>37455</c:v>
                </c:pt>
                <c:pt idx="3486">
                  <c:v>37456</c:v>
                </c:pt>
                <c:pt idx="3487">
                  <c:v>37457</c:v>
                </c:pt>
                <c:pt idx="3488">
                  <c:v>37458</c:v>
                </c:pt>
                <c:pt idx="3489">
                  <c:v>37459</c:v>
                </c:pt>
                <c:pt idx="3490">
                  <c:v>37460</c:v>
                </c:pt>
                <c:pt idx="3491">
                  <c:v>37461</c:v>
                </c:pt>
                <c:pt idx="3492">
                  <c:v>37462</c:v>
                </c:pt>
                <c:pt idx="3493">
                  <c:v>37463</c:v>
                </c:pt>
                <c:pt idx="3494">
                  <c:v>37464</c:v>
                </c:pt>
                <c:pt idx="3495">
                  <c:v>37465</c:v>
                </c:pt>
                <c:pt idx="3496">
                  <c:v>37466</c:v>
                </c:pt>
                <c:pt idx="3497">
                  <c:v>37467</c:v>
                </c:pt>
                <c:pt idx="3498">
                  <c:v>37468</c:v>
                </c:pt>
                <c:pt idx="3499">
                  <c:v>37469</c:v>
                </c:pt>
                <c:pt idx="3500">
                  <c:v>37470</c:v>
                </c:pt>
                <c:pt idx="3501">
                  <c:v>37471</c:v>
                </c:pt>
                <c:pt idx="3502">
                  <c:v>37472</c:v>
                </c:pt>
                <c:pt idx="3503">
                  <c:v>37473</c:v>
                </c:pt>
                <c:pt idx="3504">
                  <c:v>37474</c:v>
                </c:pt>
                <c:pt idx="3505">
                  <c:v>37475</c:v>
                </c:pt>
                <c:pt idx="3506">
                  <c:v>37476</c:v>
                </c:pt>
                <c:pt idx="3507">
                  <c:v>37477</c:v>
                </c:pt>
                <c:pt idx="3508">
                  <c:v>37478</c:v>
                </c:pt>
                <c:pt idx="3509">
                  <c:v>37479</c:v>
                </c:pt>
                <c:pt idx="3510">
                  <c:v>37480</c:v>
                </c:pt>
                <c:pt idx="3511">
                  <c:v>37481</c:v>
                </c:pt>
                <c:pt idx="3512">
                  <c:v>37482</c:v>
                </c:pt>
                <c:pt idx="3513">
                  <c:v>37483</c:v>
                </c:pt>
                <c:pt idx="3514">
                  <c:v>37484</c:v>
                </c:pt>
                <c:pt idx="3515">
                  <c:v>37485</c:v>
                </c:pt>
                <c:pt idx="3516">
                  <c:v>37486</c:v>
                </c:pt>
                <c:pt idx="3517">
                  <c:v>37487</c:v>
                </c:pt>
                <c:pt idx="3518">
                  <c:v>37488</c:v>
                </c:pt>
                <c:pt idx="3519">
                  <c:v>37489</c:v>
                </c:pt>
                <c:pt idx="3520">
                  <c:v>37490</c:v>
                </c:pt>
                <c:pt idx="3521">
                  <c:v>37491</c:v>
                </c:pt>
                <c:pt idx="3522">
                  <c:v>37492</c:v>
                </c:pt>
                <c:pt idx="3523">
                  <c:v>37493</c:v>
                </c:pt>
                <c:pt idx="3524">
                  <c:v>37494</c:v>
                </c:pt>
                <c:pt idx="3525">
                  <c:v>37495</c:v>
                </c:pt>
                <c:pt idx="3526">
                  <c:v>37496</c:v>
                </c:pt>
                <c:pt idx="3527">
                  <c:v>37497</c:v>
                </c:pt>
                <c:pt idx="3528">
                  <c:v>37498</c:v>
                </c:pt>
                <c:pt idx="3529">
                  <c:v>37499</c:v>
                </c:pt>
                <c:pt idx="3530">
                  <c:v>37500</c:v>
                </c:pt>
                <c:pt idx="3531">
                  <c:v>37501</c:v>
                </c:pt>
                <c:pt idx="3532">
                  <c:v>37502</c:v>
                </c:pt>
                <c:pt idx="3533">
                  <c:v>37503</c:v>
                </c:pt>
                <c:pt idx="3534">
                  <c:v>37504</c:v>
                </c:pt>
                <c:pt idx="3535">
                  <c:v>37505</c:v>
                </c:pt>
                <c:pt idx="3536">
                  <c:v>37506</c:v>
                </c:pt>
                <c:pt idx="3537">
                  <c:v>37507</c:v>
                </c:pt>
                <c:pt idx="3538">
                  <c:v>37508</c:v>
                </c:pt>
                <c:pt idx="3539">
                  <c:v>37509</c:v>
                </c:pt>
                <c:pt idx="3540">
                  <c:v>37510</c:v>
                </c:pt>
                <c:pt idx="3541">
                  <c:v>37511</c:v>
                </c:pt>
                <c:pt idx="3542">
                  <c:v>37512</c:v>
                </c:pt>
                <c:pt idx="3543">
                  <c:v>37513</c:v>
                </c:pt>
                <c:pt idx="3544">
                  <c:v>37514</c:v>
                </c:pt>
                <c:pt idx="3545">
                  <c:v>37515</c:v>
                </c:pt>
                <c:pt idx="3546">
                  <c:v>37516</c:v>
                </c:pt>
                <c:pt idx="3547">
                  <c:v>37517</c:v>
                </c:pt>
                <c:pt idx="3548">
                  <c:v>37518</c:v>
                </c:pt>
                <c:pt idx="3549">
                  <c:v>37519</c:v>
                </c:pt>
                <c:pt idx="3550">
                  <c:v>37520</c:v>
                </c:pt>
                <c:pt idx="3551">
                  <c:v>37521</c:v>
                </c:pt>
                <c:pt idx="3552">
                  <c:v>37522</c:v>
                </c:pt>
                <c:pt idx="3553">
                  <c:v>37523</c:v>
                </c:pt>
                <c:pt idx="3554">
                  <c:v>37524</c:v>
                </c:pt>
                <c:pt idx="3555">
                  <c:v>37525</c:v>
                </c:pt>
                <c:pt idx="3556">
                  <c:v>37526</c:v>
                </c:pt>
                <c:pt idx="3557">
                  <c:v>37527</c:v>
                </c:pt>
                <c:pt idx="3558">
                  <c:v>37528</c:v>
                </c:pt>
                <c:pt idx="3559">
                  <c:v>37529</c:v>
                </c:pt>
                <c:pt idx="3560">
                  <c:v>37530</c:v>
                </c:pt>
                <c:pt idx="3561">
                  <c:v>37531</c:v>
                </c:pt>
                <c:pt idx="3562">
                  <c:v>37532</c:v>
                </c:pt>
                <c:pt idx="3563">
                  <c:v>37533</c:v>
                </c:pt>
                <c:pt idx="3564">
                  <c:v>37534</c:v>
                </c:pt>
                <c:pt idx="3565">
                  <c:v>37535</c:v>
                </c:pt>
                <c:pt idx="3566">
                  <c:v>37536</c:v>
                </c:pt>
                <c:pt idx="3567">
                  <c:v>37537</c:v>
                </c:pt>
                <c:pt idx="3568">
                  <c:v>37538</c:v>
                </c:pt>
                <c:pt idx="3569">
                  <c:v>37539</c:v>
                </c:pt>
                <c:pt idx="3570">
                  <c:v>37540</c:v>
                </c:pt>
                <c:pt idx="3571">
                  <c:v>37541</c:v>
                </c:pt>
                <c:pt idx="3572">
                  <c:v>37542</c:v>
                </c:pt>
                <c:pt idx="3573">
                  <c:v>37543</c:v>
                </c:pt>
                <c:pt idx="3574">
                  <c:v>37544</c:v>
                </c:pt>
                <c:pt idx="3575">
                  <c:v>37545</c:v>
                </c:pt>
                <c:pt idx="3576">
                  <c:v>37546</c:v>
                </c:pt>
                <c:pt idx="3577">
                  <c:v>37547</c:v>
                </c:pt>
                <c:pt idx="3578">
                  <c:v>37548</c:v>
                </c:pt>
                <c:pt idx="3579">
                  <c:v>37549</c:v>
                </c:pt>
                <c:pt idx="3580">
                  <c:v>37550</c:v>
                </c:pt>
                <c:pt idx="3581">
                  <c:v>37551</c:v>
                </c:pt>
                <c:pt idx="3582">
                  <c:v>37552</c:v>
                </c:pt>
                <c:pt idx="3583">
                  <c:v>37553</c:v>
                </c:pt>
                <c:pt idx="3584">
                  <c:v>37554</c:v>
                </c:pt>
                <c:pt idx="3585">
                  <c:v>37555</c:v>
                </c:pt>
                <c:pt idx="3586">
                  <c:v>37556</c:v>
                </c:pt>
                <c:pt idx="3587">
                  <c:v>37557</c:v>
                </c:pt>
                <c:pt idx="3588">
                  <c:v>37558</c:v>
                </c:pt>
                <c:pt idx="3589">
                  <c:v>37559</c:v>
                </c:pt>
                <c:pt idx="3590">
                  <c:v>37560</c:v>
                </c:pt>
                <c:pt idx="3591">
                  <c:v>37561</c:v>
                </c:pt>
                <c:pt idx="3592">
                  <c:v>37562</c:v>
                </c:pt>
                <c:pt idx="3593">
                  <c:v>37563</c:v>
                </c:pt>
                <c:pt idx="3594">
                  <c:v>37564</c:v>
                </c:pt>
                <c:pt idx="3595">
                  <c:v>37565</c:v>
                </c:pt>
                <c:pt idx="3596">
                  <c:v>37566</c:v>
                </c:pt>
                <c:pt idx="3597">
                  <c:v>37567</c:v>
                </c:pt>
                <c:pt idx="3598">
                  <c:v>37568</c:v>
                </c:pt>
                <c:pt idx="3599">
                  <c:v>37569</c:v>
                </c:pt>
                <c:pt idx="3600">
                  <c:v>37570</c:v>
                </c:pt>
                <c:pt idx="3601">
                  <c:v>37571</c:v>
                </c:pt>
                <c:pt idx="3602">
                  <c:v>37572</c:v>
                </c:pt>
                <c:pt idx="3603">
                  <c:v>37573</c:v>
                </c:pt>
                <c:pt idx="3604">
                  <c:v>37574</c:v>
                </c:pt>
                <c:pt idx="3605">
                  <c:v>37575</c:v>
                </c:pt>
                <c:pt idx="3606">
                  <c:v>37576</c:v>
                </c:pt>
                <c:pt idx="3607">
                  <c:v>37577</c:v>
                </c:pt>
                <c:pt idx="3608">
                  <c:v>37578</c:v>
                </c:pt>
                <c:pt idx="3609">
                  <c:v>37579</c:v>
                </c:pt>
                <c:pt idx="3610">
                  <c:v>37580</c:v>
                </c:pt>
                <c:pt idx="3611">
                  <c:v>37581</c:v>
                </c:pt>
                <c:pt idx="3612">
                  <c:v>37582</c:v>
                </c:pt>
                <c:pt idx="3613">
                  <c:v>37583</c:v>
                </c:pt>
                <c:pt idx="3614">
                  <c:v>37584</c:v>
                </c:pt>
                <c:pt idx="3615">
                  <c:v>37585</c:v>
                </c:pt>
                <c:pt idx="3616">
                  <c:v>37586</c:v>
                </c:pt>
                <c:pt idx="3617">
                  <c:v>37587</c:v>
                </c:pt>
                <c:pt idx="3618">
                  <c:v>37588</c:v>
                </c:pt>
                <c:pt idx="3619">
                  <c:v>37589</c:v>
                </c:pt>
                <c:pt idx="3620">
                  <c:v>37590</c:v>
                </c:pt>
                <c:pt idx="3621">
                  <c:v>37591</c:v>
                </c:pt>
                <c:pt idx="3622">
                  <c:v>37592</c:v>
                </c:pt>
                <c:pt idx="3623">
                  <c:v>37593</c:v>
                </c:pt>
                <c:pt idx="3624">
                  <c:v>37594</c:v>
                </c:pt>
                <c:pt idx="3625">
                  <c:v>37595</c:v>
                </c:pt>
                <c:pt idx="3626">
                  <c:v>37596</c:v>
                </c:pt>
                <c:pt idx="3627">
                  <c:v>37597</c:v>
                </c:pt>
                <c:pt idx="3628">
                  <c:v>37598</c:v>
                </c:pt>
                <c:pt idx="3629">
                  <c:v>37599</c:v>
                </c:pt>
                <c:pt idx="3630">
                  <c:v>37600</c:v>
                </c:pt>
                <c:pt idx="3631">
                  <c:v>37601</c:v>
                </c:pt>
                <c:pt idx="3632">
                  <c:v>37602</c:v>
                </c:pt>
                <c:pt idx="3633">
                  <c:v>37603</c:v>
                </c:pt>
                <c:pt idx="3634">
                  <c:v>37604</c:v>
                </c:pt>
                <c:pt idx="3635">
                  <c:v>37605</c:v>
                </c:pt>
                <c:pt idx="3636">
                  <c:v>37606</c:v>
                </c:pt>
                <c:pt idx="3637">
                  <c:v>37607</c:v>
                </c:pt>
                <c:pt idx="3638">
                  <c:v>37608</c:v>
                </c:pt>
                <c:pt idx="3639">
                  <c:v>37609</c:v>
                </c:pt>
                <c:pt idx="3640">
                  <c:v>37610</c:v>
                </c:pt>
                <c:pt idx="3641">
                  <c:v>37611</c:v>
                </c:pt>
                <c:pt idx="3642">
                  <c:v>37612</c:v>
                </c:pt>
                <c:pt idx="3643">
                  <c:v>37613</c:v>
                </c:pt>
                <c:pt idx="3644">
                  <c:v>37614</c:v>
                </c:pt>
                <c:pt idx="3645">
                  <c:v>37615</c:v>
                </c:pt>
                <c:pt idx="3646">
                  <c:v>37616</c:v>
                </c:pt>
                <c:pt idx="3647">
                  <c:v>37617</c:v>
                </c:pt>
                <c:pt idx="3648">
                  <c:v>37618</c:v>
                </c:pt>
                <c:pt idx="3649">
                  <c:v>37619</c:v>
                </c:pt>
                <c:pt idx="3650">
                  <c:v>37620</c:v>
                </c:pt>
                <c:pt idx="3651">
                  <c:v>37621</c:v>
                </c:pt>
                <c:pt idx="3652">
                  <c:v>37622</c:v>
                </c:pt>
                <c:pt idx="3653">
                  <c:v>37623</c:v>
                </c:pt>
                <c:pt idx="3654">
                  <c:v>37624</c:v>
                </c:pt>
                <c:pt idx="3655">
                  <c:v>37625</c:v>
                </c:pt>
                <c:pt idx="3656">
                  <c:v>37626</c:v>
                </c:pt>
                <c:pt idx="3657">
                  <c:v>37627</c:v>
                </c:pt>
                <c:pt idx="3658">
                  <c:v>37628</c:v>
                </c:pt>
                <c:pt idx="3659">
                  <c:v>37629</c:v>
                </c:pt>
                <c:pt idx="3660">
                  <c:v>37630</c:v>
                </c:pt>
                <c:pt idx="3661">
                  <c:v>37631</c:v>
                </c:pt>
                <c:pt idx="3662">
                  <c:v>37632</c:v>
                </c:pt>
                <c:pt idx="3663">
                  <c:v>37633</c:v>
                </c:pt>
                <c:pt idx="3664">
                  <c:v>37634</c:v>
                </c:pt>
                <c:pt idx="3665">
                  <c:v>37635</c:v>
                </c:pt>
                <c:pt idx="3666">
                  <c:v>37636</c:v>
                </c:pt>
                <c:pt idx="3667">
                  <c:v>37637</c:v>
                </c:pt>
                <c:pt idx="3668">
                  <c:v>37638</c:v>
                </c:pt>
                <c:pt idx="3669">
                  <c:v>37639</c:v>
                </c:pt>
                <c:pt idx="3670">
                  <c:v>37640</c:v>
                </c:pt>
                <c:pt idx="3671">
                  <c:v>37641</c:v>
                </c:pt>
                <c:pt idx="3672">
                  <c:v>37642</c:v>
                </c:pt>
                <c:pt idx="3673">
                  <c:v>37643</c:v>
                </c:pt>
                <c:pt idx="3674">
                  <c:v>37644</c:v>
                </c:pt>
                <c:pt idx="3675">
                  <c:v>37645</c:v>
                </c:pt>
                <c:pt idx="3676">
                  <c:v>37646</c:v>
                </c:pt>
                <c:pt idx="3677">
                  <c:v>37647</c:v>
                </c:pt>
                <c:pt idx="3678">
                  <c:v>37648</c:v>
                </c:pt>
                <c:pt idx="3679">
                  <c:v>37649</c:v>
                </c:pt>
                <c:pt idx="3680">
                  <c:v>37650</c:v>
                </c:pt>
                <c:pt idx="3681">
                  <c:v>37651</c:v>
                </c:pt>
                <c:pt idx="3682">
                  <c:v>37652</c:v>
                </c:pt>
                <c:pt idx="3683">
                  <c:v>37653</c:v>
                </c:pt>
                <c:pt idx="3684">
                  <c:v>37654</c:v>
                </c:pt>
                <c:pt idx="3685">
                  <c:v>37655</c:v>
                </c:pt>
                <c:pt idx="3686">
                  <c:v>37656</c:v>
                </c:pt>
                <c:pt idx="3687">
                  <c:v>37657</c:v>
                </c:pt>
                <c:pt idx="3688">
                  <c:v>37658</c:v>
                </c:pt>
                <c:pt idx="3689">
                  <c:v>37659</c:v>
                </c:pt>
                <c:pt idx="3690">
                  <c:v>37660</c:v>
                </c:pt>
                <c:pt idx="3691">
                  <c:v>37661</c:v>
                </c:pt>
                <c:pt idx="3692">
                  <c:v>37662</c:v>
                </c:pt>
                <c:pt idx="3693">
                  <c:v>37663</c:v>
                </c:pt>
                <c:pt idx="3694">
                  <c:v>37664</c:v>
                </c:pt>
                <c:pt idx="3695">
                  <c:v>37665</c:v>
                </c:pt>
                <c:pt idx="3696">
                  <c:v>37666</c:v>
                </c:pt>
                <c:pt idx="3697">
                  <c:v>37667</c:v>
                </c:pt>
                <c:pt idx="3698">
                  <c:v>37668</c:v>
                </c:pt>
                <c:pt idx="3699">
                  <c:v>37669</c:v>
                </c:pt>
                <c:pt idx="3700">
                  <c:v>37670</c:v>
                </c:pt>
                <c:pt idx="3701">
                  <c:v>37671</c:v>
                </c:pt>
                <c:pt idx="3702">
                  <c:v>37672</c:v>
                </c:pt>
                <c:pt idx="3703">
                  <c:v>37673</c:v>
                </c:pt>
                <c:pt idx="3704">
                  <c:v>37674</c:v>
                </c:pt>
                <c:pt idx="3705">
                  <c:v>37675</c:v>
                </c:pt>
                <c:pt idx="3706">
                  <c:v>37676</c:v>
                </c:pt>
                <c:pt idx="3707">
                  <c:v>37677</c:v>
                </c:pt>
                <c:pt idx="3708">
                  <c:v>37678</c:v>
                </c:pt>
                <c:pt idx="3709">
                  <c:v>37679</c:v>
                </c:pt>
                <c:pt idx="3710">
                  <c:v>37680</c:v>
                </c:pt>
                <c:pt idx="3711">
                  <c:v>37681</c:v>
                </c:pt>
                <c:pt idx="3712">
                  <c:v>37682</c:v>
                </c:pt>
                <c:pt idx="3713">
                  <c:v>37683</c:v>
                </c:pt>
                <c:pt idx="3714">
                  <c:v>37684</c:v>
                </c:pt>
                <c:pt idx="3715">
                  <c:v>37685</c:v>
                </c:pt>
                <c:pt idx="3716">
                  <c:v>37686</c:v>
                </c:pt>
                <c:pt idx="3717">
                  <c:v>37687</c:v>
                </c:pt>
                <c:pt idx="3718">
                  <c:v>37688</c:v>
                </c:pt>
                <c:pt idx="3719">
                  <c:v>37689</c:v>
                </c:pt>
                <c:pt idx="3720">
                  <c:v>37690</c:v>
                </c:pt>
                <c:pt idx="3721">
                  <c:v>37691</c:v>
                </c:pt>
                <c:pt idx="3722">
                  <c:v>37692</c:v>
                </c:pt>
                <c:pt idx="3723">
                  <c:v>37693</c:v>
                </c:pt>
                <c:pt idx="3724">
                  <c:v>37694</c:v>
                </c:pt>
                <c:pt idx="3725">
                  <c:v>37695</c:v>
                </c:pt>
                <c:pt idx="3726">
                  <c:v>37696</c:v>
                </c:pt>
                <c:pt idx="3727">
                  <c:v>37697</c:v>
                </c:pt>
                <c:pt idx="3728">
                  <c:v>37698</c:v>
                </c:pt>
                <c:pt idx="3729">
                  <c:v>37699</c:v>
                </c:pt>
                <c:pt idx="3730">
                  <c:v>37700</c:v>
                </c:pt>
                <c:pt idx="3731">
                  <c:v>37701</c:v>
                </c:pt>
                <c:pt idx="3732">
                  <c:v>37702</c:v>
                </c:pt>
                <c:pt idx="3733">
                  <c:v>37703</c:v>
                </c:pt>
                <c:pt idx="3734">
                  <c:v>37704</c:v>
                </c:pt>
                <c:pt idx="3735">
                  <c:v>37705</c:v>
                </c:pt>
                <c:pt idx="3736">
                  <c:v>37706</c:v>
                </c:pt>
                <c:pt idx="3737">
                  <c:v>37707</c:v>
                </c:pt>
                <c:pt idx="3738">
                  <c:v>37708</c:v>
                </c:pt>
                <c:pt idx="3739">
                  <c:v>37709</c:v>
                </c:pt>
                <c:pt idx="3740">
                  <c:v>37710</c:v>
                </c:pt>
                <c:pt idx="3741">
                  <c:v>37711</c:v>
                </c:pt>
                <c:pt idx="3742">
                  <c:v>37712</c:v>
                </c:pt>
                <c:pt idx="3743">
                  <c:v>37713</c:v>
                </c:pt>
                <c:pt idx="3744">
                  <c:v>37714</c:v>
                </c:pt>
                <c:pt idx="3745">
                  <c:v>37715</c:v>
                </c:pt>
                <c:pt idx="3746">
                  <c:v>37716</c:v>
                </c:pt>
                <c:pt idx="3747">
                  <c:v>37717</c:v>
                </c:pt>
                <c:pt idx="3748">
                  <c:v>37718</c:v>
                </c:pt>
                <c:pt idx="3749">
                  <c:v>37719</c:v>
                </c:pt>
                <c:pt idx="3750">
                  <c:v>37720</c:v>
                </c:pt>
                <c:pt idx="3751">
                  <c:v>37721</c:v>
                </c:pt>
                <c:pt idx="3752">
                  <c:v>37722</c:v>
                </c:pt>
                <c:pt idx="3753">
                  <c:v>37723</c:v>
                </c:pt>
                <c:pt idx="3754">
                  <c:v>37724</c:v>
                </c:pt>
                <c:pt idx="3755">
                  <c:v>37725</c:v>
                </c:pt>
                <c:pt idx="3756">
                  <c:v>37726</c:v>
                </c:pt>
                <c:pt idx="3757">
                  <c:v>37727</c:v>
                </c:pt>
                <c:pt idx="3758">
                  <c:v>37728</c:v>
                </c:pt>
                <c:pt idx="3759">
                  <c:v>37729</c:v>
                </c:pt>
                <c:pt idx="3760">
                  <c:v>37730</c:v>
                </c:pt>
                <c:pt idx="3761">
                  <c:v>37731</c:v>
                </c:pt>
                <c:pt idx="3762">
                  <c:v>37732</c:v>
                </c:pt>
                <c:pt idx="3763">
                  <c:v>37733</c:v>
                </c:pt>
                <c:pt idx="3764">
                  <c:v>37734</c:v>
                </c:pt>
                <c:pt idx="3765">
                  <c:v>37735</c:v>
                </c:pt>
                <c:pt idx="3766">
                  <c:v>37736</c:v>
                </c:pt>
                <c:pt idx="3767">
                  <c:v>37737</c:v>
                </c:pt>
                <c:pt idx="3768">
                  <c:v>37738</c:v>
                </c:pt>
                <c:pt idx="3769">
                  <c:v>37739</c:v>
                </c:pt>
                <c:pt idx="3770">
                  <c:v>37740</c:v>
                </c:pt>
                <c:pt idx="3771">
                  <c:v>37741</c:v>
                </c:pt>
                <c:pt idx="3772">
                  <c:v>37742</c:v>
                </c:pt>
                <c:pt idx="3773">
                  <c:v>37743</c:v>
                </c:pt>
                <c:pt idx="3774">
                  <c:v>37744</c:v>
                </c:pt>
                <c:pt idx="3775">
                  <c:v>37745</c:v>
                </c:pt>
                <c:pt idx="3776">
                  <c:v>37746</c:v>
                </c:pt>
                <c:pt idx="3777">
                  <c:v>37747</c:v>
                </c:pt>
                <c:pt idx="3778">
                  <c:v>37748</c:v>
                </c:pt>
                <c:pt idx="3779">
                  <c:v>37749</c:v>
                </c:pt>
                <c:pt idx="3780">
                  <c:v>37750</c:v>
                </c:pt>
                <c:pt idx="3781">
                  <c:v>37751</c:v>
                </c:pt>
                <c:pt idx="3782">
                  <c:v>37752</c:v>
                </c:pt>
                <c:pt idx="3783">
                  <c:v>37753</c:v>
                </c:pt>
                <c:pt idx="3784">
                  <c:v>37754</c:v>
                </c:pt>
                <c:pt idx="3785">
                  <c:v>37755</c:v>
                </c:pt>
                <c:pt idx="3786">
                  <c:v>37756</c:v>
                </c:pt>
                <c:pt idx="3787">
                  <c:v>37757</c:v>
                </c:pt>
                <c:pt idx="3788">
                  <c:v>37758</c:v>
                </c:pt>
                <c:pt idx="3789">
                  <c:v>37759</c:v>
                </c:pt>
                <c:pt idx="3790">
                  <c:v>37760</c:v>
                </c:pt>
                <c:pt idx="3791">
                  <c:v>37761</c:v>
                </c:pt>
                <c:pt idx="3792">
                  <c:v>37762</c:v>
                </c:pt>
                <c:pt idx="3793">
                  <c:v>37763</c:v>
                </c:pt>
                <c:pt idx="3794">
                  <c:v>37764</c:v>
                </c:pt>
                <c:pt idx="3795">
                  <c:v>37765</c:v>
                </c:pt>
                <c:pt idx="3796">
                  <c:v>37766</c:v>
                </c:pt>
                <c:pt idx="3797">
                  <c:v>37767</c:v>
                </c:pt>
                <c:pt idx="3798">
                  <c:v>37768</c:v>
                </c:pt>
                <c:pt idx="3799">
                  <c:v>37769</c:v>
                </c:pt>
                <c:pt idx="3800">
                  <c:v>37770</c:v>
                </c:pt>
                <c:pt idx="3801">
                  <c:v>37771</c:v>
                </c:pt>
                <c:pt idx="3802">
                  <c:v>37772</c:v>
                </c:pt>
                <c:pt idx="3803">
                  <c:v>37773</c:v>
                </c:pt>
                <c:pt idx="3804">
                  <c:v>37774</c:v>
                </c:pt>
                <c:pt idx="3805">
                  <c:v>37775</c:v>
                </c:pt>
                <c:pt idx="3806">
                  <c:v>37776</c:v>
                </c:pt>
                <c:pt idx="3807">
                  <c:v>37777</c:v>
                </c:pt>
                <c:pt idx="3808">
                  <c:v>37778</c:v>
                </c:pt>
                <c:pt idx="3809">
                  <c:v>37779</c:v>
                </c:pt>
                <c:pt idx="3810">
                  <c:v>37780</c:v>
                </c:pt>
                <c:pt idx="3811">
                  <c:v>37781</c:v>
                </c:pt>
                <c:pt idx="3812">
                  <c:v>37782</c:v>
                </c:pt>
                <c:pt idx="3813">
                  <c:v>37783</c:v>
                </c:pt>
                <c:pt idx="3814">
                  <c:v>37784</c:v>
                </c:pt>
                <c:pt idx="3815">
                  <c:v>37785</c:v>
                </c:pt>
                <c:pt idx="3816">
                  <c:v>37786</c:v>
                </c:pt>
                <c:pt idx="3817">
                  <c:v>37787</c:v>
                </c:pt>
                <c:pt idx="3818">
                  <c:v>37788</c:v>
                </c:pt>
                <c:pt idx="3819">
                  <c:v>37789</c:v>
                </c:pt>
                <c:pt idx="3820">
                  <c:v>37790</c:v>
                </c:pt>
                <c:pt idx="3821">
                  <c:v>37791</c:v>
                </c:pt>
                <c:pt idx="3822">
                  <c:v>37792</c:v>
                </c:pt>
                <c:pt idx="3823">
                  <c:v>37793</c:v>
                </c:pt>
                <c:pt idx="3824">
                  <c:v>37794</c:v>
                </c:pt>
                <c:pt idx="3825">
                  <c:v>37795</c:v>
                </c:pt>
                <c:pt idx="3826">
                  <c:v>37796</c:v>
                </c:pt>
                <c:pt idx="3827">
                  <c:v>37797</c:v>
                </c:pt>
                <c:pt idx="3828">
                  <c:v>37798</c:v>
                </c:pt>
                <c:pt idx="3829">
                  <c:v>37799</c:v>
                </c:pt>
                <c:pt idx="3830">
                  <c:v>37800</c:v>
                </c:pt>
                <c:pt idx="3831">
                  <c:v>37801</c:v>
                </c:pt>
                <c:pt idx="3832">
                  <c:v>37802</c:v>
                </c:pt>
                <c:pt idx="3833">
                  <c:v>37803</c:v>
                </c:pt>
                <c:pt idx="3834">
                  <c:v>37804</c:v>
                </c:pt>
                <c:pt idx="3835">
                  <c:v>37805</c:v>
                </c:pt>
                <c:pt idx="3836">
                  <c:v>37806</c:v>
                </c:pt>
                <c:pt idx="3837">
                  <c:v>37807</c:v>
                </c:pt>
                <c:pt idx="3838">
                  <c:v>37808</c:v>
                </c:pt>
                <c:pt idx="3839">
                  <c:v>37809</c:v>
                </c:pt>
                <c:pt idx="3840">
                  <c:v>37810</c:v>
                </c:pt>
                <c:pt idx="3841">
                  <c:v>37811</c:v>
                </c:pt>
                <c:pt idx="3842">
                  <c:v>37812</c:v>
                </c:pt>
                <c:pt idx="3843">
                  <c:v>37813</c:v>
                </c:pt>
                <c:pt idx="3844">
                  <c:v>37814</c:v>
                </c:pt>
                <c:pt idx="3845">
                  <c:v>37815</c:v>
                </c:pt>
                <c:pt idx="3846">
                  <c:v>37816</c:v>
                </c:pt>
                <c:pt idx="3847">
                  <c:v>37817</c:v>
                </c:pt>
                <c:pt idx="3848">
                  <c:v>37818</c:v>
                </c:pt>
                <c:pt idx="3849">
                  <c:v>37819</c:v>
                </c:pt>
                <c:pt idx="3850">
                  <c:v>37820</c:v>
                </c:pt>
                <c:pt idx="3851">
                  <c:v>37821</c:v>
                </c:pt>
                <c:pt idx="3852">
                  <c:v>37822</c:v>
                </c:pt>
                <c:pt idx="3853">
                  <c:v>37823</c:v>
                </c:pt>
                <c:pt idx="3854">
                  <c:v>37824</c:v>
                </c:pt>
                <c:pt idx="3855">
                  <c:v>37825</c:v>
                </c:pt>
                <c:pt idx="3856">
                  <c:v>37826</c:v>
                </c:pt>
                <c:pt idx="3857">
                  <c:v>37827</c:v>
                </c:pt>
                <c:pt idx="3858">
                  <c:v>37828</c:v>
                </c:pt>
                <c:pt idx="3859">
                  <c:v>37829</c:v>
                </c:pt>
                <c:pt idx="3860">
                  <c:v>37830</c:v>
                </c:pt>
                <c:pt idx="3861">
                  <c:v>37831</c:v>
                </c:pt>
                <c:pt idx="3862">
                  <c:v>37832</c:v>
                </c:pt>
                <c:pt idx="3863">
                  <c:v>37833</c:v>
                </c:pt>
                <c:pt idx="3864">
                  <c:v>37834</c:v>
                </c:pt>
                <c:pt idx="3865">
                  <c:v>37835</c:v>
                </c:pt>
                <c:pt idx="3866">
                  <c:v>37836</c:v>
                </c:pt>
                <c:pt idx="3867">
                  <c:v>37837</c:v>
                </c:pt>
                <c:pt idx="3868">
                  <c:v>37838</c:v>
                </c:pt>
                <c:pt idx="3869">
                  <c:v>37839</c:v>
                </c:pt>
                <c:pt idx="3870">
                  <c:v>37840</c:v>
                </c:pt>
                <c:pt idx="3871">
                  <c:v>37841</c:v>
                </c:pt>
                <c:pt idx="3872">
                  <c:v>37842</c:v>
                </c:pt>
                <c:pt idx="3873">
                  <c:v>37843</c:v>
                </c:pt>
                <c:pt idx="3874">
                  <c:v>37844</c:v>
                </c:pt>
                <c:pt idx="3875">
                  <c:v>37845</c:v>
                </c:pt>
                <c:pt idx="3876">
                  <c:v>37846</c:v>
                </c:pt>
                <c:pt idx="3877">
                  <c:v>37847</c:v>
                </c:pt>
                <c:pt idx="3878">
                  <c:v>37848</c:v>
                </c:pt>
                <c:pt idx="3879">
                  <c:v>37849</c:v>
                </c:pt>
                <c:pt idx="3880">
                  <c:v>37850</c:v>
                </c:pt>
                <c:pt idx="3881">
                  <c:v>37851</c:v>
                </c:pt>
                <c:pt idx="3882">
                  <c:v>37852</c:v>
                </c:pt>
                <c:pt idx="3883">
                  <c:v>37853</c:v>
                </c:pt>
                <c:pt idx="3884">
                  <c:v>37854</c:v>
                </c:pt>
                <c:pt idx="3885">
                  <c:v>37855</c:v>
                </c:pt>
                <c:pt idx="3886">
                  <c:v>37856</c:v>
                </c:pt>
                <c:pt idx="3887">
                  <c:v>37857</c:v>
                </c:pt>
                <c:pt idx="3888">
                  <c:v>37858</c:v>
                </c:pt>
                <c:pt idx="3889">
                  <c:v>37859</c:v>
                </c:pt>
                <c:pt idx="3890">
                  <c:v>37860</c:v>
                </c:pt>
                <c:pt idx="3891">
                  <c:v>37861</c:v>
                </c:pt>
                <c:pt idx="3892">
                  <c:v>37862</c:v>
                </c:pt>
                <c:pt idx="3893">
                  <c:v>37863</c:v>
                </c:pt>
                <c:pt idx="3894">
                  <c:v>37864</c:v>
                </c:pt>
                <c:pt idx="3895">
                  <c:v>37865</c:v>
                </c:pt>
                <c:pt idx="3896">
                  <c:v>37866</c:v>
                </c:pt>
                <c:pt idx="3897">
                  <c:v>37867</c:v>
                </c:pt>
                <c:pt idx="3898">
                  <c:v>37868</c:v>
                </c:pt>
                <c:pt idx="3899">
                  <c:v>37869</c:v>
                </c:pt>
                <c:pt idx="3900">
                  <c:v>37870</c:v>
                </c:pt>
                <c:pt idx="3901">
                  <c:v>37871</c:v>
                </c:pt>
                <c:pt idx="3902">
                  <c:v>37872</c:v>
                </c:pt>
                <c:pt idx="3903">
                  <c:v>37873</c:v>
                </c:pt>
                <c:pt idx="3904">
                  <c:v>37874</c:v>
                </c:pt>
                <c:pt idx="3905">
                  <c:v>37875</c:v>
                </c:pt>
                <c:pt idx="3906">
                  <c:v>37876</c:v>
                </c:pt>
                <c:pt idx="3907">
                  <c:v>37877</c:v>
                </c:pt>
                <c:pt idx="3908">
                  <c:v>37878</c:v>
                </c:pt>
                <c:pt idx="3909">
                  <c:v>37879</c:v>
                </c:pt>
                <c:pt idx="3910">
                  <c:v>37880</c:v>
                </c:pt>
                <c:pt idx="3911">
                  <c:v>37881</c:v>
                </c:pt>
                <c:pt idx="3912">
                  <c:v>37882</c:v>
                </c:pt>
                <c:pt idx="3913">
                  <c:v>37883</c:v>
                </c:pt>
                <c:pt idx="3914">
                  <c:v>37884</c:v>
                </c:pt>
                <c:pt idx="3915">
                  <c:v>37885</c:v>
                </c:pt>
                <c:pt idx="3916">
                  <c:v>37886</c:v>
                </c:pt>
                <c:pt idx="3917">
                  <c:v>37887</c:v>
                </c:pt>
                <c:pt idx="3918">
                  <c:v>37888</c:v>
                </c:pt>
                <c:pt idx="3919">
                  <c:v>37889</c:v>
                </c:pt>
                <c:pt idx="3920">
                  <c:v>37890</c:v>
                </c:pt>
                <c:pt idx="3921">
                  <c:v>37891</c:v>
                </c:pt>
                <c:pt idx="3922">
                  <c:v>37892</c:v>
                </c:pt>
                <c:pt idx="3923">
                  <c:v>37893</c:v>
                </c:pt>
                <c:pt idx="3924">
                  <c:v>37894</c:v>
                </c:pt>
                <c:pt idx="3925">
                  <c:v>37895</c:v>
                </c:pt>
                <c:pt idx="3926">
                  <c:v>37896</c:v>
                </c:pt>
                <c:pt idx="3927">
                  <c:v>37897</c:v>
                </c:pt>
                <c:pt idx="3928">
                  <c:v>37898</c:v>
                </c:pt>
                <c:pt idx="3929">
                  <c:v>37899</c:v>
                </c:pt>
                <c:pt idx="3930">
                  <c:v>37900</c:v>
                </c:pt>
                <c:pt idx="3931">
                  <c:v>37901</c:v>
                </c:pt>
                <c:pt idx="3932">
                  <c:v>37902</c:v>
                </c:pt>
                <c:pt idx="3933">
                  <c:v>37903</c:v>
                </c:pt>
                <c:pt idx="3934">
                  <c:v>37904</c:v>
                </c:pt>
                <c:pt idx="3935">
                  <c:v>37905</c:v>
                </c:pt>
                <c:pt idx="3936">
                  <c:v>37906</c:v>
                </c:pt>
                <c:pt idx="3937">
                  <c:v>37907</c:v>
                </c:pt>
                <c:pt idx="3938">
                  <c:v>37908</c:v>
                </c:pt>
                <c:pt idx="3939">
                  <c:v>37909</c:v>
                </c:pt>
                <c:pt idx="3940">
                  <c:v>37910</c:v>
                </c:pt>
                <c:pt idx="3941">
                  <c:v>37911</c:v>
                </c:pt>
                <c:pt idx="3942">
                  <c:v>37912</c:v>
                </c:pt>
                <c:pt idx="3943">
                  <c:v>37913</c:v>
                </c:pt>
                <c:pt idx="3944">
                  <c:v>37914</c:v>
                </c:pt>
                <c:pt idx="3945">
                  <c:v>37915</c:v>
                </c:pt>
                <c:pt idx="3946">
                  <c:v>37916</c:v>
                </c:pt>
                <c:pt idx="3947">
                  <c:v>37917</c:v>
                </c:pt>
                <c:pt idx="3948">
                  <c:v>37918</c:v>
                </c:pt>
                <c:pt idx="3949">
                  <c:v>37919</c:v>
                </c:pt>
                <c:pt idx="3950">
                  <c:v>37920</c:v>
                </c:pt>
                <c:pt idx="3951">
                  <c:v>37921</c:v>
                </c:pt>
                <c:pt idx="3952">
                  <c:v>37922</c:v>
                </c:pt>
                <c:pt idx="3953">
                  <c:v>37923</c:v>
                </c:pt>
                <c:pt idx="3954">
                  <c:v>37924</c:v>
                </c:pt>
                <c:pt idx="3955">
                  <c:v>37925</c:v>
                </c:pt>
                <c:pt idx="3956">
                  <c:v>37926</c:v>
                </c:pt>
                <c:pt idx="3957">
                  <c:v>37927</c:v>
                </c:pt>
                <c:pt idx="3958">
                  <c:v>37928</c:v>
                </c:pt>
                <c:pt idx="3959">
                  <c:v>37929</c:v>
                </c:pt>
                <c:pt idx="3960">
                  <c:v>37930</c:v>
                </c:pt>
                <c:pt idx="3961">
                  <c:v>37931</c:v>
                </c:pt>
                <c:pt idx="3962">
                  <c:v>37932</c:v>
                </c:pt>
                <c:pt idx="3963">
                  <c:v>37933</c:v>
                </c:pt>
                <c:pt idx="3964">
                  <c:v>37934</c:v>
                </c:pt>
                <c:pt idx="3965">
                  <c:v>37935</c:v>
                </c:pt>
                <c:pt idx="3966">
                  <c:v>37936</c:v>
                </c:pt>
                <c:pt idx="3967">
                  <c:v>37937</c:v>
                </c:pt>
                <c:pt idx="3968">
                  <c:v>37938</c:v>
                </c:pt>
                <c:pt idx="3969">
                  <c:v>37939</c:v>
                </c:pt>
                <c:pt idx="3970">
                  <c:v>37940</c:v>
                </c:pt>
                <c:pt idx="3971">
                  <c:v>37941</c:v>
                </c:pt>
                <c:pt idx="3972">
                  <c:v>37942</c:v>
                </c:pt>
                <c:pt idx="3973">
                  <c:v>37943</c:v>
                </c:pt>
                <c:pt idx="3974">
                  <c:v>37944</c:v>
                </c:pt>
                <c:pt idx="3975">
                  <c:v>37945</c:v>
                </c:pt>
                <c:pt idx="3976">
                  <c:v>37946</c:v>
                </c:pt>
                <c:pt idx="3977">
                  <c:v>37947</c:v>
                </c:pt>
                <c:pt idx="3978">
                  <c:v>37948</c:v>
                </c:pt>
                <c:pt idx="3979">
                  <c:v>37949</c:v>
                </c:pt>
                <c:pt idx="3980">
                  <c:v>37950</c:v>
                </c:pt>
                <c:pt idx="3981">
                  <c:v>37951</c:v>
                </c:pt>
                <c:pt idx="3982">
                  <c:v>37952</c:v>
                </c:pt>
                <c:pt idx="3983">
                  <c:v>37953</c:v>
                </c:pt>
                <c:pt idx="3984">
                  <c:v>37954</c:v>
                </c:pt>
                <c:pt idx="3985">
                  <c:v>37955</c:v>
                </c:pt>
                <c:pt idx="3986">
                  <c:v>37956</c:v>
                </c:pt>
                <c:pt idx="3987">
                  <c:v>37957</c:v>
                </c:pt>
                <c:pt idx="3988">
                  <c:v>37958</c:v>
                </c:pt>
                <c:pt idx="3989">
                  <c:v>37959</c:v>
                </c:pt>
                <c:pt idx="3990">
                  <c:v>37960</c:v>
                </c:pt>
                <c:pt idx="3991">
                  <c:v>37961</c:v>
                </c:pt>
                <c:pt idx="3992">
                  <c:v>37962</c:v>
                </c:pt>
                <c:pt idx="3993">
                  <c:v>37963</c:v>
                </c:pt>
                <c:pt idx="3994">
                  <c:v>37964</c:v>
                </c:pt>
                <c:pt idx="3995">
                  <c:v>37965</c:v>
                </c:pt>
                <c:pt idx="3996">
                  <c:v>37966</c:v>
                </c:pt>
                <c:pt idx="3997">
                  <c:v>37967</c:v>
                </c:pt>
                <c:pt idx="3998">
                  <c:v>37968</c:v>
                </c:pt>
                <c:pt idx="3999">
                  <c:v>37969</c:v>
                </c:pt>
                <c:pt idx="4000">
                  <c:v>37970</c:v>
                </c:pt>
                <c:pt idx="4001">
                  <c:v>37971</c:v>
                </c:pt>
                <c:pt idx="4002">
                  <c:v>37972</c:v>
                </c:pt>
                <c:pt idx="4003">
                  <c:v>37973</c:v>
                </c:pt>
                <c:pt idx="4004">
                  <c:v>37974</c:v>
                </c:pt>
                <c:pt idx="4005">
                  <c:v>37975</c:v>
                </c:pt>
                <c:pt idx="4006">
                  <c:v>37976</c:v>
                </c:pt>
                <c:pt idx="4007">
                  <c:v>37977</c:v>
                </c:pt>
                <c:pt idx="4008">
                  <c:v>37978</c:v>
                </c:pt>
                <c:pt idx="4009">
                  <c:v>37979</c:v>
                </c:pt>
                <c:pt idx="4010">
                  <c:v>37980</c:v>
                </c:pt>
                <c:pt idx="4011">
                  <c:v>37981</c:v>
                </c:pt>
                <c:pt idx="4012">
                  <c:v>37982</c:v>
                </c:pt>
                <c:pt idx="4013">
                  <c:v>37983</c:v>
                </c:pt>
                <c:pt idx="4014">
                  <c:v>37984</c:v>
                </c:pt>
                <c:pt idx="4015">
                  <c:v>37985</c:v>
                </c:pt>
                <c:pt idx="4016">
                  <c:v>37986</c:v>
                </c:pt>
                <c:pt idx="4017">
                  <c:v>37987</c:v>
                </c:pt>
                <c:pt idx="4018">
                  <c:v>37988</c:v>
                </c:pt>
                <c:pt idx="4019">
                  <c:v>37989</c:v>
                </c:pt>
                <c:pt idx="4020">
                  <c:v>37990</c:v>
                </c:pt>
                <c:pt idx="4021">
                  <c:v>37991</c:v>
                </c:pt>
                <c:pt idx="4022">
                  <c:v>37992</c:v>
                </c:pt>
                <c:pt idx="4023">
                  <c:v>37993</c:v>
                </c:pt>
                <c:pt idx="4024">
                  <c:v>37994</c:v>
                </c:pt>
                <c:pt idx="4025">
                  <c:v>37995</c:v>
                </c:pt>
                <c:pt idx="4026">
                  <c:v>37996</c:v>
                </c:pt>
                <c:pt idx="4027">
                  <c:v>37997</c:v>
                </c:pt>
                <c:pt idx="4028">
                  <c:v>37998</c:v>
                </c:pt>
                <c:pt idx="4029">
                  <c:v>37999</c:v>
                </c:pt>
                <c:pt idx="4030">
                  <c:v>38000</c:v>
                </c:pt>
                <c:pt idx="4031">
                  <c:v>38001</c:v>
                </c:pt>
                <c:pt idx="4032">
                  <c:v>38002</c:v>
                </c:pt>
                <c:pt idx="4033">
                  <c:v>38003</c:v>
                </c:pt>
                <c:pt idx="4034">
                  <c:v>38004</c:v>
                </c:pt>
                <c:pt idx="4035">
                  <c:v>38005</c:v>
                </c:pt>
                <c:pt idx="4036">
                  <c:v>38006</c:v>
                </c:pt>
                <c:pt idx="4037">
                  <c:v>38007</c:v>
                </c:pt>
                <c:pt idx="4038">
                  <c:v>38008</c:v>
                </c:pt>
                <c:pt idx="4039">
                  <c:v>38009</c:v>
                </c:pt>
                <c:pt idx="4040">
                  <c:v>38010</c:v>
                </c:pt>
                <c:pt idx="4041">
                  <c:v>38011</c:v>
                </c:pt>
                <c:pt idx="4042">
                  <c:v>38012</c:v>
                </c:pt>
                <c:pt idx="4043">
                  <c:v>38013</c:v>
                </c:pt>
                <c:pt idx="4044">
                  <c:v>38014</c:v>
                </c:pt>
                <c:pt idx="4045">
                  <c:v>38015</c:v>
                </c:pt>
                <c:pt idx="4046">
                  <c:v>38016</c:v>
                </c:pt>
                <c:pt idx="4047">
                  <c:v>38017</c:v>
                </c:pt>
                <c:pt idx="4048">
                  <c:v>38018</c:v>
                </c:pt>
                <c:pt idx="4049">
                  <c:v>38019</c:v>
                </c:pt>
                <c:pt idx="4050">
                  <c:v>38020</c:v>
                </c:pt>
                <c:pt idx="4051">
                  <c:v>38021</c:v>
                </c:pt>
                <c:pt idx="4052">
                  <c:v>38022</c:v>
                </c:pt>
                <c:pt idx="4053">
                  <c:v>38023</c:v>
                </c:pt>
                <c:pt idx="4054">
                  <c:v>38024</c:v>
                </c:pt>
                <c:pt idx="4055">
                  <c:v>38025</c:v>
                </c:pt>
                <c:pt idx="4056">
                  <c:v>38026</c:v>
                </c:pt>
                <c:pt idx="4057">
                  <c:v>38027</c:v>
                </c:pt>
                <c:pt idx="4058">
                  <c:v>38028</c:v>
                </c:pt>
                <c:pt idx="4059">
                  <c:v>38029</c:v>
                </c:pt>
                <c:pt idx="4060">
                  <c:v>38030</c:v>
                </c:pt>
                <c:pt idx="4061">
                  <c:v>38031</c:v>
                </c:pt>
                <c:pt idx="4062">
                  <c:v>38032</c:v>
                </c:pt>
                <c:pt idx="4063">
                  <c:v>38033</c:v>
                </c:pt>
                <c:pt idx="4064">
                  <c:v>38034</c:v>
                </c:pt>
                <c:pt idx="4065">
                  <c:v>38035</c:v>
                </c:pt>
                <c:pt idx="4066">
                  <c:v>38036</c:v>
                </c:pt>
                <c:pt idx="4067">
                  <c:v>38037</c:v>
                </c:pt>
                <c:pt idx="4068">
                  <c:v>38038</c:v>
                </c:pt>
                <c:pt idx="4069">
                  <c:v>38039</c:v>
                </c:pt>
                <c:pt idx="4070">
                  <c:v>38040</c:v>
                </c:pt>
                <c:pt idx="4071">
                  <c:v>38041</c:v>
                </c:pt>
                <c:pt idx="4072">
                  <c:v>38042</c:v>
                </c:pt>
                <c:pt idx="4073">
                  <c:v>38043</c:v>
                </c:pt>
                <c:pt idx="4074">
                  <c:v>38044</c:v>
                </c:pt>
                <c:pt idx="4075">
                  <c:v>38045</c:v>
                </c:pt>
                <c:pt idx="4076">
                  <c:v>38046</c:v>
                </c:pt>
                <c:pt idx="4077">
                  <c:v>38047</c:v>
                </c:pt>
                <c:pt idx="4078">
                  <c:v>38048</c:v>
                </c:pt>
                <c:pt idx="4079">
                  <c:v>38049</c:v>
                </c:pt>
                <c:pt idx="4080">
                  <c:v>38050</c:v>
                </c:pt>
                <c:pt idx="4081">
                  <c:v>38051</c:v>
                </c:pt>
                <c:pt idx="4082">
                  <c:v>38052</c:v>
                </c:pt>
                <c:pt idx="4083">
                  <c:v>38053</c:v>
                </c:pt>
                <c:pt idx="4084">
                  <c:v>38054</c:v>
                </c:pt>
                <c:pt idx="4085">
                  <c:v>38055</c:v>
                </c:pt>
                <c:pt idx="4086">
                  <c:v>38056</c:v>
                </c:pt>
                <c:pt idx="4087">
                  <c:v>38057</c:v>
                </c:pt>
                <c:pt idx="4088">
                  <c:v>38058</c:v>
                </c:pt>
                <c:pt idx="4089">
                  <c:v>38059</c:v>
                </c:pt>
                <c:pt idx="4090">
                  <c:v>38060</c:v>
                </c:pt>
                <c:pt idx="4091">
                  <c:v>38061</c:v>
                </c:pt>
                <c:pt idx="4092">
                  <c:v>38062</c:v>
                </c:pt>
                <c:pt idx="4093">
                  <c:v>38063</c:v>
                </c:pt>
                <c:pt idx="4094">
                  <c:v>38064</c:v>
                </c:pt>
                <c:pt idx="4095">
                  <c:v>38065</c:v>
                </c:pt>
                <c:pt idx="4096">
                  <c:v>38066</c:v>
                </c:pt>
                <c:pt idx="4097">
                  <c:v>38067</c:v>
                </c:pt>
                <c:pt idx="4098">
                  <c:v>38068</c:v>
                </c:pt>
                <c:pt idx="4099">
                  <c:v>38069</c:v>
                </c:pt>
                <c:pt idx="4100">
                  <c:v>38070</c:v>
                </c:pt>
                <c:pt idx="4101">
                  <c:v>38071</c:v>
                </c:pt>
                <c:pt idx="4102">
                  <c:v>38072</c:v>
                </c:pt>
                <c:pt idx="4103">
                  <c:v>38073</c:v>
                </c:pt>
                <c:pt idx="4104">
                  <c:v>38074</c:v>
                </c:pt>
                <c:pt idx="4105">
                  <c:v>38075</c:v>
                </c:pt>
                <c:pt idx="4106">
                  <c:v>38076</c:v>
                </c:pt>
                <c:pt idx="4107">
                  <c:v>38077</c:v>
                </c:pt>
                <c:pt idx="4108">
                  <c:v>38078</c:v>
                </c:pt>
                <c:pt idx="4109">
                  <c:v>38079</c:v>
                </c:pt>
                <c:pt idx="4110">
                  <c:v>38080</c:v>
                </c:pt>
                <c:pt idx="4111">
                  <c:v>38081</c:v>
                </c:pt>
                <c:pt idx="4112">
                  <c:v>38082</c:v>
                </c:pt>
                <c:pt idx="4113">
                  <c:v>38083</c:v>
                </c:pt>
                <c:pt idx="4114">
                  <c:v>38084</c:v>
                </c:pt>
                <c:pt idx="4115">
                  <c:v>38085</c:v>
                </c:pt>
                <c:pt idx="4116">
                  <c:v>38086</c:v>
                </c:pt>
                <c:pt idx="4117">
                  <c:v>38087</c:v>
                </c:pt>
                <c:pt idx="4118">
                  <c:v>38088</c:v>
                </c:pt>
                <c:pt idx="4119">
                  <c:v>38089</c:v>
                </c:pt>
                <c:pt idx="4120">
                  <c:v>38090</c:v>
                </c:pt>
                <c:pt idx="4121">
                  <c:v>38091</c:v>
                </c:pt>
                <c:pt idx="4122">
                  <c:v>38092</c:v>
                </c:pt>
                <c:pt idx="4123">
                  <c:v>38093</c:v>
                </c:pt>
                <c:pt idx="4124">
                  <c:v>38094</c:v>
                </c:pt>
                <c:pt idx="4125">
                  <c:v>38095</c:v>
                </c:pt>
                <c:pt idx="4126">
                  <c:v>38096</c:v>
                </c:pt>
                <c:pt idx="4127">
                  <c:v>38097</c:v>
                </c:pt>
                <c:pt idx="4128">
                  <c:v>38098</c:v>
                </c:pt>
                <c:pt idx="4129">
                  <c:v>38099</c:v>
                </c:pt>
                <c:pt idx="4130">
                  <c:v>38100</c:v>
                </c:pt>
                <c:pt idx="4131">
                  <c:v>38101</c:v>
                </c:pt>
                <c:pt idx="4132">
                  <c:v>38102</c:v>
                </c:pt>
                <c:pt idx="4133">
                  <c:v>38103</c:v>
                </c:pt>
                <c:pt idx="4134">
                  <c:v>38104</c:v>
                </c:pt>
                <c:pt idx="4135">
                  <c:v>38105</c:v>
                </c:pt>
                <c:pt idx="4136">
                  <c:v>38106</c:v>
                </c:pt>
                <c:pt idx="4137">
                  <c:v>38107</c:v>
                </c:pt>
                <c:pt idx="4138">
                  <c:v>38108</c:v>
                </c:pt>
                <c:pt idx="4139">
                  <c:v>38109</c:v>
                </c:pt>
                <c:pt idx="4140">
                  <c:v>38110</c:v>
                </c:pt>
                <c:pt idx="4141">
                  <c:v>38111</c:v>
                </c:pt>
                <c:pt idx="4142">
                  <c:v>38112</c:v>
                </c:pt>
                <c:pt idx="4143">
                  <c:v>38113</c:v>
                </c:pt>
                <c:pt idx="4144">
                  <c:v>38114</c:v>
                </c:pt>
                <c:pt idx="4145">
                  <c:v>38115</c:v>
                </c:pt>
                <c:pt idx="4146">
                  <c:v>38116</c:v>
                </c:pt>
                <c:pt idx="4147">
                  <c:v>38117</c:v>
                </c:pt>
                <c:pt idx="4148">
                  <c:v>38118</c:v>
                </c:pt>
                <c:pt idx="4149">
                  <c:v>38119</c:v>
                </c:pt>
                <c:pt idx="4150">
                  <c:v>38120</c:v>
                </c:pt>
                <c:pt idx="4151">
                  <c:v>38121</c:v>
                </c:pt>
                <c:pt idx="4152">
                  <c:v>38122</c:v>
                </c:pt>
                <c:pt idx="4153">
                  <c:v>38123</c:v>
                </c:pt>
                <c:pt idx="4154">
                  <c:v>38124</c:v>
                </c:pt>
                <c:pt idx="4155">
                  <c:v>38125</c:v>
                </c:pt>
                <c:pt idx="4156">
                  <c:v>38126</c:v>
                </c:pt>
                <c:pt idx="4157">
                  <c:v>38127</c:v>
                </c:pt>
                <c:pt idx="4158">
                  <c:v>38128</c:v>
                </c:pt>
                <c:pt idx="4159">
                  <c:v>38129</c:v>
                </c:pt>
                <c:pt idx="4160">
                  <c:v>38130</c:v>
                </c:pt>
                <c:pt idx="4161">
                  <c:v>38131</c:v>
                </c:pt>
                <c:pt idx="4162">
                  <c:v>38132</c:v>
                </c:pt>
                <c:pt idx="4163">
                  <c:v>38133</c:v>
                </c:pt>
                <c:pt idx="4164">
                  <c:v>38134</c:v>
                </c:pt>
                <c:pt idx="4165">
                  <c:v>38135</c:v>
                </c:pt>
                <c:pt idx="4166">
                  <c:v>38136</c:v>
                </c:pt>
                <c:pt idx="4167">
                  <c:v>38137</c:v>
                </c:pt>
                <c:pt idx="4168">
                  <c:v>38138</c:v>
                </c:pt>
                <c:pt idx="4169">
                  <c:v>38139</c:v>
                </c:pt>
                <c:pt idx="4170">
                  <c:v>38140</c:v>
                </c:pt>
                <c:pt idx="4171">
                  <c:v>38141</c:v>
                </c:pt>
                <c:pt idx="4172">
                  <c:v>38142</c:v>
                </c:pt>
                <c:pt idx="4173">
                  <c:v>38143</c:v>
                </c:pt>
                <c:pt idx="4174">
                  <c:v>38144</c:v>
                </c:pt>
                <c:pt idx="4175">
                  <c:v>38145</c:v>
                </c:pt>
                <c:pt idx="4176">
                  <c:v>38146</c:v>
                </c:pt>
                <c:pt idx="4177">
                  <c:v>38147</c:v>
                </c:pt>
                <c:pt idx="4178">
                  <c:v>38148</c:v>
                </c:pt>
                <c:pt idx="4179">
                  <c:v>38149</c:v>
                </c:pt>
                <c:pt idx="4180">
                  <c:v>38150</c:v>
                </c:pt>
                <c:pt idx="4181">
                  <c:v>38151</c:v>
                </c:pt>
                <c:pt idx="4182">
                  <c:v>38152</c:v>
                </c:pt>
                <c:pt idx="4183">
                  <c:v>38153</c:v>
                </c:pt>
                <c:pt idx="4184">
                  <c:v>38154</c:v>
                </c:pt>
                <c:pt idx="4185">
                  <c:v>38155</c:v>
                </c:pt>
                <c:pt idx="4186">
                  <c:v>38156</c:v>
                </c:pt>
                <c:pt idx="4187">
                  <c:v>38157</c:v>
                </c:pt>
                <c:pt idx="4188">
                  <c:v>38158</c:v>
                </c:pt>
                <c:pt idx="4189">
                  <c:v>38159</c:v>
                </c:pt>
                <c:pt idx="4190">
                  <c:v>38160</c:v>
                </c:pt>
                <c:pt idx="4191">
                  <c:v>38161</c:v>
                </c:pt>
                <c:pt idx="4192">
                  <c:v>38162</c:v>
                </c:pt>
                <c:pt idx="4193">
                  <c:v>38163</c:v>
                </c:pt>
                <c:pt idx="4194">
                  <c:v>38164</c:v>
                </c:pt>
                <c:pt idx="4195">
                  <c:v>38165</c:v>
                </c:pt>
                <c:pt idx="4196">
                  <c:v>38166</c:v>
                </c:pt>
                <c:pt idx="4197">
                  <c:v>38167</c:v>
                </c:pt>
                <c:pt idx="4198">
                  <c:v>38168</c:v>
                </c:pt>
                <c:pt idx="4199">
                  <c:v>38169</c:v>
                </c:pt>
                <c:pt idx="4200">
                  <c:v>38170</c:v>
                </c:pt>
                <c:pt idx="4201">
                  <c:v>38171</c:v>
                </c:pt>
                <c:pt idx="4202">
                  <c:v>38172</c:v>
                </c:pt>
                <c:pt idx="4203">
                  <c:v>38173</c:v>
                </c:pt>
                <c:pt idx="4204">
                  <c:v>38174</c:v>
                </c:pt>
                <c:pt idx="4205">
                  <c:v>38175</c:v>
                </c:pt>
                <c:pt idx="4206">
                  <c:v>38176</c:v>
                </c:pt>
                <c:pt idx="4207">
                  <c:v>38177</c:v>
                </c:pt>
                <c:pt idx="4208">
                  <c:v>38178</c:v>
                </c:pt>
                <c:pt idx="4209">
                  <c:v>38179</c:v>
                </c:pt>
                <c:pt idx="4210">
                  <c:v>38180</c:v>
                </c:pt>
                <c:pt idx="4211">
                  <c:v>38181</c:v>
                </c:pt>
                <c:pt idx="4212">
                  <c:v>38182</c:v>
                </c:pt>
                <c:pt idx="4213">
                  <c:v>38183</c:v>
                </c:pt>
                <c:pt idx="4214">
                  <c:v>38184</c:v>
                </c:pt>
                <c:pt idx="4215">
                  <c:v>38185</c:v>
                </c:pt>
                <c:pt idx="4216">
                  <c:v>38186</c:v>
                </c:pt>
                <c:pt idx="4217">
                  <c:v>38187</c:v>
                </c:pt>
                <c:pt idx="4218">
                  <c:v>38188</c:v>
                </c:pt>
                <c:pt idx="4219">
                  <c:v>38189</c:v>
                </c:pt>
                <c:pt idx="4220">
                  <c:v>38190</c:v>
                </c:pt>
                <c:pt idx="4221">
                  <c:v>38191</c:v>
                </c:pt>
                <c:pt idx="4222">
                  <c:v>38192</c:v>
                </c:pt>
                <c:pt idx="4223">
                  <c:v>38193</c:v>
                </c:pt>
                <c:pt idx="4224">
                  <c:v>38194</c:v>
                </c:pt>
                <c:pt idx="4225">
                  <c:v>38195</c:v>
                </c:pt>
                <c:pt idx="4226">
                  <c:v>38196</c:v>
                </c:pt>
                <c:pt idx="4227">
                  <c:v>38197</c:v>
                </c:pt>
                <c:pt idx="4228">
                  <c:v>38198</c:v>
                </c:pt>
                <c:pt idx="4229">
                  <c:v>38199</c:v>
                </c:pt>
                <c:pt idx="4230">
                  <c:v>38200</c:v>
                </c:pt>
                <c:pt idx="4231">
                  <c:v>38201</c:v>
                </c:pt>
                <c:pt idx="4232">
                  <c:v>38202</c:v>
                </c:pt>
                <c:pt idx="4233">
                  <c:v>38203</c:v>
                </c:pt>
                <c:pt idx="4234">
                  <c:v>38204</c:v>
                </c:pt>
                <c:pt idx="4235">
                  <c:v>38205</c:v>
                </c:pt>
                <c:pt idx="4236">
                  <c:v>38206</c:v>
                </c:pt>
                <c:pt idx="4237">
                  <c:v>38207</c:v>
                </c:pt>
                <c:pt idx="4238">
                  <c:v>38208</c:v>
                </c:pt>
                <c:pt idx="4239">
                  <c:v>38209</c:v>
                </c:pt>
                <c:pt idx="4240">
                  <c:v>38210</c:v>
                </c:pt>
                <c:pt idx="4241">
                  <c:v>38211</c:v>
                </c:pt>
                <c:pt idx="4242">
                  <c:v>38212</c:v>
                </c:pt>
                <c:pt idx="4243">
                  <c:v>38213</c:v>
                </c:pt>
                <c:pt idx="4244">
                  <c:v>38214</c:v>
                </c:pt>
                <c:pt idx="4245">
                  <c:v>38215</c:v>
                </c:pt>
                <c:pt idx="4246">
                  <c:v>38216</c:v>
                </c:pt>
                <c:pt idx="4247">
                  <c:v>38217</c:v>
                </c:pt>
                <c:pt idx="4248">
                  <c:v>38218</c:v>
                </c:pt>
                <c:pt idx="4249">
                  <c:v>38219</c:v>
                </c:pt>
                <c:pt idx="4250">
                  <c:v>38220</c:v>
                </c:pt>
                <c:pt idx="4251">
                  <c:v>38221</c:v>
                </c:pt>
                <c:pt idx="4252">
                  <c:v>38222</c:v>
                </c:pt>
                <c:pt idx="4253">
                  <c:v>38223</c:v>
                </c:pt>
                <c:pt idx="4254">
                  <c:v>38224</c:v>
                </c:pt>
                <c:pt idx="4255">
                  <c:v>38225</c:v>
                </c:pt>
                <c:pt idx="4256">
                  <c:v>38226</c:v>
                </c:pt>
                <c:pt idx="4257">
                  <c:v>38227</c:v>
                </c:pt>
                <c:pt idx="4258">
                  <c:v>38228</c:v>
                </c:pt>
                <c:pt idx="4259">
                  <c:v>38229</c:v>
                </c:pt>
                <c:pt idx="4260">
                  <c:v>38230</c:v>
                </c:pt>
                <c:pt idx="4261">
                  <c:v>38231</c:v>
                </c:pt>
                <c:pt idx="4262">
                  <c:v>38232</c:v>
                </c:pt>
                <c:pt idx="4263">
                  <c:v>38233</c:v>
                </c:pt>
                <c:pt idx="4264">
                  <c:v>38234</c:v>
                </c:pt>
                <c:pt idx="4265">
                  <c:v>38235</c:v>
                </c:pt>
                <c:pt idx="4266">
                  <c:v>38236</c:v>
                </c:pt>
                <c:pt idx="4267">
                  <c:v>38237</c:v>
                </c:pt>
                <c:pt idx="4268">
                  <c:v>38238</c:v>
                </c:pt>
                <c:pt idx="4269">
                  <c:v>38239</c:v>
                </c:pt>
                <c:pt idx="4270">
                  <c:v>38240</c:v>
                </c:pt>
                <c:pt idx="4271">
                  <c:v>38241</c:v>
                </c:pt>
                <c:pt idx="4272">
                  <c:v>38242</c:v>
                </c:pt>
                <c:pt idx="4273">
                  <c:v>38243</c:v>
                </c:pt>
                <c:pt idx="4274">
                  <c:v>38244</c:v>
                </c:pt>
                <c:pt idx="4275">
                  <c:v>38245</c:v>
                </c:pt>
                <c:pt idx="4276">
                  <c:v>38246</c:v>
                </c:pt>
                <c:pt idx="4277">
                  <c:v>38247</c:v>
                </c:pt>
                <c:pt idx="4278">
                  <c:v>38248</c:v>
                </c:pt>
                <c:pt idx="4279">
                  <c:v>38249</c:v>
                </c:pt>
                <c:pt idx="4280">
                  <c:v>38250</c:v>
                </c:pt>
                <c:pt idx="4281">
                  <c:v>38251</c:v>
                </c:pt>
                <c:pt idx="4282">
                  <c:v>38252</c:v>
                </c:pt>
                <c:pt idx="4283">
                  <c:v>38253</c:v>
                </c:pt>
                <c:pt idx="4284">
                  <c:v>38254</c:v>
                </c:pt>
                <c:pt idx="4285">
                  <c:v>38255</c:v>
                </c:pt>
                <c:pt idx="4286">
                  <c:v>38256</c:v>
                </c:pt>
                <c:pt idx="4287">
                  <c:v>38257</c:v>
                </c:pt>
                <c:pt idx="4288">
                  <c:v>38258</c:v>
                </c:pt>
                <c:pt idx="4289">
                  <c:v>38259</c:v>
                </c:pt>
                <c:pt idx="4290">
                  <c:v>38260</c:v>
                </c:pt>
                <c:pt idx="4291">
                  <c:v>38261</c:v>
                </c:pt>
                <c:pt idx="4292">
                  <c:v>38262</c:v>
                </c:pt>
                <c:pt idx="4293">
                  <c:v>38263</c:v>
                </c:pt>
                <c:pt idx="4294">
                  <c:v>38264</c:v>
                </c:pt>
                <c:pt idx="4295">
                  <c:v>38265</c:v>
                </c:pt>
                <c:pt idx="4296">
                  <c:v>38266</c:v>
                </c:pt>
                <c:pt idx="4297">
                  <c:v>38267</c:v>
                </c:pt>
                <c:pt idx="4298">
                  <c:v>38268</c:v>
                </c:pt>
                <c:pt idx="4299">
                  <c:v>38269</c:v>
                </c:pt>
                <c:pt idx="4300">
                  <c:v>38270</c:v>
                </c:pt>
                <c:pt idx="4301">
                  <c:v>38271</c:v>
                </c:pt>
                <c:pt idx="4302">
                  <c:v>38272</c:v>
                </c:pt>
                <c:pt idx="4303">
                  <c:v>38273</c:v>
                </c:pt>
                <c:pt idx="4304">
                  <c:v>38274</c:v>
                </c:pt>
                <c:pt idx="4305">
                  <c:v>38275</c:v>
                </c:pt>
                <c:pt idx="4306">
                  <c:v>38276</c:v>
                </c:pt>
                <c:pt idx="4307">
                  <c:v>38277</c:v>
                </c:pt>
                <c:pt idx="4308">
                  <c:v>38278</c:v>
                </c:pt>
                <c:pt idx="4309">
                  <c:v>38279</c:v>
                </c:pt>
                <c:pt idx="4310">
                  <c:v>38280</c:v>
                </c:pt>
                <c:pt idx="4311">
                  <c:v>38281</c:v>
                </c:pt>
                <c:pt idx="4312">
                  <c:v>38282</c:v>
                </c:pt>
                <c:pt idx="4313">
                  <c:v>38283</c:v>
                </c:pt>
                <c:pt idx="4314">
                  <c:v>38284</c:v>
                </c:pt>
                <c:pt idx="4315">
                  <c:v>38285</c:v>
                </c:pt>
                <c:pt idx="4316">
                  <c:v>38286</c:v>
                </c:pt>
                <c:pt idx="4317">
                  <c:v>38287</c:v>
                </c:pt>
                <c:pt idx="4318">
                  <c:v>38288</c:v>
                </c:pt>
                <c:pt idx="4319">
                  <c:v>38289</c:v>
                </c:pt>
                <c:pt idx="4320">
                  <c:v>38290</c:v>
                </c:pt>
                <c:pt idx="4321">
                  <c:v>38291</c:v>
                </c:pt>
                <c:pt idx="4322">
                  <c:v>38292</c:v>
                </c:pt>
                <c:pt idx="4323">
                  <c:v>38293</c:v>
                </c:pt>
                <c:pt idx="4324">
                  <c:v>38294</c:v>
                </c:pt>
                <c:pt idx="4325">
                  <c:v>38295</c:v>
                </c:pt>
                <c:pt idx="4326">
                  <c:v>38296</c:v>
                </c:pt>
                <c:pt idx="4327">
                  <c:v>38297</c:v>
                </c:pt>
                <c:pt idx="4328">
                  <c:v>38298</c:v>
                </c:pt>
                <c:pt idx="4329">
                  <c:v>38299</c:v>
                </c:pt>
                <c:pt idx="4330">
                  <c:v>38300</c:v>
                </c:pt>
                <c:pt idx="4331">
                  <c:v>38301</c:v>
                </c:pt>
                <c:pt idx="4332">
                  <c:v>38302</c:v>
                </c:pt>
                <c:pt idx="4333">
                  <c:v>38303</c:v>
                </c:pt>
                <c:pt idx="4334">
                  <c:v>38304</c:v>
                </c:pt>
                <c:pt idx="4335">
                  <c:v>38305</c:v>
                </c:pt>
                <c:pt idx="4336">
                  <c:v>38306</c:v>
                </c:pt>
                <c:pt idx="4337">
                  <c:v>38307</c:v>
                </c:pt>
                <c:pt idx="4338">
                  <c:v>38308</c:v>
                </c:pt>
                <c:pt idx="4339">
                  <c:v>38309</c:v>
                </c:pt>
                <c:pt idx="4340">
                  <c:v>38310</c:v>
                </c:pt>
                <c:pt idx="4341">
                  <c:v>38311</c:v>
                </c:pt>
                <c:pt idx="4342">
                  <c:v>38312</c:v>
                </c:pt>
                <c:pt idx="4343">
                  <c:v>38313</c:v>
                </c:pt>
                <c:pt idx="4344">
                  <c:v>38314</c:v>
                </c:pt>
                <c:pt idx="4345">
                  <c:v>38315</c:v>
                </c:pt>
                <c:pt idx="4346">
                  <c:v>38316</c:v>
                </c:pt>
                <c:pt idx="4347">
                  <c:v>38317</c:v>
                </c:pt>
                <c:pt idx="4348">
                  <c:v>38318</c:v>
                </c:pt>
                <c:pt idx="4349">
                  <c:v>38319</c:v>
                </c:pt>
                <c:pt idx="4350">
                  <c:v>38320</c:v>
                </c:pt>
                <c:pt idx="4351">
                  <c:v>38321</c:v>
                </c:pt>
                <c:pt idx="4352">
                  <c:v>38322</c:v>
                </c:pt>
                <c:pt idx="4353">
                  <c:v>38323</c:v>
                </c:pt>
                <c:pt idx="4354">
                  <c:v>38324</c:v>
                </c:pt>
                <c:pt idx="4355">
                  <c:v>38325</c:v>
                </c:pt>
                <c:pt idx="4356">
                  <c:v>38326</c:v>
                </c:pt>
                <c:pt idx="4357">
                  <c:v>38327</c:v>
                </c:pt>
                <c:pt idx="4358">
                  <c:v>38328</c:v>
                </c:pt>
                <c:pt idx="4359">
                  <c:v>38329</c:v>
                </c:pt>
                <c:pt idx="4360">
                  <c:v>38330</c:v>
                </c:pt>
                <c:pt idx="4361">
                  <c:v>38331</c:v>
                </c:pt>
                <c:pt idx="4362">
                  <c:v>38332</c:v>
                </c:pt>
                <c:pt idx="4363">
                  <c:v>38333</c:v>
                </c:pt>
                <c:pt idx="4364">
                  <c:v>38334</c:v>
                </c:pt>
                <c:pt idx="4365">
                  <c:v>38335</c:v>
                </c:pt>
                <c:pt idx="4366">
                  <c:v>38336</c:v>
                </c:pt>
                <c:pt idx="4367">
                  <c:v>38337</c:v>
                </c:pt>
                <c:pt idx="4368">
                  <c:v>38338</c:v>
                </c:pt>
                <c:pt idx="4369">
                  <c:v>38339</c:v>
                </c:pt>
                <c:pt idx="4370">
                  <c:v>38340</c:v>
                </c:pt>
                <c:pt idx="4371">
                  <c:v>38341</c:v>
                </c:pt>
                <c:pt idx="4372">
                  <c:v>38342</c:v>
                </c:pt>
                <c:pt idx="4373">
                  <c:v>38343</c:v>
                </c:pt>
                <c:pt idx="4374">
                  <c:v>38344</c:v>
                </c:pt>
                <c:pt idx="4375">
                  <c:v>38345</c:v>
                </c:pt>
                <c:pt idx="4376">
                  <c:v>38346</c:v>
                </c:pt>
                <c:pt idx="4377">
                  <c:v>38347</c:v>
                </c:pt>
                <c:pt idx="4378">
                  <c:v>38348</c:v>
                </c:pt>
                <c:pt idx="4379">
                  <c:v>38349</c:v>
                </c:pt>
                <c:pt idx="4380">
                  <c:v>38350</c:v>
                </c:pt>
                <c:pt idx="4381">
                  <c:v>38351</c:v>
                </c:pt>
                <c:pt idx="4382">
                  <c:v>38352</c:v>
                </c:pt>
                <c:pt idx="4383">
                  <c:v>38353</c:v>
                </c:pt>
                <c:pt idx="4384">
                  <c:v>38354</c:v>
                </c:pt>
                <c:pt idx="4385">
                  <c:v>38355</c:v>
                </c:pt>
                <c:pt idx="4386">
                  <c:v>38356</c:v>
                </c:pt>
                <c:pt idx="4387">
                  <c:v>38357</c:v>
                </c:pt>
                <c:pt idx="4388">
                  <c:v>38358</c:v>
                </c:pt>
                <c:pt idx="4389">
                  <c:v>38359</c:v>
                </c:pt>
                <c:pt idx="4390">
                  <c:v>38360</c:v>
                </c:pt>
                <c:pt idx="4391">
                  <c:v>38361</c:v>
                </c:pt>
                <c:pt idx="4392">
                  <c:v>38362</c:v>
                </c:pt>
                <c:pt idx="4393">
                  <c:v>38363</c:v>
                </c:pt>
                <c:pt idx="4394">
                  <c:v>38364</c:v>
                </c:pt>
                <c:pt idx="4395">
                  <c:v>38365</c:v>
                </c:pt>
                <c:pt idx="4396">
                  <c:v>38366</c:v>
                </c:pt>
                <c:pt idx="4397">
                  <c:v>38367</c:v>
                </c:pt>
                <c:pt idx="4398">
                  <c:v>38368</c:v>
                </c:pt>
                <c:pt idx="4399">
                  <c:v>38369</c:v>
                </c:pt>
                <c:pt idx="4400">
                  <c:v>38370</c:v>
                </c:pt>
                <c:pt idx="4401">
                  <c:v>38371</c:v>
                </c:pt>
                <c:pt idx="4402">
                  <c:v>38372</c:v>
                </c:pt>
                <c:pt idx="4403">
                  <c:v>38373</c:v>
                </c:pt>
                <c:pt idx="4404">
                  <c:v>38374</c:v>
                </c:pt>
                <c:pt idx="4405">
                  <c:v>38375</c:v>
                </c:pt>
                <c:pt idx="4406">
                  <c:v>38376</c:v>
                </c:pt>
                <c:pt idx="4407">
                  <c:v>38377</c:v>
                </c:pt>
                <c:pt idx="4408">
                  <c:v>38378</c:v>
                </c:pt>
                <c:pt idx="4409">
                  <c:v>38379</c:v>
                </c:pt>
                <c:pt idx="4410">
                  <c:v>38380</c:v>
                </c:pt>
                <c:pt idx="4411">
                  <c:v>38381</c:v>
                </c:pt>
                <c:pt idx="4412">
                  <c:v>38382</c:v>
                </c:pt>
                <c:pt idx="4413">
                  <c:v>38383</c:v>
                </c:pt>
                <c:pt idx="4414">
                  <c:v>38384</c:v>
                </c:pt>
                <c:pt idx="4415">
                  <c:v>38385</c:v>
                </c:pt>
                <c:pt idx="4416">
                  <c:v>38386</c:v>
                </c:pt>
                <c:pt idx="4417">
                  <c:v>38387</c:v>
                </c:pt>
                <c:pt idx="4418">
                  <c:v>38388</c:v>
                </c:pt>
                <c:pt idx="4419">
                  <c:v>38389</c:v>
                </c:pt>
                <c:pt idx="4420">
                  <c:v>38390</c:v>
                </c:pt>
                <c:pt idx="4421">
                  <c:v>38391</c:v>
                </c:pt>
                <c:pt idx="4422">
                  <c:v>38392</c:v>
                </c:pt>
                <c:pt idx="4423">
                  <c:v>38393</c:v>
                </c:pt>
                <c:pt idx="4424">
                  <c:v>38394</c:v>
                </c:pt>
                <c:pt idx="4425">
                  <c:v>38395</c:v>
                </c:pt>
                <c:pt idx="4426">
                  <c:v>38396</c:v>
                </c:pt>
                <c:pt idx="4427">
                  <c:v>38397</c:v>
                </c:pt>
                <c:pt idx="4428">
                  <c:v>38398</c:v>
                </c:pt>
                <c:pt idx="4429">
                  <c:v>38399</c:v>
                </c:pt>
                <c:pt idx="4430">
                  <c:v>38400</c:v>
                </c:pt>
                <c:pt idx="4431">
                  <c:v>38401</c:v>
                </c:pt>
                <c:pt idx="4432">
                  <c:v>38402</c:v>
                </c:pt>
                <c:pt idx="4433">
                  <c:v>38403</c:v>
                </c:pt>
                <c:pt idx="4434">
                  <c:v>38404</c:v>
                </c:pt>
                <c:pt idx="4435">
                  <c:v>38405</c:v>
                </c:pt>
                <c:pt idx="4436">
                  <c:v>38406</c:v>
                </c:pt>
                <c:pt idx="4437">
                  <c:v>38407</c:v>
                </c:pt>
                <c:pt idx="4438">
                  <c:v>38408</c:v>
                </c:pt>
                <c:pt idx="4439">
                  <c:v>38409</c:v>
                </c:pt>
                <c:pt idx="4440">
                  <c:v>38410</c:v>
                </c:pt>
                <c:pt idx="4441">
                  <c:v>38411</c:v>
                </c:pt>
                <c:pt idx="4442">
                  <c:v>38412</c:v>
                </c:pt>
                <c:pt idx="4443">
                  <c:v>38413</c:v>
                </c:pt>
                <c:pt idx="4444">
                  <c:v>38414</c:v>
                </c:pt>
                <c:pt idx="4445">
                  <c:v>38415</c:v>
                </c:pt>
                <c:pt idx="4446">
                  <c:v>38416</c:v>
                </c:pt>
                <c:pt idx="4447">
                  <c:v>38417</c:v>
                </c:pt>
                <c:pt idx="4448">
                  <c:v>38418</c:v>
                </c:pt>
                <c:pt idx="4449">
                  <c:v>38419</c:v>
                </c:pt>
                <c:pt idx="4450">
                  <c:v>38420</c:v>
                </c:pt>
                <c:pt idx="4451">
                  <c:v>38421</c:v>
                </c:pt>
                <c:pt idx="4452">
                  <c:v>38422</c:v>
                </c:pt>
                <c:pt idx="4453">
                  <c:v>38423</c:v>
                </c:pt>
                <c:pt idx="4454">
                  <c:v>38424</c:v>
                </c:pt>
                <c:pt idx="4455">
                  <c:v>38425</c:v>
                </c:pt>
                <c:pt idx="4456">
                  <c:v>38426</c:v>
                </c:pt>
                <c:pt idx="4457">
                  <c:v>38427</c:v>
                </c:pt>
                <c:pt idx="4458">
                  <c:v>38428</c:v>
                </c:pt>
                <c:pt idx="4459">
                  <c:v>38429</c:v>
                </c:pt>
                <c:pt idx="4460">
                  <c:v>38430</c:v>
                </c:pt>
                <c:pt idx="4461">
                  <c:v>38431</c:v>
                </c:pt>
                <c:pt idx="4462">
                  <c:v>38432</c:v>
                </c:pt>
                <c:pt idx="4463">
                  <c:v>38433</c:v>
                </c:pt>
                <c:pt idx="4464">
                  <c:v>38434</c:v>
                </c:pt>
                <c:pt idx="4465">
                  <c:v>38435</c:v>
                </c:pt>
                <c:pt idx="4466">
                  <c:v>38436</c:v>
                </c:pt>
                <c:pt idx="4467">
                  <c:v>38437</c:v>
                </c:pt>
                <c:pt idx="4468">
                  <c:v>38438</c:v>
                </c:pt>
                <c:pt idx="4469">
                  <c:v>38439</c:v>
                </c:pt>
                <c:pt idx="4470">
                  <c:v>38440</c:v>
                </c:pt>
                <c:pt idx="4471">
                  <c:v>38441</c:v>
                </c:pt>
                <c:pt idx="4472">
                  <c:v>38442</c:v>
                </c:pt>
                <c:pt idx="4473">
                  <c:v>38443</c:v>
                </c:pt>
                <c:pt idx="4474">
                  <c:v>38444</c:v>
                </c:pt>
                <c:pt idx="4475">
                  <c:v>38445</c:v>
                </c:pt>
                <c:pt idx="4476">
                  <c:v>38446</c:v>
                </c:pt>
                <c:pt idx="4477">
                  <c:v>38447</c:v>
                </c:pt>
                <c:pt idx="4478">
                  <c:v>38448</c:v>
                </c:pt>
                <c:pt idx="4479">
                  <c:v>38449</c:v>
                </c:pt>
                <c:pt idx="4480">
                  <c:v>38450</c:v>
                </c:pt>
                <c:pt idx="4481">
                  <c:v>38451</c:v>
                </c:pt>
                <c:pt idx="4482">
                  <c:v>38452</c:v>
                </c:pt>
                <c:pt idx="4483">
                  <c:v>38453</c:v>
                </c:pt>
                <c:pt idx="4484">
                  <c:v>38454</c:v>
                </c:pt>
                <c:pt idx="4485">
                  <c:v>38455</c:v>
                </c:pt>
                <c:pt idx="4486">
                  <c:v>38456</c:v>
                </c:pt>
                <c:pt idx="4487">
                  <c:v>38457</c:v>
                </c:pt>
                <c:pt idx="4488">
                  <c:v>38458</c:v>
                </c:pt>
                <c:pt idx="4489">
                  <c:v>38459</c:v>
                </c:pt>
                <c:pt idx="4490">
                  <c:v>38460</c:v>
                </c:pt>
                <c:pt idx="4491">
                  <c:v>38461</c:v>
                </c:pt>
                <c:pt idx="4492">
                  <c:v>38462</c:v>
                </c:pt>
                <c:pt idx="4493">
                  <c:v>38463</c:v>
                </c:pt>
                <c:pt idx="4494">
                  <c:v>38464</c:v>
                </c:pt>
                <c:pt idx="4495">
                  <c:v>38465</c:v>
                </c:pt>
                <c:pt idx="4496">
                  <c:v>38466</c:v>
                </c:pt>
                <c:pt idx="4497">
                  <c:v>38467</c:v>
                </c:pt>
                <c:pt idx="4498">
                  <c:v>38468</c:v>
                </c:pt>
                <c:pt idx="4499">
                  <c:v>38469</c:v>
                </c:pt>
                <c:pt idx="4500">
                  <c:v>38470</c:v>
                </c:pt>
                <c:pt idx="4501">
                  <c:v>38471</c:v>
                </c:pt>
                <c:pt idx="4502">
                  <c:v>38472</c:v>
                </c:pt>
                <c:pt idx="4503">
                  <c:v>38473</c:v>
                </c:pt>
                <c:pt idx="4504">
                  <c:v>38474</c:v>
                </c:pt>
                <c:pt idx="4505">
                  <c:v>38475</c:v>
                </c:pt>
                <c:pt idx="4506">
                  <c:v>38476</c:v>
                </c:pt>
                <c:pt idx="4507">
                  <c:v>38477</c:v>
                </c:pt>
                <c:pt idx="4508">
                  <c:v>38478</c:v>
                </c:pt>
                <c:pt idx="4509">
                  <c:v>38479</c:v>
                </c:pt>
                <c:pt idx="4510">
                  <c:v>38480</c:v>
                </c:pt>
                <c:pt idx="4511">
                  <c:v>38481</c:v>
                </c:pt>
                <c:pt idx="4512">
                  <c:v>38482</c:v>
                </c:pt>
                <c:pt idx="4513">
                  <c:v>38483</c:v>
                </c:pt>
                <c:pt idx="4514">
                  <c:v>38484</c:v>
                </c:pt>
                <c:pt idx="4515">
                  <c:v>38485</c:v>
                </c:pt>
                <c:pt idx="4516">
                  <c:v>38486</c:v>
                </c:pt>
                <c:pt idx="4517">
                  <c:v>38487</c:v>
                </c:pt>
                <c:pt idx="4518">
                  <c:v>38488</c:v>
                </c:pt>
                <c:pt idx="4519">
                  <c:v>38489</c:v>
                </c:pt>
                <c:pt idx="4520">
                  <c:v>38490</c:v>
                </c:pt>
                <c:pt idx="4521">
                  <c:v>38491</c:v>
                </c:pt>
                <c:pt idx="4522">
                  <c:v>38492</c:v>
                </c:pt>
                <c:pt idx="4523">
                  <c:v>38493</c:v>
                </c:pt>
                <c:pt idx="4524">
                  <c:v>38494</c:v>
                </c:pt>
                <c:pt idx="4525">
                  <c:v>38495</c:v>
                </c:pt>
                <c:pt idx="4526">
                  <c:v>38496</c:v>
                </c:pt>
                <c:pt idx="4527">
                  <c:v>38497</c:v>
                </c:pt>
                <c:pt idx="4528">
                  <c:v>38498</c:v>
                </c:pt>
                <c:pt idx="4529">
                  <c:v>38499</c:v>
                </c:pt>
                <c:pt idx="4530">
                  <c:v>38500</c:v>
                </c:pt>
                <c:pt idx="4531">
                  <c:v>38501</c:v>
                </c:pt>
                <c:pt idx="4532">
                  <c:v>38502</c:v>
                </c:pt>
                <c:pt idx="4533">
                  <c:v>38503</c:v>
                </c:pt>
                <c:pt idx="4534">
                  <c:v>38504</c:v>
                </c:pt>
                <c:pt idx="4535">
                  <c:v>38505</c:v>
                </c:pt>
                <c:pt idx="4536">
                  <c:v>38506</c:v>
                </c:pt>
                <c:pt idx="4537">
                  <c:v>38507</c:v>
                </c:pt>
                <c:pt idx="4538">
                  <c:v>38508</c:v>
                </c:pt>
                <c:pt idx="4539">
                  <c:v>38509</c:v>
                </c:pt>
                <c:pt idx="4540">
                  <c:v>38510</c:v>
                </c:pt>
                <c:pt idx="4541">
                  <c:v>38511</c:v>
                </c:pt>
                <c:pt idx="4542">
                  <c:v>38512</c:v>
                </c:pt>
                <c:pt idx="4543">
                  <c:v>38513</c:v>
                </c:pt>
                <c:pt idx="4544">
                  <c:v>38514</c:v>
                </c:pt>
                <c:pt idx="4545">
                  <c:v>38515</c:v>
                </c:pt>
                <c:pt idx="4546">
                  <c:v>38516</c:v>
                </c:pt>
                <c:pt idx="4547">
                  <c:v>38517</c:v>
                </c:pt>
                <c:pt idx="4548">
                  <c:v>38518</c:v>
                </c:pt>
                <c:pt idx="4549">
                  <c:v>38519</c:v>
                </c:pt>
                <c:pt idx="4550">
                  <c:v>38520</c:v>
                </c:pt>
                <c:pt idx="4551">
                  <c:v>38521</c:v>
                </c:pt>
                <c:pt idx="4552">
                  <c:v>38522</c:v>
                </c:pt>
                <c:pt idx="4553">
                  <c:v>38523</c:v>
                </c:pt>
                <c:pt idx="4554">
                  <c:v>38524</c:v>
                </c:pt>
                <c:pt idx="4555">
                  <c:v>38525</c:v>
                </c:pt>
                <c:pt idx="4556">
                  <c:v>38526</c:v>
                </c:pt>
                <c:pt idx="4557">
                  <c:v>38527</c:v>
                </c:pt>
                <c:pt idx="4558">
                  <c:v>38528</c:v>
                </c:pt>
                <c:pt idx="4559">
                  <c:v>38529</c:v>
                </c:pt>
                <c:pt idx="4560">
                  <c:v>38530</c:v>
                </c:pt>
                <c:pt idx="4561">
                  <c:v>38531</c:v>
                </c:pt>
                <c:pt idx="4562">
                  <c:v>38532</c:v>
                </c:pt>
                <c:pt idx="4563">
                  <c:v>38533</c:v>
                </c:pt>
                <c:pt idx="4564">
                  <c:v>38534</c:v>
                </c:pt>
                <c:pt idx="4565">
                  <c:v>38535</c:v>
                </c:pt>
                <c:pt idx="4566">
                  <c:v>38536</c:v>
                </c:pt>
                <c:pt idx="4567">
                  <c:v>38537</c:v>
                </c:pt>
                <c:pt idx="4568">
                  <c:v>38538</c:v>
                </c:pt>
                <c:pt idx="4569">
                  <c:v>38539</c:v>
                </c:pt>
                <c:pt idx="4570">
                  <c:v>38540</c:v>
                </c:pt>
                <c:pt idx="4571">
                  <c:v>38541</c:v>
                </c:pt>
                <c:pt idx="4572">
                  <c:v>38542</c:v>
                </c:pt>
                <c:pt idx="4573">
                  <c:v>38543</c:v>
                </c:pt>
                <c:pt idx="4574">
                  <c:v>38544</c:v>
                </c:pt>
                <c:pt idx="4575">
                  <c:v>38545</c:v>
                </c:pt>
                <c:pt idx="4576">
                  <c:v>38546</c:v>
                </c:pt>
                <c:pt idx="4577">
                  <c:v>38547</c:v>
                </c:pt>
                <c:pt idx="4578">
                  <c:v>38548</c:v>
                </c:pt>
                <c:pt idx="4579">
                  <c:v>38549</c:v>
                </c:pt>
                <c:pt idx="4580">
                  <c:v>38550</c:v>
                </c:pt>
                <c:pt idx="4581">
                  <c:v>38551</c:v>
                </c:pt>
                <c:pt idx="4582">
                  <c:v>38552</c:v>
                </c:pt>
                <c:pt idx="4583">
                  <c:v>38553</c:v>
                </c:pt>
                <c:pt idx="4584">
                  <c:v>38554</c:v>
                </c:pt>
                <c:pt idx="4585">
                  <c:v>38555</c:v>
                </c:pt>
                <c:pt idx="4586">
                  <c:v>38556</c:v>
                </c:pt>
                <c:pt idx="4587">
                  <c:v>38557</c:v>
                </c:pt>
                <c:pt idx="4588">
                  <c:v>38558</c:v>
                </c:pt>
                <c:pt idx="4589">
                  <c:v>38559</c:v>
                </c:pt>
                <c:pt idx="4590">
                  <c:v>38560</c:v>
                </c:pt>
                <c:pt idx="4591">
                  <c:v>38561</c:v>
                </c:pt>
                <c:pt idx="4592">
                  <c:v>38562</c:v>
                </c:pt>
                <c:pt idx="4593">
                  <c:v>38563</c:v>
                </c:pt>
                <c:pt idx="4594">
                  <c:v>38564</c:v>
                </c:pt>
                <c:pt idx="4595">
                  <c:v>38565</c:v>
                </c:pt>
                <c:pt idx="4596">
                  <c:v>38566</c:v>
                </c:pt>
                <c:pt idx="4597">
                  <c:v>38567</c:v>
                </c:pt>
                <c:pt idx="4598">
                  <c:v>38568</c:v>
                </c:pt>
                <c:pt idx="4599">
                  <c:v>38569</c:v>
                </c:pt>
                <c:pt idx="4600">
                  <c:v>38570</c:v>
                </c:pt>
                <c:pt idx="4601">
                  <c:v>38571</c:v>
                </c:pt>
                <c:pt idx="4602">
                  <c:v>38572</c:v>
                </c:pt>
                <c:pt idx="4603">
                  <c:v>38573</c:v>
                </c:pt>
                <c:pt idx="4604">
                  <c:v>38574</c:v>
                </c:pt>
                <c:pt idx="4605">
                  <c:v>38575</c:v>
                </c:pt>
                <c:pt idx="4606">
                  <c:v>38576</c:v>
                </c:pt>
                <c:pt idx="4607">
                  <c:v>38577</c:v>
                </c:pt>
                <c:pt idx="4608">
                  <c:v>38578</c:v>
                </c:pt>
                <c:pt idx="4609">
                  <c:v>38579</c:v>
                </c:pt>
                <c:pt idx="4610">
                  <c:v>38580</c:v>
                </c:pt>
                <c:pt idx="4611">
                  <c:v>38581</c:v>
                </c:pt>
                <c:pt idx="4612">
                  <c:v>38582</c:v>
                </c:pt>
                <c:pt idx="4613">
                  <c:v>38583</c:v>
                </c:pt>
                <c:pt idx="4614">
                  <c:v>38584</c:v>
                </c:pt>
                <c:pt idx="4615">
                  <c:v>38585</c:v>
                </c:pt>
                <c:pt idx="4616">
                  <c:v>38586</c:v>
                </c:pt>
                <c:pt idx="4617">
                  <c:v>38587</c:v>
                </c:pt>
                <c:pt idx="4618">
                  <c:v>38588</c:v>
                </c:pt>
                <c:pt idx="4619">
                  <c:v>38589</c:v>
                </c:pt>
                <c:pt idx="4620">
                  <c:v>38590</c:v>
                </c:pt>
                <c:pt idx="4621">
                  <c:v>38591</c:v>
                </c:pt>
                <c:pt idx="4622">
                  <c:v>38592</c:v>
                </c:pt>
                <c:pt idx="4623">
                  <c:v>38593</c:v>
                </c:pt>
                <c:pt idx="4624">
                  <c:v>38594</c:v>
                </c:pt>
                <c:pt idx="4625">
                  <c:v>38595</c:v>
                </c:pt>
                <c:pt idx="4626">
                  <c:v>38596</c:v>
                </c:pt>
                <c:pt idx="4627">
                  <c:v>38597</c:v>
                </c:pt>
                <c:pt idx="4628">
                  <c:v>38598</c:v>
                </c:pt>
                <c:pt idx="4629">
                  <c:v>38599</c:v>
                </c:pt>
                <c:pt idx="4630">
                  <c:v>38600</c:v>
                </c:pt>
                <c:pt idx="4631">
                  <c:v>38601</c:v>
                </c:pt>
                <c:pt idx="4632">
                  <c:v>38602</c:v>
                </c:pt>
                <c:pt idx="4633">
                  <c:v>38603</c:v>
                </c:pt>
                <c:pt idx="4634">
                  <c:v>38604</c:v>
                </c:pt>
                <c:pt idx="4635">
                  <c:v>38605</c:v>
                </c:pt>
                <c:pt idx="4636">
                  <c:v>38606</c:v>
                </c:pt>
                <c:pt idx="4637">
                  <c:v>38607</c:v>
                </c:pt>
                <c:pt idx="4638">
                  <c:v>38608</c:v>
                </c:pt>
                <c:pt idx="4639">
                  <c:v>38609</c:v>
                </c:pt>
                <c:pt idx="4640">
                  <c:v>38610</c:v>
                </c:pt>
                <c:pt idx="4641">
                  <c:v>38611</c:v>
                </c:pt>
                <c:pt idx="4642">
                  <c:v>38612</c:v>
                </c:pt>
                <c:pt idx="4643">
                  <c:v>38613</c:v>
                </c:pt>
                <c:pt idx="4644">
                  <c:v>38614</c:v>
                </c:pt>
                <c:pt idx="4645">
                  <c:v>38615</c:v>
                </c:pt>
                <c:pt idx="4646">
                  <c:v>38616</c:v>
                </c:pt>
                <c:pt idx="4647">
                  <c:v>38617</c:v>
                </c:pt>
                <c:pt idx="4648">
                  <c:v>38618</c:v>
                </c:pt>
                <c:pt idx="4649">
                  <c:v>38619</c:v>
                </c:pt>
                <c:pt idx="4650">
                  <c:v>38620</c:v>
                </c:pt>
                <c:pt idx="4651">
                  <c:v>38621</c:v>
                </c:pt>
                <c:pt idx="4652">
                  <c:v>38622</c:v>
                </c:pt>
                <c:pt idx="4653">
                  <c:v>38623</c:v>
                </c:pt>
                <c:pt idx="4654">
                  <c:v>38624</c:v>
                </c:pt>
                <c:pt idx="4655">
                  <c:v>38625</c:v>
                </c:pt>
                <c:pt idx="4656">
                  <c:v>38626</c:v>
                </c:pt>
                <c:pt idx="4657">
                  <c:v>38627</c:v>
                </c:pt>
                <c:pt idx="4658">
                  <c:v>38628</c:v>
                </c:pt>
                <c:pt idx="4659">
                  <c:v>38629</c:v>
                </c:pt>
                <c:pt idx="4660">
                  <c:v>38630</c:v>
                </c:pt>
                <c:pt idx="4661">
                  <c:v>38631</c:v>
                </c:pt>
                <c:pt idx="4662">
                  <c:v>38632</c:v>
                </c:pt>
                <c:pt idx="4663">
                  <c:v>38633</c:v>
                </c:pt>
                <c:pt idx="4664">
                  <c:v>38634</c:v>
                </c:pt>
                <c:pt idx="4665">
                  <c:v>38635</c:v>
                </c:pt>
                <c:pt idx="4666">
                  <c:v>38636</c:v>
                </c:pt>
                <c:pt idx="4667">
                  <c:v>38637</c:v>
                </c:pt>
                <c:pt idx="4668">
                  <c:v>38638</c:v>
                </c:pt>
                <c:pt idx="4669">
                  <c:v>38639</c:v>
                </c:pt>
                <c:pt idx="4670">
                  <c:v>38640</c:v>
                </c:pt>
                <c:pt idx="4671">
                  <c:v>38641</c:v>
                </c:pt>
                <c:pt idx="4672">
                  <c:v>38642</c:v>
                </c:pt>
                <c:pt idx="4673">
                  <c:v>38643</c:v>
                </c:pt>
                <c:pt idx="4674">
                  <c:v>38644</c:v>
                </c:pt>
                <c:pt idx="4675">
                  <c:v>38645</c:v>
                </c:pt>
                <c:pt idx="4676">
                  <c:v>38646</c:v>
                </c:pt>
                <c:pt idx="4677">
                  <c:v>38647</c:v>
                </c:pt>
                <c:pt idx="4678">
                  <c:v>38648</c:v>
                </c:pt>
                <c:pt idx="4679">
                  <c:v>38649</c:v>
                </c:pt>
                <c:pt idx="4680">
                  <c:v>38650</c:v>
                </c:pt>
                <c:pt idx="4681">
                  <c:v>38651</c:v>
                </c:pt>
                <c:pt idx="4682">
                  <c:v>38652</c:v>
                </c:pt>
                <c:pt idx="4683">
                  <c:v>38653</c:v>
                </c:pt>
                <c:pt idx="4684">
                  <c:v>38654</c:v>
                </c:pt>
                <c:pt idx="4685">
                  <c:v>38655</c:v>
                </c:pt>
                <c:pt idx="4686">
                  <c:v>38656</c:v>
                </c:pt>
                <c:pt idx="4687">
                  <c:v>38657</c:v>
                </c:pt>
                <c:pt idx="4688">
                  <c:v>38658</c:v>
                </c:pt>
                <c:pt idx="4689">
                  <c:v>38659</c:v>
                </c:pt>
                <c:pt idx="4690">
                  <c:v>38660</c:v>
                </c:pt>
                <c:pt idx="4691">
                  <c:v>38661</c:v>
                </c:pt>
                <c:pt idx="4692">
                  <c:v>38662</c:v>
                </c:pt>
                <c:pt idx="4693">
                  <c:v>38663</c:v>
                </c:pt>
                <c:pt idx="4694">
                  <c:v>38664</c:v>
                </c:pt>
                <c:pt idx="4695">
                  <c:v>38665</c:v>
                </c:pt>
                <c:pt idx="4696">
                  <c:v>38666</c:v>
                </c:pt>
                <c:pt idx="4697">
                  <c:v>38667</c:v>
                </c:pt>
                <c:pt idx="4698">
                  <c:v>38668</c:v>
                </c:pt>
                <c:pt idx="4699">
                  <c:v>38669</c:v>
                </c:pt>
                <c:pt idx="4700">
                  <c:v>38670</c:v>
                </c:pt>
                <c:pt idx="4701">
                  <c:v>38671</c:v>
                </c:pt>
                <c:pt idx="4702">
                  <c:v>38672</c:v>
                </c:pt>
                <c:pt idx="4703">
                  <c:v>38673</c:v>
                </c:pt>
                <c:pt idx="4704">
                  <c:v>38674</c:v>
                </c:pt>
                <c:pt idx="4705">
                  <c:v>38675</c:v>
                </c:pt>
                <c:pt idx="4706">
                  <c:v>38676</c:v>
                </c:pt>
                <c:pt idx="4707">
                  <c:v>38677</c:v>
                </c:pt>
                <c:pt idx="4708">
                  <c:v>38678</c:v>
                </c:pt>
                <c:pt idx="4709">
                  <c:v>38679</c:v>
                </c:pt>
                <c:pt idx="4710">
                  <c:v>38680</c:v>
                </c:pt>
                <c:pt idx="4711">
                  <c:v>38681</c:v>
                </c:pt>
                <c:pt idx="4712">
                  <c:v>38682</c:v>
                </c:pt>
                <c:pt idx="4713">
                  <c:v>38683</c:v>
                </c:pt>
                <c:pt idx="4714">
                  <c:v>38684</c:v>
                </c:pt>
                <c:pt idx="4715">
                  <c:v>38685</c:v>
                </c:pt>
                <c:pt idx="4716">
                  <c:v>38686</c:v>
                </c:pt>
                <c:pt idx="4717">
                  <c:v>38687</c:v>
                </c:pt>
                <c:pt idx="4718">
                  <c:v>38688</c:v>
                </c:pt>
                <c:pt idx="4719">
                  <c:v>38689</c:v>
                </c:pt>
                <c:pt idx="4720">
                  <c:v>38690</c:v>
                </c:pt>
                <c:pt idx="4721">
                  <c:v>38691</c:v>
                </c:pt>
                <c:pt idx="4722">
                  <c:v>38692</c:v>
                </c:pt>
                <c:pt idx="4723">
                  <c:v>38693</c:v>
                </c:pt>
                <c:pt idx="4724">
                  <c:v>38694</c:v>
                </c:pt>
                <c:pt idx="4725">
                  <c:v>38695</c:v>
                </c:pt>
                <c:pt idx="4726">
                  <c:v>38696</c:v>
                </c:pt>
                <c:pt idx="4727">
                  <c:v>38697</c:v>
                </c:pt>
                <c:pt idx="4728">
                  <c:v>38698</c:v>
                </c:pt>
                <c:pt idx="4729">
                  <c:v>38699</c:v>
                </c:pt>
                <c:pt idx="4730">
                  <c:v>38700</c:v>
                </c:pt>
                <c:pt idx="4731">
                  <c:v>38701</c:v>
                </c:pt>
                <c:pt idx="4732">
                  <c:v>38702</c:v>
                </c:pt>
                <c:pt idx="4733">
                  <c:v>38703</c:v>
                </c:pt>
                <c:pt idx="4734">
                  <c:v>38704</c:v>
                </c:pt>
                <c:pt idx="4735">
                  <c:v>38705</c:v>
                </c:pt>
                <c:pt idx="4736">
                  <c:v>38706</c:v>
                </c:pt>
                <c:pt idx="4737">
                  <c:v>38707</c:v>
                </c:pt>
                <c:pt idx="4738">
                  <c:v>38708</c:v>
                </c:pt>
                <c:pt idx="4739">
                  <c:v>38709</c:v>
                </c:pt>
                <c:pt idx="4740">
                  <c:v>38710</c:v>
                </c:pt>
                <c:pt idx="4741">
                  <c:v>38711</c:v>
                </c:pt>
                <c:pt idx="4742">
                  <c:v>38712</c:v>
                </c:pt>
                <c:pt idx="4743">
                  <c:v>38713</c:v>
                </c:pt>
                <c:pt idx="4744">
                  <c:v>38714</c:v>
                </c:pt>
                <c:pt idx="4745">
                  <c:v>38715</c:v>
                </c:pt>
                <c:pt idx="4746">
                  <c:v>38716</c:v>
                </c:pt>
                <c:pt idx="4747">
                  <c:v>38717</c:v>
                </c:pt>
                <c:pt idx="4748">
                  <c:v>38718</c:v>
                </c:pt>
                <c:pt idx="4749">
                  <c:v>38719</c:v>
                </c:pt>
                <c:pt idx="4750">
                  <c:v>38720</c:v>
                </c:pt>
                <c:pt idx="4751">
                  <c:v>38721</c:v>
                </c:pt>
                <c:pt idx="4752">
                  <c:v>38722</c:v>
                </c:pt>
                <c:pt idx="4753">
                  <c:v>38723</c:v>
                </c:pt>
                <c:pt idx="4754">
                  <c:v>38724</c:v>
                </c:pt>
                <c:pt idx="4755">
                  <c:v>38725</c:v>
                </c:pt>
                <c:pt idx="4756">
                  <c:v>38726</c:v>
                </c:pt>
                <c:pt idx="4757">
                  <c:v>38727</c:v>
                </c:pt>
                <c:pt idx="4758">
                  <c:v>38728</c:v>
                </c:pt>
                <c:pt idx="4759">
                  <c:v>38729</c:v>
                </c:pt>
                <c:pt idx="4760">
                  <c:v>38730</c:v>
                </c:pt>
                <c:pt idx="4761">
                  <c:v>38731</c:v>
                </c:pt>
                <c:pt idx="4762">
                  <c:v>38732</c:v>
                </c:pt>
                <c:pt idx="4763">
                  <c:v>38733</c:v>
                </c:pt>
                <c:pt idx="4764">
                  <c:v>38734</c:v>
                </c:pt>
                <c:pt idx="4765">
                  <c:v>38735</c:v>
                </c:pt>
                <c:pt idx="4766">
                  <c:v>38736</c:v>
                </c:pt>
                <c:pt idx="4767">
                  <c:v>38737</c:v>
                </c:pt>
                <c:pt idx="4768">
                  <c:v>38738</c:v>
                </c:pt>
                <c:pt idx="4769">
                  <c:v>38739</c:v>
                </c:pt>
                <c:pt idx="4770">
                  <c:v>38740</c:v>
                </c:pt>
                <c:pt idx="4771">
                  <c:v>38741</c:v>
                </c:pt>
                <c:pt idx="4772">
                  <c:v>38742</c:v>
                </c:pt>
                <c:pt idx="4773">
                  <c:v>38743</c:v>
                </c:pt>
                <c:pt idx="4774">
                  <c:v>38744</c:v>
                </c:pt>
                <c:pt idx="4775">
                  <c:v>38745</c:v>
                </c:pt>
                <c:pt idx="4776">
                  <c:v>38746</c:v>
                </c:pt>
                <c:pt idx="4777">
                  <c:v>38747</c:v>
                </c:pt>
                <c:pt idx="4778">
                  <c:v>38748</c:v>
                </c:pt>
                <c:pt idx="4779">
                  <c:v>38749</c:v>
                </c:pt>
                <c:pt idx="4780">
                  <c:v>38750</c:v>
                </c:pt>
                <c:pt idx="4781">
                  <c:v>38751</c:v>
                </c:pt>
                <c:pt idx="4782">
                  <c:v>38752</c:v>
                </c:pt>
                <c:pt idx="4783">
                  <c:v>38753</c:v>
                </c:pt>
                <c:pt idx="4784">
                  <c:v>38754</c:v>
                </c:pt>
                <c:pt idx="4785">
                  <c:v>38755</c:v>
                </c:pt>
                <c:pt idx="4786">
                  <c:v>38756</c:v>
                </c:pt>
                <c:pt idx="4787">
                  <c:v>38757</c:v>
                </c:pt>
                <c:pt idx="4788">
                  <c:v>38758</c:v>
                </c:pt>
                <c:pt idx="4789">
                  <c:v>38759</c:v>
                </c:pt>
                <c:pt idx="4790">
                  <c:v>38760</c:v>
                </c:pt>
                <c:pt idx="4791">
                  <c:v>38761</c:v>
                </c:pt>
                <c:pt idx="4792">
                  <c:v>38762</c:v>
                </c:pt>
                <c:pt idx="4793">
                  <c:v>38763</c:v>
                </c:pt>
                <c:pt idx="4794">
                  <c:v>38764</c:v>
                </c:pt>
                <c:pt idx="4795">
                  <c:v>38765</c:v>
                </c:pt>
                <c:pt idx="4796">
                  <c:v>38766</c:v>
                </c:pt>
                <c:pt idx="4797">
                  <c:v>38767</c:v>
                </c:pt>
                <c:pt idx="4798">
                  <c:v>38768</c:v>
                </c:pt>
                <c:pt idx="4799">
                  <c:v>38769</c:v>
                </c:pt>
                <c:pt idx="4800">
                  <c:v>38770</c:v>
                </c:pt>
                <c:pt idx="4801">
                  <c:v>38771</c:v>
                </c:pt>
                <c:pt idx="4802">
                  <c:v>38772</c:v>
                </c:pt>
                <c:pt idx="4803">
                  <c:v>38773</c:v>
                </c:pt>
                <c:pt idx="4804">
                  <c:v>38774</c:v>
                </c:pt>
                <c:pt idx="4805">
                  <c:v>38775</c:v>
                </c:pt>
                <c:pt idx="4806">
                  <c:v>38776</c:v>
                </c:pt>
                <c:pt idx="4807">
                  <c:v>38777</c:v>
                </c:pt>
                <c:pt idx="4808">
                  <c:v>38778</c:v>
                </c:pt>
                <c:pt idx="4809">
                  <c:v>38779</c:v>
                </c:pt>
                <c:pt idx="4810">
                  <c:v>38780</c:v>
                </c:pt>
                <c:pt idx="4811">
                  <c:v>38781</c:v>
                </c:pt>
                <c:pt idx="4812">
                  <c:v>38782</c:v>
                </c:pt>
                <c:pt idx="4813">
                  <c:v>38783</c:v>
                </c:pt>
                <c:pt idx="4814">
                  <c:v>38784</c:v>
                </c:pt>
                <c:pt idx="4815">
                  <c:v>38785</c:v>
                </c:pt>
                <c:pt idx="4816">
                  <c:v>38786</c:v>
                </c:pt>
                <c:pt idx="4817">
                  <c:v>38787</c:v>
                </c:pt>
                <c:pt idx="4818">
                  <c:v>38788</c:v>
                </c:pt>
                <c:pt idx="4819">
                  <c:v>38789</c:v>
                </c:pt>
                <c:pt idx="4820">
                  <c:v>38790</c:v>
                </c:pt>
                <c:pt idx="4821">
                  <c:v>38791</c:v>
                </c:pt>
                <c:pt idx="4822">
                  <c:v>38792</c:v>
                </c:pt>
                <c:pt idx="4823">
                  <c:v>38793</c:v>
                </c:pt>
                <c:pt idx="4824">
                  <c:v>38794</c:v>
                </c:pt>
                <c:pt idx="4825">
                  <c:v>38795</c:v>
                </c:pt>
                <c:pt idx="4826">
                  <c:v>38796</c:v>
                </c:pt>
                <c:pt idx="4827">
                  <c:v>38797</c:v>
                </c:pt>
                <c:pt idx="4828">
                  <c:v>38798</c:v>
                </c:pt>
                <c:pt idx="4829">
                  <c:v>38799</c:v>
                </c:pt>
                <c:pt idx="4830">
                  <c:v>38800</c:v>
                </c:pt>
                <c:pt idx="4831">
                  <c:v>38801</c:v>
                </c:pt>
                <c:pt idx="4832">
                  <c:v>38802</c:v>
                </c:pt>
                <c:pt idx="4833">
                  <c:v>38803</c:v>
                </c:pt>
                <c:pt idx="4834">
                  <c:v>38804</c:v>
                </c:pt>
                <c:pt idx="4835">
                  <c:v>38805</c:v>
                </c:pt>
                <c:pt idx="4836">
                  <c:v>38806</c:v>
                </c:pt>
                <c:pt idx="4837">
                  <c:v>38807</c:v>
                </c:pt>
                <c:pt idx="4838">
                  <c:v>38808</c:v>
                </c:pt>
                <c:pt idx="4839">
                  <c:v>38809</c:v>
                </c:pt>
                <c:pt idx="4840">
                  <c:v>38810</c:v>
                </c:pt>
                <c:pt idx="4841">
                  <c:v>38811</c:v>
                </c:pt>
                <c:pt idx="4842">
                  <c:v>38812</c:v>
                </c:pt>
                <c:pt idx="4843">
                  <c:v>38813</c:v>
                </c:pt>
                <c:pt idx="4844">
                  <c:v>38814</c:v>
                </c:pt>
                <c:pt idx="4845">
                  <c:v>38815</c:v>
                </c:pt>
                <c:pt idx="4846">
                  <c:v>38816</c:v>
                </c:pt>
                <c:pt idx="4847">
                  <c:v>38817</c:v>
                </c:pt>
                <c:pt idx="4848">
                  <c:v>38818</c:v>
                </c:pt>
                <c:pt idx="4849">
                  <c:v>38819</c:v>
                </c:pt>
                <c:pt idx="4850">
                  <c:v>38820</c:v>
                </c:pt>
                <c:pt idx="4851">
                  <c:v>38821</c:v>
                </c:pt>
                <c:pt idx="4852">
                  <c:v>38822</c:v>
                </c:pt>
                <c:pt idx="4853">
                  <c:v>38823</c:v>
                </c:pt>
                <c:pt idx="4854">
                  <c:v>38824</c:v>
                </c:pt>
                <c:pt idx="4855">
                  <c:v>38825</c:v>
                </c:pt>
                <c:pt idx="4856">
                  <c:v>38826</c:v>
                </c:pt>
                <c:pt idx="4857">
                  <c:v>38827</c:v>
                </c:pt>
                <c:pt idx="4858">
                  <c:v>38828</c:v>
                </c:pt>
                <c:pt idx="4859">
                  <c:v>38829</c:v>
                </c:pt>
                <c:pt idx="4860">
                  <c:v>38830</c:v>
                </c:pt>
                <c:pt idx="4861">
                  <c:v>38831</c:v>
                </c:pt>
                <c:pt idx="4862">
                  <c:v>38832</c:v>
                </c:pt>
                <c:pt idx="4863">
                  <c:v>38833</c:v>
                </c:pt>
                <c:pt idx="4864">
                  <c:v>38834</c:v>
                </c:pt>
                <c:pt idx="4865">
                  <c:v>38835</c:v>
                </c:pt>
                <c:pt idx="4866">
                  <c:v>38836</c:v>
                </c:pt>
                <c:pt idx="4867">
                  <c:v>38837</c:v>
                </c:pt>
                <c:pt idx="4868">
                  <c:v>38838</c:v>
                </c:pt>
                <c:pt idx="4869">
                  <c:v>38839</c:v>
                </c:pt>
                <c:pt idx="4870">
                  <c:v>38840</c:v>
                </c:pt>
                <c:pt idx="4871">
                  <c:v>38841</c:v>
                </c:pt>
                <c:pt idx="4872">
                  <c:v>38842</c:v>
                </c:pt>
                <c:pt idx="4873">
                  <c:v>38843</c:v>
                </c:pt>
                <c:pt idx="4874">
                  <c:v>38844</c:v>
                </c:pt>
                <c:pt idx="4875">
                  <c:v>38845</c:v>
                </c:pt>
                <c:pt idx="4876">
                  <c:v>38846</c:v>
                </c:pt>
                <c:pt idx="4877">
                  <c:v>38847</c:v>
                </c:pt>
                <c:pt idx="4878">
                  <c:v>38848</c:v>
                </c:pt>
                <c:pt idx="4879">
                  <c:v>38849</c:v>
                </c:pt>
                <c:pt idx="4880">
                  <c:v>38850</c:v>
                </c:pt>
                <c:pt idx="4881">
                  <c:v>38851</c:v>
                </c:pt>
                <c:pt idx="4882">
                  <c:v>38852</c:v>
                </c:pt>
                <c:pt idx="4883">
                  <c:v>38853</c:v>
                </c:pt>
                <c:pt idx="4884">
                  <c:v>38854</c:v>
                </c:pt>
                <c:pt idx="4885">
                  <c:v>38855</c:v>
                </c:pt>
                <c:pt idx="4886">
                  <c:v>38856</c:v>
                </c:pt>
                <c:pt idx="4887">
                  <c:v>38857</c:v>
                </c:pt>
                <c:pt idx="4888">
                  <c:v>38858</c:v>
                </c:pt>
                <c:pt idx="4889">
                  <c:v>38859</c:v>
                </c:pt>
                <c:pt idx="4890">
                  <c:v>38860</c:v>
                </c:pt>
                <c:pt idx="4891">
                  <c:v>38861</c:v>
                </c:pt>
                <c:pt idx="4892">
                  <c:v>38862</c:v>
                </c:pt>
                <c:pt idx="4893">
                  <c:v>38863</c:v>
                </c:pt>
                <c:pt idx="4894">
                  <c:v>38864</c:v>
                </c:pt>
                <c:pt idx="4895">
                  <c:v>38865</c:v>
                </c:pt>
                <c:pt idx="4896">
                  <c:v>38866</c:v>
                </c:pt>
                <c:pt idx="4897">
                  <c:v>38867</c:v>
                </c:pt>
                <c:pt idx="4898">
                  <c:v>38868</c:v>
                </c:pt>
                <c:pt idx="4899">
                  <c:v>38869</c:v>
                </c:pt>
                <c:pt idx="4900">
                  <c:v>38870</c:v>
                </c:pt>
                <c:pt idx="4901">
                  <c:v>38871</c:v>
                </c:pt>
                <c:pt idx="4902">
                  <c:v>38872</c:v>
                </c:pt>
                <c:pt idx="4903">
                  <c:v>38873</c:v>
                </c:pt>
                <c:pt idx="4904">
                  <c:v>38874</c:v>
                </c:pt>
                <c:pt idx="4905">
                  <c:v>38875</c:v>
                </c:pt>
                <c:pt idx="4906">
                  <c:v>38876</c:v>
                </c:pt>
                <c:pt idx="4907">
                  <c:v>38877</c:v>
                </c:pt>
                <c:pt idx="4908">
                  <c:v>38878</c:v>
                </c:pt>
                <c:pt idx="4909">
                  <c:v>38879</c:v>
                </c:pt>
                <c:pt idx="4910">
                  <c:v>38880</c:v>
                </c:pt>
                <c:pt idx="4911">
                  <c:v>38881</c:v>
                </c:pt>
                <c:pt idx="4912">
                  <c:v>38882</c:v>
                </c:pt>
                <c:pt idx="4913">
                  <c:v>38883</c:v>
                </c:pt>
                <c:pt idx="4914">
                  <c:v>38884</c:v>
                </c:pt>
                <c:pt idx="4915">
                  <c:v>38885</c:v>
                </c:pt>
                <c:pt idx="4916">
                  <c:v>38886</c:v>
                </c:pt>
                <c:pt idx="4917">
                  <c:v>38887</c:v>
                </c:pt>
                <c:pt idx="4918">
                  <c:v>38888</c:v>
                </c:pt>
                <c:pt idx="4919">
                  <c:v>38889</c:v>
                </c:pt>
                <c:pt idx="4920">
                  <c:v>38890</c:v>
                </c:pt>
                <c:pt idx="4921">
                  <c:v>38891</c:v>
                </c:pt>
                <c:pt idx="4922">
                  <c:v>38892</c:v>
                </c:pt>
                <c:pt idx="4923">
                  <c:v>38893</c:v>
                </c:pt>
                <c:pt idx="4924">
                  <c:v>38894</c:v>
                </c:pt>
                <c:pt idx="4925">
                  <c:v>38895</c:v>
                </c:pt>
                <c:pt idx="4926">
                  <c:v>38896</c:v>
                </c:pt>
                <c:pt idx="4927">
                  <c:v>38897</c:v>
                </c:pt>
                <c:pt idx="4928">
                  <c:v>38898</c:v>
                </c:pt>
                <c:pt idx="4929">
                  <c:v>38899</c:v>
                </c:pt>
                <c:pt idx="4930">
                  <c:v>38900</c:v>
                </c:pt>
                <c:pt idx="4931">
                  <c:v>38901</c:v>
                </c:pt>
                <c:pt idx="4932">
                  <c:v>38902</c:v>
                </c:pt>
                <c:pt idx="4933">
                  <c:v>38903</c:v>
                </c:pt>
                <c:pt idx="4934">
                  <c:v>38904</c:v>
                </c:pt>
                <c:pt idx="4935">
                  <c:v>38905</c:v>
                </c:pt>
                <c:pt idx="4936">
                  <c:v>38906</c:v>
                </c:pt>
                <c:pt idx="4937">
                  <c:v>38907</c:v>
                </c:pt>
                <c:pt idx="4938">
                  <c:v>38908</c:v>
                </c:pt>
                <c:pt idx="4939">
                  <c:v>38909</c:v>
                </c:pt>
                <c:pt idx="4940">
                  <c:v>38910</c:v>
                </c:pt>
                <c:pt idx="4941">
                  <c:v>38911</c:v>
                </c:pt>
                <c:pt idx="4942">
                  <c:v>38912</c:v>
                </c:pt>
                <c:pt idx="4943">
                  <c:v>38913</c:v>
                </c:pt>
                <c:pt idx="4944">
                  <c:v>38914</c:v>
                </c:pt>
                <c:pt idx="4945">
                  <c:v>38915</c:v>
                </c:pt>
                <c:pt idx="4946">
                  <c:v>38916</c:v>
                </c:pt>
                <c:pt idx="4947">
                  <c:v>38917</c:v>
                </c:pt>
                <c:pt idx="4948">
                  <c:v>38918</c:v>
                </c:pt>
                <c:pt idx="4949">
                  <c:v>38919</c:v>
                </c:pt>
                <c:pt idx="4950">
                  <c:v>38920</c:v>
                </c:pt>
                <c:pt idx="4951">
                  <c:v>38921</c:v>
                </c:pt>
                <c:pt idx="4952">
                  <c:v>38922</c:v>
                </c:pt>
                <c:pt idx="4953">
                  <c:v>38923</c:v>
                </c:pt>
                <c:pt idx="4954">
                  <c:v>38924</c:v>
                </c:pt>
                <c:pt idx="4955">
                  <c:v>38925</c:v>
                </c:pt>
                <c:pt idx="4956">
                  <c:v>38926</c:v>
                </c:pt>
                <c:pt idx="4957">
                  <c:v>38927</c:v>
                </c:pt>
                <c:pt idx="4958">
                  <c:v>38928</c:v>
                </c:pt>
                <c:pt idx="4959">
                  <c:v>38929</c:v>
                </c:pt>
                <c:pt idx="4960">
                  <c:v>38930</c:v>
                </c:pt>
                <c:pt idx="4961">
                  <c:v>38931</c:v>
                </c:pt>
                <c:pt idx="4962">
                  <c:v>38932</c:v>
                </c:pt>
                <c:pt idx="4963">
                  <c:v>38933</c:v>
                </c:pt>
                <c:pt idx="4964">
                  <c:v>38934</c:v>
                </c:pt>
                <c:pt idx="4965">
                  <c:v>38935</c:v>
                </c:pt>
                <c:pt idx="4966">
                  <c:v>38936</c:v>
                </c:pt>
                <c:pt idx="4967">
                  <c:v>38937</c:v>
                </c:pt>
                <c:pt idx="4968">
                  <c:v>38938</c:v>
                </c:pt>
                <c:pt idx="4969">
                  <c:v>38939</c:v>
                </c:pt>
                <c:pt idx="4970">
                  <c:v>38940</c:v>
                </c:pt>
                <c:pt idx="4971">
                  <c:v>38941</c:v>
                </c:pt>
                <c:pt idx="4972">
                  <c:v>38942</c:v>
                </c:pt>
                <c:pt idx="4973">
                  <c:v>38943</c:v>
                </c:pt>
                <c:pt idx="4974">
                  <c:v>38944</c:v>
                </c:pt>
                <c:pt idx="4975">
                  <c:v>38945</c:v>
                </c:pt>
                <c:pt idx="4976">
                  <c:v>38946</c:v>
                </c:pt>
                <c:pt idx="4977">
                  <c:v>38947</c:v>
                </c:pt>
                <c:pt idx="4978">
                  <c:v>38948</c:v>
                </c:pt>
                <c:pt idx="4979">
                  <c:v>38949</c:v>
                </c:pt>
                <c:pt idx="4980">
                  <c:v>38950</c:v>
                </c:pt>
                <c:pt idx="4981">
                  <c:v>38951</c:v>
                </c:pt>
                <c:pt idx="4982">
                  <c:v>38952</c:v>
                </c:pt>
                <c:pt idx="4983">
                  <c:v>38953</c:v>
                </c:pt>
                <c:pt idx="4984">
                  <c:v>38954</c:v>
                </c:pt>
                <c:pt idx="4985">
                  <c:v>38955</c:v>
                </c:pt>
                <c:pt idx="4986">
                  <c:v>38956</c:v>
                </c:pt>
                <c:pt idx="4987">
                  <c:v>38957</c:v>
                </c:pt>
                <c:pt idx="4988">
                  <c:v>38958</c:v>
                </c:pt>
                <c:pt idx="4989">
                  <c:v>38959</c:v>
                </c:pt>
                <c:pt idx="4990">
                  <c:v>38960</c:v>
                </c:pt>
                <c:pt idx="4991">
                  <c:v>38961</c:v>
                </c:pt>
                <c:pt idx="4992">
                  <c:v>38962</c:v>
                </c:pt>
                <c:pt idx="4993">
                  <c:v>38963</c:v>
                </c:pt>
                <c:pt idx="4994">
                  <c:v>38964</c:v>
                </c:pt>
                <c:pt idx="4995">
                  <c:v>38965</c:v>
                </c:pt>
                <c:pt idx="4996">
                  <c:v>38966</c:v>
                </c:pt>
                <c:pt idx="4997">
                  <c:v>38967</c:v>
                </c:pt>
                <c:pt idx="4998">
                  <c:v>38968</c:v>
                </c:pt>
                <c:pt idx="4999">
                  <c:v>38969</c:v>
                </c:pt>
                <c:pt idx="5000">
                  <c:v>38970</c:v>
                </c:pt>
                <c:pt idx="5001">
                  <c:v>38971</c:v>
                </c:pt>
                <c:pt idx="5002">
                  <c:v>38972</c:v>
                </c:pt>
                <c:pt idx="5003">
                  <c:v>38973</c:v>
                </c:pt>
                <c:pt idx="5004">
                  <c:v>38974</c:v>
                </c:pt>
                <c:pt idx="5005">
                  <c:v>38975</c:v>
                </c:pt>
                <c:pt idx="5006">
                  <c:v>38976</c:v>
                </c:pt>
                <c:pt idx="5007">
                  <c:v>38977</c:v>
                </c:pt>
                <c:pt idx="5008">
                  <c:v>38978</c:v>
                </c:pt>
                <c:pt idx="5009">
                  <c:v>38979</c:v>
                </c:pt>
                <c:pt idx="5010">
                  <c:v>38980</c:v>
                </c:pt>
                <c:pt idx="5011">
                  <c:v>38981</c:v>
                </c:pt>
                <c:pt idx="5012">
                  <c:v>38982</c:v>
                </c:pt>
                <c:pt idx="5013">
                  <c:v>38983</c:v>
                </c:pt>
                <c:pt idx="5014">
                  <c:v>38984</c:v>
                </c:pt>
                <c:pt idx="5015">
                  <c:v>38985</c:v>
                </c:pt>
                <c:pt idx="5016">
                  <c:v>38986</c:v>
                </c:pt>
                <c:pt idx="5017">
                  <c:v>38987</c:v>
                </c:pt>
                <c:pt idx="5018">
                  <c:v>38988</c:v>
                </c:pt>
                <c:pt idx="5019">
                  <c:v>38989</c:v>
                </c:pt>
                <c:pt idx="5020">
                  <c:v>38990</c:v>
                </c:pt>
                <c:pt idx="5021">
                  <c:v>38991</c:v>
                </c:pt>
                <c:pt idx="5022">
                  <c:v>38992</c:v>
                </c:pt>
                <c:pt idx="5023">
                  <c:v>38993</c:v>
                </c:pt>
                <c:pt idx="5024">
                  <c:v>38994</c:v>
                </c:pt>
                <c:pt idx="5025">
                  <c:v>38995</c:v>
                </c:pt>
                <c:pt idx="5026">
                  <c:v>38996</c:v>
                </c:pt>
                <c:pt idx="5027">
                  <c:v>38997</c:v>
                </c:pt>
                <c:pt idx="5028">
                  <c:v>38998</c:v>
                </c:pt>
                <c:pt idx="5029">
                  <c:v>38999</c:v>
                </c:pt>
                <c:pt idx="5030">
                  <c:v>39000</c:v>
                </c:pt>
                <c:pt idx="5031">
                  <c:v>39001</c:v>
                </c:pt>
                <c:pt idx="5032">
                  <c:v>39002</c:v>
                </c:pt>
                <c:pt idx="5033">
                  <c:v>39003</c:v>
                </c:pt>
                <c:pt idx="5034">
                  <c:v>39004</c:v>
                </c:pt>
                <c:pt idx="5035">
                  <c:v>39005</c:v>
                </c:pt>
                <c:pt idx="5036">
                  <c:v>39006</c:v>
                </c:pt>
                <c:pt idx="5037">
                  <c:v>39007</c:v>
                </c:pt>
                <c:pt idx="5038">
                  <c:v>39008</c:v>
                </c:pt>
                <c:pt idx="5039">
                  <c:v>39009</c:v>
                </c:pt>
                <c:pt idx="5040">
                  <c:v>39010</c:v>
                </c:pt>
                <c:pt idx="5041">
                  <c:v>39011</c:v>
                </c:pt>
                <c:pt idx="5042">
                  <c:v>39012</c:v>
                </c:pt>
                <c:pt idx="5043">
                  <c:v>39013</c:v>
                </c:pt>
                <c:pt idx="5044">
                  <c:v>39014</c:v>
                </c:pt>
                <c:pt idx="5045">
                  <c:v>39015</c:v>
                </c:pt>
                <c:pt idx="5046">
                  <c:v>39016</c:v>
                </c:pt>
                <c:pt idx="5047">
                  <c:v>39017</c:v>
                </c:pt>
                <c:pt idx="5048">
                  <c:v>39018</c:v>
                </c:pt>
                <c:pt idx="5049">
                  <c:v>39019</c:v>
                </c:pt>
                <c:pt idx="5050">
                  <c:v>39020</c:v>
                </c:pt>
                <c:pt idx="5051">
                  <c:v>39021</c:v>
                </c:pt>
                <c:pt idx="5052">
                  <c:v>39022</c:v>
                </c:pt>
                <c:pt idx="5053">
                  <c:v>39023</c:v>
                </c:pt>
                <c:pt idx="5054">
                  <c:v>39024</c:v>
                </c:pt>
                <c:pt idx="5055">
                  <c:v>39025</c:v>
                </c:pt>
                <c:pt idx="5056">
                  <c:v>39026</c:v>
                </c:pt>
                <c:pt idx="5057">
                  <c:v>39027</c:v>
                </c:pt>
                <c:pt idx="5058">
                  <c:v>39028</c:v>
                </c:pt>
                <c:pt idx="5059">
                  <c:v>39029</c:v>
                </c:pt>
                <c:pt idx="5060">
                  <c:v>39030</c:v>
                </c:pt>
                <c:pt idx="5061">
                  <c:v>39031</c:v>
                </c:pt>
                <c:pt idx="5062">
                  <c:v>39032</c:v>
                </c:pt>
                <c:pt idx="5063">
                  <c:v>39033</c:v>
                </c:pt>
                <c:pt idx="5064">
                  <c:v>39034</c:v>
                </c:pt>
                <c:pt idx="5065">
                  <c:v>39035</c:v>
                </c:pt>
                <c:pt idx="5066">
                  <c:v>39036</c:v>
                </c:pt>
                <c:pt idx="5067">
                  <c:v>39037</c:v>
                </c:pt>
                <c:pt idx="5068">
                  <c:v>39038</c:v>
                </c:pt>
                <c:pt idx="5069">
                  <c:v>39039</c:v>
                </c:pt>
                <c:pt idx="5070">
                  <c:v>39040</c:v>
                </c:pt>
                <c:pt idx="5071">
                  <c:v>39041</c:v>
                </c:pt>
                <c:pt idx="5072">
                  <c:v>39042</c:v>
                </c:pt>
                <c:pt idx="5073">
                  <c:v>39043</c:v>
                </c:pt>
                <c:pt idx="5074">
                  <c:v>39044</c:v>
                </c:pt>
                <c:pt idx="5075">
                  <c:v>39045</c:v>
                </c:pt>
                <c:pt idx="5076">
                  <c:v>39046</c:v>
                </c:pt>
                <c:pt idx="5077">
                  <c:v>39047</c:v>
                </c:pt>
                <c:pt idx="5078">
                  <c:v>39048</c:v>
                </c:pt>
                <c:pt idx="5079">
                  <c:v>39049</c:v>
                </c:pt>
                <c:pt idx="5080">
                  <c:v>39050</c:v>
                </c:pt>
                <c:pt idx="5081">
                  <c:v>39051</c:v>
                </c:pt>
                <c:pt idx="5082">
                  <c:v>39052</c:v>
                </c:pt>
                <c:pt idx="5083">
                  <c:v>39053</c:v>
                </c:pt>
                <c:pt idx="5084">
                  <c:v>39054</c:v>
                </c:pt>
                <c:pt idx="5085">
                  <c:v>39055</c:v>
                </c:pt>
                <c:pt idx="5086">
                  <c:v>39056</c:v>
                </c:pt>
                <c:pt idx="5087">
                  <c:v>39057</c:v>
                </c:pt>
                <c:pt idx="5088">
                  <c:v>39058</c:v>
                </c:pt>
                <c:pt idx="5089">
                  <c:v>39059</c:v>
                </c:pt>
                <c:pt idx="5090">
                  <c:v>39060</c:v>
                </c:pt>
                <c:pt idx="5091">
                  <c:v>39061</c:v>
                </c:pt>
                <c:pt idx="5092">
                  <c:v>39062</c:v>
                </c:pt>
                <c:pt idx="5093">
                  <c:v>39063</c:v>
                </c:pt>
                <c:pt idx="5094">
                  <c:v>39064</c:v>
                </c:pt>
                <c:pt idx="5095">
                  <c:v>39065</c:v>
                </c:pt>
                <c:pt idx="5096">
                  <c:v>39066</c:v>
                </c:pt>
                <c:pt idx="5097">
                  <c:v>39067</c:v>
                </c:pt>
                <c:pt idx="5098">
                  <c:v>39068</c:v>
                </c:pt>
                <c:pt idx="5099">
                  <c:v>39069</c:v>
                </c:pt>
                <c:pt idx="5100">
                  <c:v>39070</c:v>
                </c:pt>
                <c:pt idx="5101">
                  <c:v>39071</c:v>
                </c:pt>
                <c:pt idx="5102">
                  <c:v>39072</c:v>
                </c:pt>
                <c:pt idx="5103">
                  <c:v>39073</c:v>
                </c:pt>
                <c:pt idx="5104">
                  <c:v>39074</c:v>
                </c:pt>
                <c:pt idx="5105">
                  <c:v>39075</c:v>
                </c:pt>
                <c:pt idx="5106">
                  <c:v>39076</c:v>
                </c:pt>
                <c:pt idx="5107">
                  <c:v>39077</c:v>
                </c:pt>
                <c:pt idx="5108">
                  <c:v>39078</c:v>
                </c:pt>
                <c:pt idx="5109">
                  <c:v>39079</c:v>
                </c:pt>
                <c:pt idx="5110">
                  <c:v>39080</c:v>
                </c:pt>
                <c:pt idx="5111">
                  <c:v>39081</c:v>
                </c:pt>
                <c:pt idx="5112">
                  <c:v>39082</c:v>
                </c:pt>
                <c:pt idx="5113">
                  <c:v>39083</c:v>
                </c:pt>
                <c:pt idx="5114">
                  <c:v>39084</c:v>
                </c:pt>
                <c:pt idx="5115">
                  <c:v>39085</c:v>
                </c:pt>
                <c:pt idx="5116">
                  <c:v>39086</c:v>
                </c:pt>
                <c:pt idx="5117">
                  <c:v>39087</c:v>
                </c:pt>
                <c:pt idx="5118">
                  <c:v>39088</c:v>
                </c:pt>
                <c:pt idx="5119">
                  <c:v>39089</c:v>
                </c:pt>
                <c:pt idx="5120">
                  <c:v>39090</c:v>
                </c:pt>
                <c:pt idx="5121">
                  <c:v>39091</c:v>
                </c:pt>
                <c:pt idx="5122">
                  <c:v>39092</c:v>
                </c:pt>
                <c:pt idx="5123">
                  <c:v>39093</c:v>
                </c:pt>
                <c:pt idx="5124">
                  <c:v>39094</c:v>
                </c:pt>
                <c:pt idx="5125">
                  <c:v>39095</c:v>
                </c:pt>
                <c:pt idx="5126">
                  <c:v>39096</c:v>
                </c:pt>
                <c:pt idx="5127">
                  <c:v>39097</c:v>
                </c:pt>
                <c:pt idx="5128">
                  <c:v>39098</c:v>
                </c:pt>
                <c:pt idx="5129">
                  <c:v>39099</c:v>
                </c:pt>
                <c:pt idx="5130">
                  <c:v>39100</c:v>
                </c:pt>
                <c:pt idx="5131">
                  <c:v>39101</c:v>
                </c:pt>
                <c:pt idx="5132">
                  <c:v>39102</c:v>
                </c:pt>
                <c:pt idx="5133">
                  <c:v>39103</c:v>
                </c:pt>
                <c:pt idx="5134">
                  <c:v>39104</c:v>
                </c:pt>
                <c:pt idx="5135">
                  <c:v>39105</c:v>
                </c:pt>
                <c:pt idx="5136">
                  <c:v>39106</c:v>
                </c:pt>
                <c:pt idx="5137">
                  <c:v>39107</c:v>
                </c:pt>
                <c:pt idx="5138">
                  <c:v>39108</c:v>
                </c:pt>
                <c:pt idx="5139">
                  <c:v>39109</c:v>
                </c:pt>
                <c:pt idx="5140">
                  <c:v>39110</c:v>
                </c:pt>
                <c:pt idx="5141">
                  <c:v>39111</c:v>
                </c:pt>
                <c:pt idx="5142">
                  <c:v>39112</c:v>
                </c:pt>
                <c:pt idx="5143">
                  <c:v>39113</c:v>
                </c:pt>
                <c:pt idx="5144">
                  <c:v>39114</c:v>
                </c:pt>
                <c:pt idx="5145">
                  <c:v>39115</c:v>
                </c:pt>
                <c:pt idx="5146">
                  <c:v>39116</c:v>
                </c:pt>
                <c:pt idx="5147">
                  <c:v>39117</c:v>
                </c:pt>
                <c:pt idx="5148">
                  <c:v>39118</c:v>
                </c:pt>
                <c:pt idx="5149">
                  <c:v>39119</c:v>
                </c:pt>
                <c:pt idx="5150">
                  <c:v>39120</c:v>
                </c:pt>
                <c:pt idx="5151">
                  <c:v>39121</c:v>
                </c:pt>
                <c:pt idx="5152">
                  <c:v>39122</c:v>
                </c:pt>
                <c:pt idx="5153">
                  <c:v>39123</c:v>
                </c:pt>
                <c:pt idx="5154">
                  <c:v>39124</c:v>
                </c:pt>
                <c:pt idx="5155">
                  <c:v>39125</c:v>
                </c:pt>
                <c:pt idx="5156">
                  <c:v>39126</c:v>
                </c:pt>
                <c:pt idx="5157">
                  <c:v>39127</c:v>
                </c:pt>
                <c:pt idx="5158">
                  <c:v>39128</c:v>
                </c:pt>
                <c:pt idx="5159">
                  <c:v>39129</c:v>
                </c:pt>
                <c:pt idx="5160">
                  <c:v>39130</c:v>
                </c:pt>
                <c:pt idx="5161">
                  <c:v>39131</c:v>
                </c:pt>
                <c:pt idx="5162">
                  <c:v>39132</c:v>
                </c:pt>
                <c:pt idx="5163">
                  <c:v>39133</c:v>
                </c:pt>
                <c:pt idx="5164">
                  <c:v>39134</c:v>
                </c:pt>
                <c:pt idx="5165">
                  <c:v>39135</c:v>
                </c:pt>
                <c:pt idx="5166">
                  <c:v>39136</c:v>
                </c:pt>
                <c:pt idx="5167">
                  <c:v>39137</c:v>
                </c:pt>
                <c:pt idx="5168">
                  <c:v>39138</c:v>
                </c:pt>
                <c:pt idx="5169">
                  <c:v>39139</c:v>
                </c:pt>
                <c:pt idx="5170">
                  <c:v>39140</c:v>
                </c:pt>
                <c:pt idx="5171">
                  <c:v>39141</c:v>
                </c:pt>
                <c:pt idx="5172">
                  <c:v>39142</c:v>
                </c:pt>
                <c:pt idx="5173">
                  <c:v>39143</c:v>
                </c:pt>
                <c:pt idx="5174">
                  <c:v>39144</c:v>
                </c:pt>
                <c:pt idx="5175">
                  <c:v>39145</c:v>
                </c:pt>
                <c:pt idx="5176">
                  <c:v>39146</c:v>
                </c:pt>
                <c:pt idx="5177">
                  <c:v>39147</c:v>
                </c:pt>
                <c:pt idx="5178">
                  <c:v>39148</c:v>
                </c:pt>
                <c:pt idx="5179">
                  <c:v>39149</c:v>
                </c:pt>
                <c:pt idx="5180">
                  <c:v>39150</c:v>
                </c:pt>
                <c:pt idx="5181">
                  <c:v>39151</c:v>
                </c:pt>
                <c:pt idx="5182">
                  <c:v>39152</c:v>
                </c:pt>
                <c:pt idx="5183">
                  <c:v>39153</c:v>
                </c:pt>
                <c:pt idx="5184">
                  <c:v>39154</c:v>
                </c:pt>
                <c:pt idx="5185">
                  <c:v>39155</c:v>
                </c:pt>
                <c:pt idx="5186">
                  <c:v>39156</c:v>
                </c:pt>
                <c:pt idx="5187">
                  <c:v>39157</c:v>
                </c:pt>
                <c:pt idx="5188">
                  <c:v>39158</c:v>
                </c:pt>
                <c:pt idx="5189">
                  <c:v>39159</c:v>
                </c:pt>
                <c:pt idx="5190">
                  <c:v>39160</c:v>
                </c:pt>
                <c:pt idx="5191">
                  <c:v>39161</c:v>
                </c:pt>
                <c:pt idx="5192">
                  <c:v>39162</c:v>
                </c:pt>
                <c:pt idx="5193">
                  <c:v>39163</c:v>
                </c:pt>
                <c:pt idx="5194">
                  <c:v>39164</c:v>
                </c:pt>
                <c:pt idx="5195">
                  <c:v>39165</c:v>
                </c:pt>
                <c:pt idx="5196">
                  <c:v>39166</c:v>
                </c:pt>
                <c:pt idx="5197">
                  <c:v>39167</c:v>
                </c:pt>
                <c:pt idx="5198">
                  <c:v>39168</c:v>
                </c:pt>
                <c:pt idx="5199">
                  <c:v>39169</c:v>
                </c:pt>
                <c:pt idx="5200">
                  <c:v>39170</c:v>
                </c:pt>
                <c:pt idx="5201">
                  <c:v>39171</c:v>
                </c:pt>
                <c:pt idx="5202">
                  <c:v>39172</c:v>
                </c:pt>
                <c:pt idx="5203">
                  <c:v>39173</c:v>
                </c:pt>
                <c:pt idx="5204">
                  <c:v>39174</c:v>
                </c:pt>
                <c:pt idx="5205">
                  <c:v>39175</c:v>
                </c:pt>
                <c:pt idx="5206">
                  <c:v>39176</c:v>
                </c:pt>
                <c:pt idx="5207">
                  <c:v>39177</c:v>
                </c:pt>
                <c:pt idx="5208">
                  <c:v>39178</c:v>
                </c:pt>
                <c:pt idx="5209">
                  <c:v>39179</c:v>
                </c:pt>
                <c:pt idx="5210">
                  <c:v>39180</c:v>
                </c:pt>
                <c:pt idx="5211">
                  <c:v>39181</c:v>
                </c:pt>
                <c:pt idx="5212">
                  <c:v>39182</c:v>
                </c:pt>
                <c:pt idx="5213">
                  <c:v>39183</c:v>
                </c:pt>
                <c:pt idx="5214">
                  <c:v>39184</c:v>
                </c:pt>
                <c:pt idx="5215">
                  <c:v>39185</c:v>
                </c:pt>
                <c:pt idx="5216">
                  <c:v>39186</c:v>
                </c:pt>
                <c:pt idx="5217">
                  <c:v>39187</c:v>
                </c:pt>
                <c:pt idx="5218">
                  <c:v>39188</c:v>
                </c:pt>
                <c:pt idx="5219">
                  <c:v>39189</c:v>
                </c:pt>
                <c:pt idx="5220">
                  <c:v>39190</c:v>
                </c:pt>
                <c:pt idx="5221">
                  <c:v>39191</c:v>
                </c:pt>
                <c:pt idx="5222">
                  <c:v>39192</c:v>
                </c:pt>
                <c:pt idx="5223">
                  <c:v>39193</c:v>
                </c:pt>
                <c:pt idx="5224">
                  <c:v>39194</c:v>
                </c:pt>
                <c:pt idx="5225">
                  <c:v>39195</c:v>
                </c:pt>
                <c:pt idx="5226">
                  <c:v>39196</c:v>
                </c:pt>
                <c:pt idx="5227">
                  <c:v>39197</c:v>
                </c:pt>
                <c:pt idx="5228">
                  <c:v>39198</c:v>
                </c:pt>
                <c:pt idx="5229">
                  <c:v>39199</c:v>
                </c:pt>
                <c:pt idx="5230">
                  <c:v>39200</c:v>
                </c:pt>
                <c:pt idx="5231">
                  <c:v>39201</c:v>
                </c:pt>
                <c:pt idx="5232">
                  <c:v>39202</c:v>
                </c:pt>
                <c:pt idx="5233">
                  <c:v>39203</c:v>
                </c:pt>
                <c:pt idx="5234">
                  <c:v>39204</c:v>
                </c:pt>
                <c:pt idx="5235">
                  <c:v>39205</c:v>
                </c:pt>
                <c:pt idx="5236">
                  <c:v>39206</c:v>
                </c:pt>
                <c:pt idx="5237">
                  <c:v>39207</c:v>
                </c:pt>
                <c:pt idx="5238">
                  <c:v>39208</c:v>
                </c:pt>
                <c:pt idx="5239">
                  <c:v>39209</c:v>
                </c:pt>
                <c:pt idx="5240">
                  <c:v>39210</c:v>
                </c:pt>
                <c:pt idx="5241">
                  <c:v>39211</c:v>
                </c:pt>
                <c:pt idx="5242">
                  <c:v>39212</c:v>
                </c:pt>
                <c:pt idx="5243">
                  <c:v>39213</c:v>
                </c:pt>
                <c:pt idx="5244">
                  <c:v>39214</c:v>
                </c:pt>
                <c:pt idx="5245">
                  <c:v>39215</c:v>
                </c:pt>
                <c:pt idx="5246">
                  <c:v>39216</c:v>
                </c:pt>
                <c:pt idx="5247">
                  <c:v>39217</c:v>
                </c:pt>
                <c:pt idx="5248">
                  <c:v>39218</c:v>
                </c:pt>
                <c:pt idx="5249">
                  <c:v>39219</c:v>
                </c:pt>
                <c:pt idx="5250">
                  <c:v>39220</c:v>
                </c:pt>
                <c:pt idx="5251">
                  <c:v>39221</c:v>
                </c:pt>
                <c:pt idx="5252">
                  <c:v>39222</c:v>
                </c:pt>
                <c:pt idx="5253">
                  <c:v>39223</c:v>
                </c:pt>
                <c:pt idx="5254">
                  <c:v>39224</c:v>
                </c:pt>
                <c:pt idx="5255">
                  <c:v>39225</c:v>
                </c:pt>
                <c:pt idx="5256">
                  <c:v>39226</c:v>
                </c:pt>
                <c:pt idx="5257">
                  <c:v>39227</c:v>
                </c:pt>
                <c:pt idx="5258">
                  <c:v>39228</c:v>
                </c:pt>
                <c:pt idx="5259">
                  <c:v>39229</c:v>
                </c:pt>
                <c:pt idx="5260">
                  <c:v>39230</c:v>
                </c:pt>
                <c:pt idx="5261">
                  <c:v>39231</c:v>
                </c:pt>
                <c:pt idx="5262">
                  <c:v>39232</c:v>
                </c:pt>
                <c:pt idx="5263">
                  <c:v>39233</c:v>
                </c:pt>
                <c:pt idx="5264">
                  <c:v>39234</c:v>
                </c:pt>
                <c:pt idx="5265">
                  <c:v>39235</c:v>
                </c:pt>
                <c:pt idx="5266">
                  <c:v>39236</c:v>
                </c:pt>
                <c:pt idx="5267">
                  <c:v>39237</c:v>
                </c:pt>
                <c:pt idx="5268">
                  <c:v>39238</c:v>
                </c:pt>
                <c:pt idx="5269">
                  <c:v>39239</c:v>
                </c:pt>
                <c:pt idx="5270">
                  <c:v>39240</c:v>
                </c:pt>
                <c:pt idx="5271">
                  <c:v>39241</c:v>
                </c:pt>
                <c:pt idx="5272">
                  <c:v>39242</c:v>
                </c:pt>
                <c:pt idx="5273">
                  <c:v>39243</c:v>
                </c:pt>
                <c:pt idx="5274">
                  <c:v>39244</c:v>
                </c:pt>
                <c:pt idx="5275">
                  <c:v>39245</c:v>
                </c:pt>
                <c:pt idx="5276">
                  <c:v>39246</c:v>
                </c:pt>
                <c:pt idx="5277">
                  <c:v>39247</c:v>
                </c:pt>
                <c:pt idx="5278">
                  <c:v>39248</c:v>
                </c:pt>
                <c:pt idx="5279">
                  <c:v>39249</c:v>
                </c:pt>
                <c:pt idx="5280">
                  <c:v>39250</c:v>
                </c:pt>
                <c:pt idx="5281">
                  <c:v>39251</c:v>
                </c:pt>
                <c:pt idx="5282">
                  <c:v>39252</c:v>
                </c:pt>
                <c:pt idx="5283">
                  <c:v>39253</c:v>
                </c:pt>
                <c:pt idx="5284">
                  <c:v>39254</c:v>
                </c:pt>
                <c:pt idx="5285">
                  <c:v>39255</c:v>
                </c:pt>
                <c:pt idx="5286">
                  <c:v>39256</c:v>
                </c:pt>
                <c:pt idx="5287">
                  <c:v>39257</c:v>
                </c:pt>
                <c:pt idx="5288">
                  <c:v>39258</c:v>
                </c:pt>
                <c:pt idx="5289">
                  <c:v>39259</c:v>
                </c:pt>
                <c:pt idx="5290">
                  <c:v>39260</c:v>
                </c:pt>
                <c:pt idx="5291">
                  <c:v>39261</c:v>
                </c:pt>
                <c:pt idx="5292">
                  <c:v>39262</c:v>
                </c:pt>
                <c:pt idx="5293">
                  <c:v>39263</c:v>
                </c:pt>
                <c:pt idx="5294">
                  <c:v>39264</c:v>
                </c:pt>
                <c:pt idx="5295">
                  <c:v>39265</c:v>
                </c:pt>
                <c:pt idx="5296">
                  <c:v>39266</c:v>
                </c:pt>
                <c:pt idx="5297">
                  <c:v>39267</c:v>
                </c:pt>
                <c:pt idx="5298">
                  <c:v>39268</c:v>
                </c:pt>
                <c:pt idx="5299">
                  <c:v>39269</c:v>
                </c:pt>
                <c:pt idx="5300">
                  <c:v>39270</c:v>
                </c:pt>
                <c:pt idx="5301">
                  <c:v>39271</c:v>
                </c:pt>
                <c:pt idx="5302">
                  <c:v>39272</c:v>
                </c:pt>
                <c:pt idx="5303">
                  <c:v>39273</c:v>
                </c:pt>
                <c:pt idx="5304">
                  <c:v>39274</c:v>
                </c:pt>
                <c:pt idx="5305">
                  <c:v>39275</c:v>
                </c:pt>
                <c:pt idx="5306">
                  <c:v>39276</c:v>
                </c:pt>
                <c:pt idx="5307">
                  <c:v>39277</c:v>
                </c:pt>
                <c:pt idx="5308">
                  <c:v>39278</c:v>
                </c:pt>
                <c:pt idx="5309">
                  <c:v>39279</c:v>
                </c:pt>
                <c:pt idx="5310">
                  <c:v>39280</c:v>
                </c:pt>
                <c:pt idx="5311">
                  <c:v>39281</c:v>
                </c:pt>
                <c:pt idx="5312">
                  <c:v>39282</c:v>
                </c:pt>
                <c:pt idx="5313">
                  <c:v>39283</c:v>
                </c:pt>
                <c:pt idx="5314">
                  <c:v>39284</c:v>
                </c:pt>
                <c:pt idx="5315">
                  <c:v>39285</c:v>
                </c:pt>
                <c:pt idx="5316">
                  <c:v>39286</c:v>
                </c:pt>
                <c:pt idx="5317">
                  <c:v>39287</c:v>
                </c:pt>
                <c:pt idx="5318">
                  <c:v>39288</c:v>
                </c:pt>
                <c:pt idx="5319">
                  <c:v>39289</c:v>
                </c:pt>
                <c:pt idx="5320">
                  <c:v>39290</c:v>
                </c:pt>
                <c:pt idx="5321">
                  <c:v>39291</c:v>
                </c:pt>
                <c:pt idx="5322">
                  <c:v>39292</c:v>
                </c:pt>
                <c:pt idx="5323">
                  <c:v>39293</c:v>
                </c:pt>
                <c:pt idx="5324">
                  <c:v>39294</c:v>
                </c:pt>
                <c:pt idx="5325">
                  <c:v>39295</c:v>
                </c:pt>
                <c:pt idx="5326">
                  <c:v>39296</c:v>
                </c:pt>
                <c:pt idx="5327">
                  <c:v>39297</c:v>
                </c:pt>
                <c:pt idx="5328">
                  <c:v>39298</c:v>
                </c:pt>
                <c:pt idx="5329">
                  <c:v>39299</c:v>
                </c:pt>
                <c:pt idx="5330">
                  <c:v>39300</c:v>
                </c:pt>
                <c:pt idx="5331">
                  <c:v>39301</c:v>
                </c:pt>
                <c:pt idx="5332">
                  <c:v>39302</c:v>
                </c:pt>
                <c:pt idx="5333">
                  <c:v>39303</c:v>
                </c:pt>
                <c:pt idx="5334">
                  <c:v>39304</c:v>
                </c:pt>
                <c:pt idx="5335">
                  <c:v>39305</c:v>
                </c:pt>
                <c:pt idx="5336">
                  <c:v>39306</c:v>
                </c:pt>
                <c:pt idx="5337">
                  <c:v>39307</c:v>
                </c:pt>
                <c:pt idx="5338">
                  <c:v>39308</c:v>
                </c:pt>
                <c:pt idx="5339">
                  <c:v>39309</c:v>
                </c:pt>
                <c:pt idx="5340">
                  <c:v>39310</c:v>
                </c:pt>
                <c:pt idx="5341">
                  <c:v>39311</c:v>
                </c:pt>
                <c:pt idx="5342">
                  <c:v>39312</c:v>
                </c:pt>
                <c:pt idx="5343">
                  <c:v>39313</c:v>
                </c:pt>
                <c:pt idx="5344">
                  <c:v>39314</c:v>
                </c:pt>
                <c:pt idx="5345">
                  <c:v>39315</c:v>
                </c:pt>
                <c:pt idx="5346">
                  <c:v>39316</c:v>
                </c:pt>
                <c:pt idx="5347">
                  <c:v>39317</c:v>
                </c:pt>
                <c:pt idx="5348">
                  <c:v>39318</c:v>
                </c:pt>
                <c:pt idx="5349">
                  <c:v>39319</c:v>
                </c:pt>
                <c:pt idx="5350">
                  <c:v>39320</c:v>
                </c:pt>
                <c:pt idx="5351">
                  <c:v>39321</c:v>
                </c:pt>
                <c:pt idx="5352">
                  <c:v>39322</c:v>
                </c:pt>
                <c:pt idx="5353">
                  <c:v>39323</c:v>
                </c:pt>
                <c:pt idx="5354">
                  <c:v>39324</c:v>
                </c:pt>
                <c:pt idx="5355">
                  <c:v>39325</c:v>
                </c:pt>
                <c:pt idx="5356">
                  <c:v>39326</c:v>
                </c:pt>
                <c:pt idx="5357">
                  <c:v>39327</c:v>
                </c:pt>
                <c:pt idx="5358">
                  <c:v>39328</c:v>
                </c:pt>
                <c:pt idx="5359">
                  <c:v>39329</c:v>
                </c:pt>
                <c:pt idx="5360">
                  <c:v>39330</c:v>
                </c:pt>
                <c:pt idx="5361">
                  <c:v>39331</c:v>
                </c:pt>
                <c:pt idx="5362">
                  <c:v>39332</c:v>
                </c:pt>
                <c:pt idx="5363">
                  <c:v>39333</c:v>
                </c:pt>
                <c:pt idx="5364">
                  <c:v>39334</c:v>
                </c:pt>
                <c:pt idx="5365">
                  <c:v>39335</c:v>
                </c:pt>
                <c:pt idx="5366">
                  <c:v>39336</c:v>
                </c:pt>
                <c:pt idx="5367">
                  <c:v>39337</c:v>
                </c:pt>
                <c:pt idx="5368">
                  <c:v>39338</c:v>
                </c:pt>
                <c:pt idx="5369">
                  <c:v>39339</c:v>
                </c:pt>
                <c:pt idx="5370">
                  <c:v>39340</c:v>
                </c:pt>
                <c:pt idx="5371">
                  <c:v>39341</c:v>
                </c:pt>
                <c:pt idx="5372">
                  <c:v>39342</c:v>
                </c:pt>
                <c:pt idx="5373">
                  <c:v>39343</c:v>
                </c:pt>
                <c:pt idx="5374">
                  <c:v>39344</c:v>
                </c:pt>
                <c:pt idx="5375">
                  <c:v>39345</c:v>
                </c:pt>
                <c:pt idx="5376">
                  <c:v>39346</c:v>
                </c:pt>
                <c:pt idx="5377">
                  <c:v>39347</c:v>
                </c:pt>
                <c:pt idx="5378">
                  <c:v>39348</c:v>
                </c:pt>
                <c:pt idx="5379">
                  <c:v>39349</c:v>
                </c:pt>
                <c:pt idx="5380">
                  <c:v>39350</c:v>
                </c:pt>
                <c:pt idx="5381">
                  <c:v>39351</c:v>
                </c:pt>
                <c:pt idx="5382">
                  <c:v>39352</c:v>
                </c:pt>
                <c:pt idx="5383">
                  <c:v>39353</c:v>
                </c:pt>
                <c:pt idx="5384">
                  <c:v>39354</c:v>
                </c:pt>
                <c:pt idx="5385">
                  <c:v>39355</c:v>
                </c:pt>
                <c:pt idx="5386">
                  <c:v>39356</c:v>
                </c:pt>
                <c:pt idx="5387">
                  <c:v>39357</c:v>
                </c:pt>
                <c:pt idx="5388">
                  <c:v>39358</c:v>
                </c:pt>
                <c:pt idx="5389">
                  <c:v>39359</c:v>
                </c:pt>
                <c:pt idx="5390">
                  <c:v>39360</c:v>
                </c:pt>
                <c:pt idx="5391">
                  <c:v>39361</c:v>
                </c:pt>
                <c:pt idx="5392">
                  <c:v>39362</c:v>
                </c:pt>
                <c:pt idx="5393">
                  <c:v>39363</c:v>
                </c:pt>
                <c:pt idx="5394">
                  <c:v>39364</c:v>
                </c:pt>
                <c:pt idx="5395">
                  <c:v>39365</c:v>
                </c:pt>
                <c:pt idx="5396">
                  <c:v>39366</c:v>
                </c:pt>
                <c:pt idx="5397">
                  <c:v>39367</c:v>
                </c:pt>
                <c:pt idx="5398">
                  <c:v>39368</c:v>
                </c:pt>
                <c:pt idx="5399">
                  <c:v>39369</c:v>
                </c:pt>
                <c:pt idx="5400">
                  <c:v>39370</c:v>
                </c:pt>
                <c:pt idx="5401">
                  <c:v>39371</c:v>
                </c:pt>
                <c:pt idx="5402">
                  <c:v>39372</c:v>
                </c:pt>
                <c:pt idx="5403">
                  <c:v>39373</c:v>
                </c:pt>
                <c:pt idx="5404">
                  <c:v>39374</c:v>
                </c:pt>
                <c:pt idx="5405">
                  <c:v>39375</c:v>
                </c:pt>
                <c:pt idx="5406">
                  <c:v>39376</c:v>
                </c:pt>
                <c:pt idx="5407">
                  <c:v>39377</c:v>
                </c:pt>
                <c:pt idx="5408">
                  <c:v>39378</c:v>
                </c:pt>
                <c:pt idx="5409">
                  <c:v>39379</c:v>
                </c:pt>
                <c:pt idx="5410">
                  <c:v>39380</c:v>
                </c:pt>
                <c:pt idx="5411">
                  <c:v>39381</c:v>
                </c:pt>
                <c:pt idx="5412">
                  <c:v>39382</c:v>
                </c:pt>
                <c:pt idx="5413">
                  <c:v>39383</c:v>
                </c:pt>
                <c:pt idx="5414">
                  <c:v>39384</c:v>
                </c:pt>
                <c:pt idx="5415">
                  <c:v>39385</c:v>
                </c:pt>
                <c:pt idx="5416">
                  <c:v>39386</c:v>
                </c:pt>
                <c:pt idx="5417">
                  <c:v>39387</c:v>
                </c:pt>
                <c:pt idx="5418">
                  <c:v>39388</c:v>
                </c:pt>
                <c:pt idx="5419">
                  <c:v>39389</c:v>
                </c:pt>
                <c:pt idx="5420">
                  <c:v>39390</c:v>
                </c:pt>
                <c:pt idx="5421">
                  <c:v>39391</c:v>
                </c:pt>
                <c:pt idx="5422">
                  <c:v>39392</c:v>
                </c:pt>
                <c:pt idx="5423">
                  <c:v>39393</c:v>
                </c:pt>
                <c:pt idx="5424">
                  <c:v>39394</c:v>
                </c:pt>
                <c:pt idx="5425">
                  <c:v>39395</c:v>
                </c:pt>
                <c:pt idx="5426">
                  <c:v>39396</c:v>
                </c:pt>
                <c:pt idx="5427">
                  <c:v>39397</c:v>
                </c:pt>
                <c:pt idx="5428">
                  <c:v>39398</c:v>
                </c:pt>
                <c:pt idx="5429">
                  <c:v>39399</c:v>
                </c:pt>
                <c:pt idx="5430">
                  <c:v>39400</c:v>
                </c:pt>
                <c:pt idx="5431">
                  <c:v>39401</c:v>
                </c:pt>
                <c:pt idx="5432">
                  <c:v>39402</c:v>
                </c:pt>
                <c:pt idx="5433">
                  <c:v>39403</c:v>
                </c:pt>
                <c:pt idx="5434">
                  <c:v>39404</c:v>
                </c:pt>
                <c:pt idx="5435">
                  <c:v>39405</c:v>
                </c:pt>
                <c:pt idx="5436">
                  <c:v>39406</c:v>
                </c:pt>
                <c:pt idx="5437">
                  <c:v>39407</c:v>
                </c:pt>
                <c:pt idx="5438">
                  <c:v>39408</c:v>
                </c:pt>
                <c:pt idx="5439">
                  <c:v>39409</c:v>
                </c:pt>
                <c:pt idx="5440">
                  <c:v>39410</c:v>
                </c:pt>
                <c:pt idx="5441">
                  <c:v>39411</c:v>
                </c:pt>
                <c:pt idx="5442">
                  <c:v>39412</c:v>
                </c:pt>
                <c:pt idx="5443">
                  <c:v>39413</c:v>
                </c:pt>
                <c:pt idx="5444">
                  <c:v>39414</c:v>
                </c:pt>
                <c:pt idx="5445">
                  <c:v>39415</c:v>
                </c:pt>
                <c:pt idx="5446">
                  <c:v>39416</c:v>
                </c:pt>
                <c:pt idx="5447">
                  <c:v>39417</c:v>
                </c:pt>
                <c:pt idx="5448">
                  <c:v>39418</c:v>
                </c:pt>
                <c:pt idx="5449">
                  <c:v>39419</c:v>
                </c:pt>
                <c:pt idx="5450">
                  <c:v>39420</c:v>
                </c:pt>
                <c:pt idx="5451">
                  <c:v>39421</c:v>
                </c:pt>
                <c:pt idx="5452">
                  <c:v>39422</c:v>
                </c:pt>
                <c:pt idx="5453">
                  <c:v>39423</c:v>
                </c:pt>
                <c:pt idx="5454">
                  <c:v>39424</c:v>
                </c:pt>
                <c:pt idx="5455">
                  <c:v>39425</c:v>
                </c:pt>
                <c:pt idx="5456">
                  <c:v>39426</c:v>
                </c:pt>
                <c:pt idx="5457">
                  <c:v>39427</c:v>
                </c:pt>
                <c:pt idx="5458">
                  <c:v>39428</c:v>
                </c:pt>
                <c:pt idx="5459">
                  <c:v>39429</c:v>
                </c:pt>
                <c:pt idx="5460">
                  <c:v>39430</c:v>
                </c:pt>
                <c:pt idx="5461">
                  <c:v>39431</c:v>
                </c:pt>
                <c:pt idx="5462">
                  <c:v>39432</c:v>
                </c:pt>
                <c:pt idx="5463">
                  <c:v>39433</c:v>
                </c:pt>
                <c:pt idx="5464">
                  <c:v>39434</c:v>
                </c:pt>
                <c:pt idx="5465">
                  <c:v>39435</c:v>
                </c:pt>
                <c:pt idx="5466">
                  <c:v>39436</c:v>
                </c:pt>
                <c:pt idx="5467">
                  <c:v>39437</c:v>
                </c:pt>
                <c:pt idx="5468">
                  <c:v>39438</c:v>
                </c:pt>
                <c:pt idx="5469">
                  <c:v>39439</c:v>
                </c:pt>
                <c:pt idx="5470">
                  <c:v>39440</c:v>
                </c:pt>
                <c:pt idx="5471">
                  <c:v>39441</c:v>
                </c:pt>
                <c:pt idx="5472">
                  <c:v>39442</c:v>
                </c:pt>
                <c:pt idx="5473">
                  <c:v>39443</c:v>
                </c:pt>
                <c:pt idx="5474">
                  <c:v>39444</c:v>
                </c:pt>
                <c:pt idx="5475">
                  <c:v>39445</c:v>
                </c:pt>
                <c:pt idx="5476">
                  <c:v>39446</c:v>
                </c:pt>
                <c:pt idx="5477">
                  <c:v>39447</c:v>
                </c:pt>
                <c:pt idx="5478">
                  <c:v>39448</c:v>
                </c:pt>
                <c:pt idx="5479">
                  <c:v>39449</c:v>
                </c:pt>
                <c:pt idx="5480">
                  <c:v>39450</c:v>
                </c:pt>
                <c:pt idx="5481">
                  <c:v>39451</c:v>
                </c:pt>
                <c:pt idx="5482">
                  <c:v>39452</c:v>
                </c:pt>
                <c:pt idx="5483">
                  <c:v>39453</c:v>
                </c:pt>
                <c:pt idx="5484">
                  <c:v>39454</c:v>
                </c:pt>
                <c:pt idx="5485">
                  <c:v>39455</c:v>
                </c:pt>
                <c:pt idx="5486">
                  <c:v>39456</c:v>
                </c:pt>
                <c:pt idx="5487">
                  <c:v>39457</c:v>
                </c:pt>
                <c:pt idx="5488">
                  <c:v>39458</c:v>
                </c:pt>
                <c:pt idx="5489">
                  <c:v>39459</c:v>
                </c:pt>
                <c:pt idx="5490">
                  <c:v>39460</c:v>
                </c:pt>
                <c:pt idx="5491">
                  <c:v>39461</c:v>
                </c:pt>
                <c:pt idx="5492">
                  <c:v>39462</c:v>
                </c:pt>
                <c:pt idx="5493">
                  <c:v>39463</c:v>
                </c:pt>
                <c:pt idx="5494">
                  <c:v>39464</c:v>
                </c:pt>
                <c:pt idx="5495">
                  <c:v>39465</c:v>
                </c:pt>
                <c:pt idx="5496">
                  <c:v>39466</c:v>
                </c:pt>
                <c:pt idx="5497">
                  <c:v>39467</c:v>
                </c:pt>
                <c:pt idx="5498">
                  <c:v>39468</c:v>
                </c:pt>
                <c:pt idx="5499">
                  <c:v>39469</c:v>
                </c:pt>
                <c:pt idx="5500">
                  <c:v>39470</c:v>
                </c:pt>
                <c:pt idx="5501">
                  <c:v>39471</c:v>
                </c:pt>
                <c:pt idx="5502">
                  <c:v>39472</c:v>
                </c:pt>
                <c:pt idx="5503">
                  <c:v>39473</c:v>
                </c:pt>
                <c:pt idx="5504">
                  <c:v>39474</c:v>
                </c:pt>
                <c:pt idx="5505">
                  <c:v>39475</c:v>
                </c:pt>
                <c:pt idx="5506">
                  <c:v>39476</c:v>
                </c:pt>
                <c:pt idx="5507">
                  <c:v>39477</c:v>
                </c:pt>
                <c:pt idx="5508">
                  <c:v>39478</c:v>
                </c:pt>
                <c:pt idx="5509">
                  <c:v>39479</c:v>
                </c:pt>
                <c:pt idx="5510">
                  <c:v>39480</c:v>
                </c:pt>
                <c:pt idx="5511">
                  <c:v>39481</c:v>
                </c:pt>
                <c:pt idx="5512">
                  <c:v>39482</c:v>
                </c:pt>
                <c:pt idx="5513">
                  <c:v>39483</c:v>
                </c:pt>
                <c:pt idx="5514">
                  <c:v>39484</c:v>
                </c:pt>
                <c:pt idx="5515">
                  <c:v>39485</c:v>
                </c:pt>
                <c:pt idx="5516">
                  <c:v>39486</c:v>
                </c:pt>
                <c:pt idx="5517">
                  <c:v>39487</c:v>
                </c:pt>
                <c:pt idx="5518">
                  <c:v>39488</c:v>
                </c:pt>
                <c:pt idx="5519">
                  <c:v>39489</c:v>
                </c:pt>
                <c:pt idx="5520">
                  <c:v>39490</c:v>
                </c:pt>
                <c:pt idx="5521">
                  <c:v>39491</c:v>
                </c:pt>
                <c:pt idx="5522">
                  <c:v>39492</c:v>
                </c:pt>
                <c:pt idx="5523">
                  <c:v>39493</c:v>
                </c:pt>
                <c:pt idx="5524">
                  <c:v>39494</c:v>
                </c:pt>
                <c:pt idx="5525">
                  <c:v>39495</c:v>
                </c:pt>
                <c:pt idx="5526">
                  <c:v>39496</c:v>
                </c:pt>
                <c:pt idx="5527">
                  <c:v>39497</c:v>
                </c:pt>
                <c:pt idx="5528">
                  <c:v>39498</c:v>
                </c:pt>
                <c:pt idx="5529">
                  <c:v>39499</c:v>
                </c:pt>
                <c:pt idx="5530">
                  <c:v>39500</c:v>
                </c:pt>
                <c:pt idx="5531">
                  <c:v>39501</c:v>
                </c:pt>
                <c:pt idx="5532">
                  <c:v>39502</c:v>
                </c:pt>
                <c:pt idx="5533">
                  <c:v>39503</c:v>
                </c:pt>
                <c:pt idx="5534">
                  <c:v>39504</c:v>
                </c:pt>
                <c:pt idx="5535">
                  <c:v>39505</c:v>
                </c:pt>
                <c:pt idx="5536">
                  <c:v>39506</c:v>
                </c:pt>
                <c:pt idx="5537">
                  <c:v>39507</c:v>
                </c:pt>
                <c:pt idx="5538">
                  <c:v>39508</c:v>
                </c:pt>
                <c:pt idx="5539">
                  <c:v>39509</c:v>
                </c:pt>
                <c:pt idx="5540">
                  <c:v>39510</c:v>
                </c:pt>
                <c:pt idx="5541">
                  <c:v>39511</c:v>
                </c:pt>
                <c:pt idx="5542">
                  <c:v>39512</c:v>
                </c:pt>
                <c:pt idx="5543">
                  <c:v>39513</c:v>
                </c:pt>
                <c:pt idx="5544">
                  <c:v>39514</c:v>
                </c:pt>
                <c:pt idx="5545">
                  <c:v>39515</c:v>
                </c:pt>
                <c:pt idx="5546">
                  <c:v>39516</c:v>
                </c:pt>
                <c:pt idx="5547">
                  <c:v>39517</c:v>
                </c:pt>
                <c:pt idx="5548">
                  <c:v>39518</c:v>
                </c:pt>
                <c:pt idx="5549">
                  <c:v>39519</c:v>
                </c:pt>
                <c:pt idx="5550">
                  <c:v>39520</c:v>
                </c:pt>
                <c:pt idx="5551">
                  <c:v>39521</c:v>
                </c:pt>
                <c:pt idx="5552">
                  <c:v>39522</c:v>
                </c:pt>
                <c:pt idx="5553">
                  <c:v>39523</c:v>
                </c:pt>
                <c:pt idx="5554">
                  <c:v>39524</c:v>
                </c:pt>
                <c:pt idx="5555">
                  <c:v>39525</c:v>
                </c:pt>
                <c:pt idx="5556">
                  <c:v>39526</c:v>
                </c:pt>
                <c:pt idx="5557">
                  <c:v>39527</c:v>
                </c:pt>
                <c:pt idx="5558">
                  <c:v>39528</c:v>
                </c:pt>
                <c:pt idx="5559">
                  <c:v>39529</c:v>
                </c:pt>
                <c:pt idx="5560">
                  <c:v>39530</c:v>
                </c:pt>
                <c:pt idx="5561">
                  <c:v>39531</c:v>
                </c:pt>
                <c:pt idx="5562">
                  <c:v>39532</c:v>
                </c:pt>
                <c:pt idx="5563">
                  <c:v>39533</c:v>
                </c:pt>
                <c:pt idx="5564">
                  <c:v>39534</c:v>
                </c:pt>
                <c:pt idx="5565">
                  <c:v>39535</c:v>
                </c:pt>
                <c:pt idx="5566">
                  <c:v>39536</c:v>
                </c:pt>
                <c:pt idx="5567">
                  <c:v>39537</c:v>
                </c:pt>
                <c:pt idx="5568">
                  <c:v>39538</c:v>
                </c:pt>
                <c:pt idx="5569">
                  <c:v>39539</c:v>
                </c:pt>
                <c:pt idx="5570">
                  <c:v>39540</c:v>
                </c:pt>
                <c:pt idx="5571">
                  <c:v>39541</c:v>
                </c:pt>
                <c:pt idx="5572">
                  <c:v>39542</c:v>
                </c:pt>
                <c:pt idx="5573">
                  <c:v>39543</c:v>
                </c:pt>
                <c:pt idx="5574">
                  <c:v>39544</c:v>
                </c:pt>
                <c:pt idx="5575">
                  <c:v>39545</c:v>
                </c:pt>
                <c:pt idx="5576">
                  <c:v>39546</c:v>
                </c:pt>
                <c:pt idx="5577">
                  <c:v>39547</c:v>
                </c:pt>
                <c:pt idx="5578">
                  <c:v>39548</c:v>
                </c:pt>
                <c:pt idx="5579">
                  <c:v>39549</c:v>
                </c:pt>
                <c:pt idx="5580">
                  <c:v>39550</c:v>
                </c:pt>
                <c:pt idx="5581">
                  <c:v>39551</c:v>
                </c:pt>
                <c:pt idx="5582">
                  <c:v>39552</c:v>
                </c:pt>
                <c:pt idx="5583">
                  <c:v>39553</c:v>
                </c:pt>
                <c:pt idx="5584">
                  <c:v>39554</c:v>
                </c:pt>
                <c:pt idx="5585">
                  <c:v>39555</c:v>
                </c:pt>
                <c:pt idx="5586">
                  <c:v>39556</c:v>
                </c:pt>
                <c:pt idx="5587">
                  <c:v>39557</c:v>
                </c:pt>
                <c:pt idx="5588">
                  <c:v>39558</c:v>
                </c:pt>
                <c:pt idx="5589">
                  <c:v>39559</c:v>
                </c:pt>
                <c:pt idx="5590">
                  <c:v>39560</c:v>
                </c:pt>
                <c:pt idx="5591">
                  <c:v>39561</c:v>
                </c:pt>
                <c:pt idx="5592">
                  <c:v>39562</c:v>
                </c:pt>
                <c:pt idx="5593">
                  <c:v>39563</c:v>
                </c:pt>
                <c:pt idx="5594">
                  <c:v>39564</c:v>
                </c:pt>
                <c:pt idx="5595">
                  <c:v>39565</c:v>
                </c:pt>
                <c:pt idx="5596">
                  <c:v>39566</c:v>
                </c:pt>
                <c:pt idx="5597">
                  <c:v>39567</c:v>
                </c:pt>
                <c:pt idx="5598">
                  <c:v>39568</c:v>
                </c:pt>
                <c:pt idx="5599">
                  <c:v>39569</c:v>
                </c:pt>
                <c:pt idx="5600">
                  <c:v>39570</c:v>
                </c:pt>
                <c:pt idx="5601">
                  <c:v>39571</c:v>
                </c:pt>
                <c:pt idx="5602">
                  <c:v>39572</c:v>
                </c:pt>
                <c:pt idx="5603">
                  <c:v>39573</c:v>
                </c:pt>
                <c:pt idx="5604">
                  <c:v>39574</c:v>
                </c:pt>
                <c:pt idx="5605">
                  <c:v>39575</c:v>
                </c:pt>
                <c:pt idx="5606">
                  <c:v>39576</c:v>
                </c:pt>
                <c:pt idx="5607">
                  <c:v>39577</c:v>
                </c:pt>
                <c:pt idx="5608">
                  <c:v>39578</c:v>
                </c:pt>
                <c:pt idx="5609">
                  <c:v>39579</c:v>
                </c:pt>
                <c:pt idx="5610">
                  <c:v>39580</c:v>
                </c:pt>
                <c:pt idx="5611">
                  <c:v>39581</c:v>
                </c:pt>
                <c:pt idx="5612">
                  <c:v>39582</c:v>
                </c:pt>
                <c:pt idx="5613">
                  <c:v>39583</c:v>
                </c:pt>
                <c:pt idx="5614">
                  <c:v>39584</c:v>
                </c:pt>
                <c:pt idx="5615">
                  <c:v>39585</c:v>
                </c:pt>
                <c:pt idx="5616">
                  <c:v>39586</c:v>
                </c:pt>
                <c:pt idx="5617">
                  <c:v>39587</c:v>
                </c:pt>
                <c:pt idx="5618">
                  <c:v>39588</c:v>
                </c:pt>
                <c:pt idx="5619">
                  <c:v>39589</c:v>
                </c:pt>
                <c:pt idx="5620">
                  <c:v>39590</c:v>
                </c:pt>
                <c:pt idx="5621">
                  <c:v>39591</c:v>
                </c:pt>
                <c:pt idx="5622">
                  <c:v>39592</c:v>
                </c:pt>
                <c:pt idx="5623">
                  <c:v>39593</c:v>
                </c:pt>
                <c:pt idx="5624">
                  <c:v>39594</c:v>
                </c:pt>
                <c:pt idx="5625">
                  <c:v>39595</c:v>
                </c:pt>
                <c:pt idx="5626">
                  <c:v>39596</c:v>
                </c:pt>
                <c:pt idx="5627">
                  <c:v>39597</c:v>
                </c:pt>
                <c:pt idx="5628">
                  <c:v>39598</c:v>
                </c:pt>
                <c:pt idx="5629">
                  <c:v>39599</c:v>
                </c:pt>
                <c:pt idx="5630">
                  <c:v>39600</c:v>
                </c:pt>
                <c:pt idx="5631">
                  <c:v>39601</c:v>
                </c:pt>
                <c:pt idx="5632">
                  <c:v>39602</c:v>
                </c:pt>
                <c:pt idx="5633">
                  <c:v>39603</c:v>
                </c:pt>
                <c:pt idx="5634">
                  <c:v>39604</c:v>
                </c:pt>
                <c:pt idx="5635">
                  <c:v>39605</c:v>
                </c:pt>
                <c:pt idx="5636">
                  <c:v>39606</c:v>
                </c:pt>
                <c:pt idx="5637">
                  <c:v>39607</c:v>
                </c:pt>
                <c:pt idx="5638">
                  <c:v>39608</c:v>
                </c:pt>
                <c:pt idx="5639">
                  <c:v>39609</c:v>
                </c:pt>
                <c:pt idx="5640">
                  <c:v>39610</c:v>
                </c:pt>
                <c:pt idx="5641">
                  <c:v>39611</c:v>
                </c:pt>
                <c:pt idx="5642">
                  <c:v>39612</c:v>
                </c:pt>
                <c:pt idx="5643">
                  <c:v>39613</c:v>
                </c:pt>
                <c:pt idx="5644">
                  <c:v>39614</c:v>
                </c:pt>
                <c:pt idx="5645">
                  <c:v>39615</c:v>
                </c:pt>
                <c:pt idx="5646">
                  <c:v>39616</c:v>
                </c:pt>
                <c:pt idx="5647">
                  <c:v>39617</c:v>
                </c:pt>
                <c:pt idx="5648">
                  <c:v>39618</c:v>
                </c:pt>
                <c:pt idx="5649">
                  <c:v>39619</c:v>
                </c:pt>
                <c:pt idx="5650">
                  <c:v>39620</c:v>
                </c:pt>
                <c:pt idx="5651">
                  <c:v>39621</c:v>
                </c:pt>
                <c:pt idx="5652">
                  <c:v>39622</c:v>
                </c:pt>
                <c:pt idx="5653">
                  <c:v>39623</c:v>
                </c:pt>
                <c:pt idx="5654">
                  <c:v>39624</c:v>
                </c:pt>
                <c:pt idx="5655">
                  <c:v>39625</c:v>
                </c:pt>
                <c:pt idx="5656">
                  <c:v>39626</c:v>
                </c:pt>
                <c:pt idx="5657">
                  <c:v>39627</c:v>
                </c:pt>
                <c:pt idx="5658">
                  <c:v>39628</c:v>
                </c:pt>
                <c:pt idx="5659">
                  <c:v>39629</c:v>
                </c:pt>
                <c:pt idx="5660">
                  <c:v>39630</c:v>
                </c:pt>
                <c:pt idx="5661">
                  <c:v>39631</c:v>
                </c:pt>
                <c:pt idx="5662">
                  <c:v>39632</c:v>
                </c:pt>
                <c:pt idx="5663">
                  <c:v>39633</c:v>
                </c:pt>
                <c:pt idx="5664">
                  <c:v>39634</c:v>
                </c:pt>
                <c:pt idx="5665">
                  <c:v>39635</c:v>
                </c:pt>
                <c:pt idx="5666">
                  <c:v>39636</c:v>
                </c:pt>
                <c:pt idx="5667">
                  <c:v>39637</c:v>
                </c:pt>
                <c:pt idx="5668">
                  <c:v>39638</c:v>
                </c:pt>
                <c:pt idx="5669">
                  <c:v>39639</c:v>
                </c:pt>
                <c:pt idx="5670">
                  <c:v>39640</c:v>
                </c:pt>
                <c:pt idx="5671">
                  <c:v>39641</c:v>
                </c:pt>
                <c:pt idx="5672">
                  <c:v>39642</c:v>
                </c:pt>
                <c:pt idx="5673">
                  <c:v>39643</c:v>
                </c:pt>
                <c:pt idx="5674">
                  <c:v>39644</c:v>
                </c:pt>
                <c:pt idx="5675">
                  <c:v>39645</c:v>
                </c:pt>
                <c:pt idx="5676">
                  <c:v>39646</c:v>
                </c:pt>
                <c:pt idx="5677">
                  <c:v>39647</c:v>
                </c:pt>
                <c:pt idx="5678">
                  <c:v>39648</c:v>
                </c:pt>
                <c:pt idx="5679">
                  <c:v>39649</c:v>
                </c:pt>
                <c:pt idx="5680">
                  <c:v>39650</c:v>
                </c:pt>
                <c:pt idx="5681">
                  <c:v>39651</c:v>
                </c:pt>
                <c:pt idx="5682">
                  <c:v>39652</c:v>
                </c:pt>
                <c:pt idx="5683">
                  <c:v>39653</c:v>
                </c:pt>
                <c:pt idx="5684">
                  <c:v>39654</c:v>
                </c:pt>
                <c:pt idx="5685">
                  <c:v>39655</c:v>
                </c:pt>
                <c:pt idx="5686">
                  <c:v>39656</c:v>
                </c:pt>
                <c:pt idx="5687">
                  <c:v>39657</c:v>
                </c:pt>
                <c:pt idx="5688">
                  <c:v>39658</c:v>
                </c:pt>
                <c:pt idx="5689">
                  <c:v>39659</c:v>
                </c:pt>
                <c:pt idx="5690">
                  <c:v>39660</c:v>
                </c:pt>
                <c:pt idx="5691">
                  <c:v>39661</c:v>
                </c:pt>
                <c:pt idx="5692">
                  <c:v>39662</c:v>
                </c:pt>
                <c:pt idx="5693">
                  <c:v>39663</c:v>
                </c:pt>
                <c:pt idx="5694">
                  <c:v>39664</c:v>
                </c:pt>
                <c:pt idx="5695">
                  <c:v>39665</c:v>
                </c:pt>
                <c:pt idx="5696">
                  <c:v>39666</c:v>
                </c:pt>
                <c:pt idx="5697">
                  <c:v>39667</c:v>
                </c:pt>
                <c:pt idx="5698">
                  <c:v>39668</c:v>
                </c:pt>
                <c:pt idx="5699">
                  <c:v>39669</c:v>
                </c:pt>
                <c:pt idx="5700">
                  <c:v>39670</c:v>
                </c:pt>
                <c:pt idx="5701">
                  <c:v>39671</c:v>
                </c:pt>
                <c:pt idx="5702">
                  <c:v>39672</c:v>
                </c:pt>
                <c:pt idx="5703">
                  <c:v>39673</c:v>
                </c:pt>
                <c:pt idx="5704">
                  <c:v>39674</c:v>
                </c:pt>
                <c:pt idx="5705">
                  <c:v>39675</c:v>
                </c:pt>
                <c:pt idx="5706">
                  <c:v>39676</c:v>
                </c:pt>
                <c:pt idx="5707">
                  <c:v>39677</c:v>
                </c:pt>
                <c:pt idx="5708">
                  <c:v>39678</c:v>
                </c:pt>
                <c:pt idx="5709">
                  <c:v>39679</c:v>
                </c:pt>
                <c:pt idx="5710">
                  <c:v>39680</c:v>
                </c:pt>
                <c:pt idx="5711">
                  <c:v>39681</c:v>
                </c:pt>
                <c:pt idx="5712">
                  <c:v>39682</c:v>
                </c:pt>
                <c:pt idx="5713">
                  <c:v>39683</c:v>
                </c:pt>
                <c:pt idx="5714">
                  <c:v>39684</c:v>
                </c:pt>
                <c:pt idx="5715">
                  <c:v>39685</c:v>
                </c:pt>
                <c:pt idx="5716">
                  <c:v>39686</c:v>
                </c:pt>
                <c:pt idx="5717">
                  <c:v>39687</c:v>
                </c:pt>
                <c:pt idx="5718">
                  <c:v>39688</c:v>
                </c:pt>
                <c:pt idx="5719">
                  <c:v>39689</c:v>
                </c:pt>
                <c:pt idx="5720">
                  <c:v>39690</c:v>
                </c:pt>
                <c:pt idx="5721">
                  <c:v>39691</c:v>
                </c:pt>
                <c:pt idx="5722">
                  <c:v>39692</c:v>
                </c:pt>
                <c:pt idx="5723">
                  <c:v>39693</c:v>
                </c:pt>
                <c:pt idx="5724">
                  <c:v>39694</c:v>
                </c:pt>
                <c:pt idx="5725">
                  <c:v>39695</c:v>
                </c:pt>
                <c:pt idx="5726">
                  <c:v>39696</c:v>
                </c:pt>
                <c:pt idx="5727">
                  <c:v>39697</c:v>
                </c:pt>
                <c:pt idx="5728">
                  <c:v>39698</c:v>
                </c:pt>
                <c:pt idx="5729">
                  <c:v>39699</c:v>
                </c:pt>
                <c:pt idx="5730">
                  <c:v>39700</c:v>
                </c:pt>
                <c:pt idx="5731">
                  <c:v>39701</c:v>
                </c:pt>
                <c:pt idx="5732">
                  <c:v>39702</c:v>
                </c:pt>
                <c:pt idx="5733">
                  <c:v>39703</c:v>
                </c:pt>
                <c:pt idx="5734">
                  <c:v>39704</c:v>
                </c:pt>
                <c:pt idx="5735">
                  <c:v>39705</c:v>
                </c:pt>
                <c:pt idx="5736">
                  <c:v>39706</c:v>
                </c:pt>
                <c:pt idx="5737">
                  <c:v>39707</c:v>
                </c:pt>
                <c:pt idx="5738">
                  <c:v>39708</c:v>
                </c:pt>
                <c:pt idx="5739">
                  <c:v>39709</c:v>
                </c:pt>
                <c:pt idx="5740">
                  <c:v>39710</c:v>
                </c:pt>
                <c:pt idx="5741">
                  <c:v>39711</c:v>
                </c:pt>
                <c:pt idx="5742">
                  <c:v>39712</c:v>
                </c:pt>
                <c:pt idx="5743">
                  <c:v>39713</c:v>
                </c:pt>
                <c:pt idx="5744">
                  <c:v>39714</c:v>
                </c:pt>
                <c:pt idx="5745">
                  <c:v>39715</c:v>
                </c:pt>
                <c:pt idx="5746">
                  <c:v>39716</c:v>
                </c:pt>
                <c:pt idx="5747">
                  <c:v>39717</c:v>
                </c:pt>
                <c:pt idx="5748">
                  <c:v>39718</c:v>
                </c:pt>
                <c:pt idx="5749">
                  <c:v>39719</c:v>
                </c:pt>
                <c:pt idx="5750">
                  <c:v>39720</c:v>
                </c:pt>
                <c:pt idx="5751">
                  <c:v>39721</c:v>
                </c:pt>
                <c:pt idx="5752">
                  <c:v>39722</c:v>
                </c:pt>
                <c:pt idx="5753">
                  <c:v>39723</c:v>
                </c:pt>
                <c:pt idx="5754">
                  <c:v>39724</c:v>
                </c:pt>
                <c:pt idx="5755">
                  <c:v>39725</c:v>
                </c:pt>
                <c:pt idx="5756">
                  <c:v>39726</c:v>
                </c:pt>
                <c:pt idx="5757">
                  <c:v>39727</c:v>
                </c:pt>
                <c:pt idx="5758">
                  <c:v>39728</c:v>
                </c:pt>
                <c:pt idx="5759">
                  <c:v>39729</c:v>
                </c:pt>
                <c:pt idx="5760">
                  <c:v>39730</c:v>
                </c:pt>
                <c:pt idx="5761">
                  <c:v>39731</c:v>
                </c:pt>
                <c:pt idx="5762">
                  <c:v>39732</c:v>
                </c:pt>
                <c:pt idx="5763">
                  <c:v>39733</c:v>
                </c:pt>
                <c:pt idx="5764">
                  <c:v>39734</c:v>
                </c:pt>
                <c:pt idx="5765">
                  <c:v>39735</c:v>
                </c:pt>
                <c:pt idx="5766">
                  <c:v>39736</c:v>
                </c:pt>
                <c:pt idx="5767">
                  <c:v>39737</c:v>
                </c:pt>
                <c:pt idx="5768">
                  <c:v>39738</c:v>
                </c:pt>
                <c:pt idx="5769">
                  <c:v>39739</c:v>
                </c:pt>
                <c:pt idx="5770">
                  <c:v>39740</c:v>
                </c:pt>
                <c:pt idx="5771">
                  <c:v>39741</c:v>
                </c:pt>
                <c:pt idx="5772">
                  <c:v>39742</c:v>
                </c:pt>
                <c:pt idx="5773">
                  <c:v>39743</c:v>
                </c:pt>
                <c:pt idx="5774">
                  <c:v>39744</c:v>
                </c:pt>
                <c:pt idx="5775">
                  <c:v>39745</c:v>
                </c:pt>
                <c:pt idx="5776">
                  <c:v>39746</c:v>
                </c:pt>
                <c:pt idx="5777">
                  <c:v>39747</c:v>
                </c:pt>
                <c:pt idx="5778">
                  <c:v>39748</c:v>
                </c:pt>
                <c:pt idx="5779">
                  <c:v>39749</c:v>
                </c:pt>
                <c:pt idx="5780">
                  <c:v>39750</c:v>
                </c:pt>
                <c:pt idx="5781">
                  <c:v>39751</c:v>
                </c:pt>
                <c:pt idx="5782">
                  <c:v>39752</c:v>
                </c:pt>
                <c:pt idx="5783">
                  <c:v>39753</c:v>
                </c:pt>
                <c:pt idx="5784">
                  <c:v>39754</c:v>
                </c:pt>
                <c:pt idx="5785">
                  <c:v>39755</c:v>
                </c:pt>
                <c:pt idx="5786">
                  <c:v>39756</c:v>
                </c:pt>
                <c:pt idx="5787">
                  <c:v>39757</c:v>
                </c:pt>
                <c:pt idx="5788">
                  <c:v>39758</c:v>
                </c:pt>
                <c:pt idx="5789">
                  <c:v>39759</c:v>
                </c:pt>
                <c:pt idx="5790">
                  <c:v>39760</c:v>
                </c:pt>
                <c:pt idx="5791">
                  <c:v>39761</c:v>
                </c:pt>
                <c:pt idx="5792">
                  <c:v>39762</c:v>
                </c:pt>
                <c:pt idx="5793">
                  <c:v>39763</c:v>
                </c:pt>
                <c:pt idx="5794">
                  <c:v>39764</c:v>
                </c:pt>
                <c:pt idx="5795">
                  <c:v>39765</c:v>
                </c:pt>
                <c:pt idx="5796">
                  <c:v>39766</c:v>
                </c:pt>
                <c:pt idx="5797">
                  <c:v>39767</c:v>
                </c:pt>
                <c:pt idx="5798">
                  <c:v>39768</c:v>
                </c:pt>
                <c:pt idx="5799">
                  <c:v>39769</c:v>
                </c:pt>
                <c:pt idx="5800">
                  <c:v>39770</c:v>
                </c:pt>
                <c:pt idx="5801">
                  <c:v>39771</c:v>
                </c:pt>
                <c:pt idx="5802">
                  <c:v>39772</c:v>
                </c:pt>
                <c:pt idx="5803">
                  <c:v>39773</c:v>
                </c:pt>
                <c:pt idx="5804">
                  <c:v>39774</c:v>
                </c:pt>
                <c:pt idx="5805">
                  <c:v>39775</c:v>
                </c:pt>
                <c:pt idx="5806">
                  <c:v>39776</c:v>
                </c:pt>
                <c:pt idx="5807">
                  <c:v>39777</c:v>
                </c:pt>
                <c:pt idx="5808">
                  <c:v>39778</c:v>
                </c:pt>
                <c:pt idx="5809">
                  <c:v>39779</c:v>
                </c:pt>
                <c:pt idx="5810">
                  <c:v>39780</c:v>
                </c:pt>
                <c:pt idx="5811">
                  <c:v>39781</c:v>
                </c:pt>
                <c:pt idx="5812">
                  <c:v>39782</c:v>
                </c:pt>
                <c:pt idx="5813">
                  <c:v>39783</c:v>
                </c:pt>
                <c:pt idx="5814">
                  <c:v>39784</c:v>
                </c:pt>
                <c:pt idx="5815">
                  <c:v>39785</c:v>
                </c:pt>
                <c:pt idx="5816">
                  <c:v>39786</c:v>
                </c:pt>
                <c:pt idx="5817">
                  <c:v>39787</c:v>
                </c:pt>
                <c:pt idx="5818">
                  <c:v>39788</c:v>
                </c:pt>
                <c:pt idx="5819">
                  <c:v>39789</c:v>
                </c:pt>
                <c:pt idx="5820">
                  <c:v>39790</c:v>
                </c:pt>
                <c:pt idx="5821">
                  <c:v>39791</c:v>
                </c:pt>
                <c:pt idx="5822">
                  <c:v>39792</c:v>
                </c:pt>
                <c:pt idx="5823">
                  <c:v>39793</c:v>
                </c:pt>
                <c:pt idx="5824">
                  <c:v>39794</c:v>
                </c:pt>
                <c:pt idx="5825">
                  <c:v>39795</c:v>
                </c:pt>
                <c:pt idx="5826">
                  <c:v>39796</c:v>
                </c:pt>
                <c:pt idx="5827">
                  <c:v>39797</c:v>
                </c:pt>
                <c:pt idx="5828">
                  <c:v>39798</c:v>
                </c:pt>
                <c:pt idx="5829">
                  <c:v>39799</c:v>
                </c:pt>
                <c:pt idx="5830">
                  <c:v>39800</c:v>
                </c:pt>
                <c:pt idx="5831">
                  <c:v>39801</c:v>
                </c:pt>
                <c:pt idx="5832">
                  <c:v>39802</c:v>
                </c:pt>
                <c:pt idx="5833">
                  <c:v>39803</c:v>
                </c:pt>
                <c:pt idx="5834">
                  <c:v>39804</c:v>
                </c:pt>
                <c:pt idx="5835">
                  <c:v>39805</c:v>
                </c:pt>
                <c:pt idx="5836">
                  <c:v>39806</c:v>
                </c:pt>
                <c:pt idx="5837">
                  <c:v>39807</c:v>
                </c:pt>
                <c:pt idx="5838">
                  <c:v>39808</c:v>
                </c:pt>
                <c:pt idx="5839">
                  <c:v>39809</c:v>
                </c:pt>
                <c:pt idx="5840">
                  <c:v>39810</c:v>
                </c:pt>
                <c:pt idx="5841">
                  <c:v>39811</c:v>
                </c:pt>
                <c:pt idx="5842">
                  <c:v>39812</c:v>
                </c:pt>
                <c:pt idx="5843">
                  <c:v>39813</c:v>
                </c:pt>
                <c:pt idx="5844">
                  <c:v>39814</c:v>
                </c:pt>
                <c:pt idx="5845">
                  <c:v>39815</c:v>
                </c:pt>
                <c:pt idx="5846">
                  <c:v>39816</c:v>
                </c:pt>
                <c:pt idx="5847">
                  <c:v>39817</c:v>
                </c:pt>
                <c:pt idx="5848">
                  <c:v>39818</c:v>
                </c:pt>
                <c:pt idx="5849">
                  <c:v>39819</c:v>
                </c:pt>
                <c:pt idx="5850">
                  <c:v>39820</c:v>
                </c:pt>
                <c:pt idx="5851">
                  <c:v>39821</c:v>
                </c:pt>
                <c:pt idx="5852">
                  <c:v>39822</c:v>
                </c:pt>
                <c:pt idx="5853">
                  <c:v>39823</c:v>
                </c:pt>
                <c:pt idx="5854">
                  <c:v>39824</c:v>
                </c:pt>
                <c:pt idx="5855">
                  <c:v>39825</c:v>
                </c:pt>
                <c:pt idx="5856">
                  <c:v>39826</c:v>
                </c:pt>
                <c:pt idx="5857">
                  <c:v>39827</c:v>
                </c:pt>
                <c:pt idx="5858">
                  <c:v>39828</c:v>
                </c:pt>
                <c:pt idx="5859">
                  <c:v>39829</c:v>
                </c:pt>
                <c:pt idx="5860">
                  <c:v>39830</c:v>
                </c:pt>
                <c:pt idx="5861">
                  <c:v>39831</c:v>
                </c:pt>
                <c:pt idx="5862">
                  <c:v>39832</c:v>
                </c:pt>
                <c:pt idx="5863">
                  <c:v>39833</c:v>
                </c:pt>
                <c:pt idx="5864">
                  <c:v>39834</c:v>
                </c:pt>
                <c:pt idx="5865">
                  <c:v>39835</c:v>
                </c:pt>
                <c:pt idx="5866">
                  <c:v>39836</c:v>
                </c:pt>
                <c:pt idx="5867">
                  <c:v>39837</c:v>
                </c:pt>
                <c:pt idx="5868">
                  <c:v>39838</c:v>
                </c:pt>
                <c:pt idx="5869">
                  <c:v>39839</c:v>
                </c:pt>
                <c:pt idx="5870">
                  <c:v>39840</c:v>
                </c:pt>
                <c:pt idx="5871">
                  <c:v>39841</c:v>
                </c:pt>
                <c:pt idx="5872">
                  <c:v>39842</c:v>
                </c:pt>
                <c:pt idx="5873">
                  <c:v>39843</c:v>
                </c:pt>
                <c:pt idx="5874">
                  <c:v>39844</c:v>
                </c:pt>
                <c:pt idx="5875">
                  <c:v>39845</c:v>
                </c:pt>
                <c:pt idx="5876">
                  <c:v>39846</c:v>
                </c:pt>
                <c:pt idx="5877">
                  <c:v>39847</c:v>
                </c:pt>
                <c:pt idx="5878">
                  <c:v>39848</c:v>
                </c:pt>
                <c:pt idx="5879">
                  <c:v>39849</c:v>
                </c:pt>
                <c:pt idx="5880">
                  <c:v>39850</c:v>
                </c:pt>
                <c:pt idx="5881">
                  <c:v>39851</c:v>
                </c:pt>
                <c:pt idx="5882">
                  <c:v>39852</c:v>
                </c:pt>
                <c:pt idx="5883">
                  <c:v>39853</c:v>
                </c:pt>
                <c:pt idx="5884">
                  <c:v>39854</c:v>
                </c:pt>
                <c:pt idx="5885">
                  <c:v>39855</c:v>
                </c:pt>
                <c:pt idx="5886">
                  <c:v>39856</c:v>
                </c:pt>
                <c:pt idx="5887">
                  <c:v>39857</c:v>
                </c:pt>
                <c:pt idx="5888">
                  <c:v>39858</c:v>
                </c:pt>
                <c:pt idx="5889">
                  <c:v>39859</c:v>
                </c:pt>
                <c:pt idx="5890">
                  <c:v>39860</c:v>
                </c:pt>
                <c:pt idx="5891">
                  <c:v>39861</c:v>
                </c:pt>
                <c:pt idx="5892">
                  <c:v>39862</c:v>
                </c:pt>
                <c:pt idx="5893">
                  <c:v>39863</c:v>
                </c:pt>
                <c:pt idx="5894">
                  <c:v>39864</c:v>
                </c:pt>
                <c:pt idx="5895">
                  <c:v>39865</c:v>
                </c:pt>
                <c:pt idx="5896">
                  <c:v>39866</c:v>
                </c:pt>
                <c:pt idx="5897">
                  <c:v>39867</c:v>
                </c:pt>
                <c:pt idx="5898">
                  <c:v>39868</c:v>
                </c:pt>
                <c:pt idx="5899">
                  <c:v>39869</c:v>
                </c:pt>
                <c:pt idx="5900">
                  <c:v>39870</c:v>
                </c:pt>
                <c:pt idx="5901">
                  <c:v>39871</c:v>
                </c:pt>
                <c:pt idx="5902">
                  <c:v>39872</c:v>
                </c:pt>
                <c:pt idx="5903">
                  <c:v>39873</c:v>
                </c:pt>
                <c:pt idx="5904">
                  <c:v>39874</c:v>
                </c:pt>
                <c:pt idx="5905">
                  <c:v>39875</c:v>
                </c:pt>
                <c:pt idx="5906">
                  <c:v>39876</c:v>
                </c:pt>
                <c:pt idx="5907">
                  <c:v>39877</c:v>
                </c:pt>
                <c:pt idx="5908">
                  <c:v>39878</c:v>
                </c:pt>
                <c:pt idx="5909">
                  <c:v>39879</c:v>
                </c:pt>
                <c:pt idx="5910">
                  <c:v>39880</c:v>
                </c:pt>
                <c:pt idx="5911">
                  <c:v>39881</c:v>
                </c:pt>
                <c:pt idx="5912">
                  <c:v>39882</c:v>
                </c:pt>
                <c:pt idx="5913">
                  <c:v>39883</c:v>
                </c:pt>
                <c:pt idx="5914">
                  <c:v>39884</c:v>
                </c:pt>
                <c:pt idx="5915">
                  <c:v>39885</c:v>
                </c:pt>
                <c:pt idx="5916">
                  <c:v>39886</c:v>
                </c:pt>
                <c:pt idx="5917">
                  <c:v>39887</c:v>
                </c:pt>
                <c:pt idx="5918">
                  <c:v>39888</c:v>
                </c:pt>
                <c:pt idx="5919">
                  <c:v>39889</c:v>
                </c:pt>
                <c:pt idx="5920">
                  <c:v>39890</c:v>
                </c:pt>
                <c:pt idx="5921">
                  <c:v>39891</c:v>
                </c:pt>
                <c:pt idx="5922">
                  <c:v>39892</c:v>
                </c:pt>
                <c:pt idx="5923">
                  <c:v>39893</c:v>
                </c:pt>
                <c:pt idx="5924">
                  <c:v>39894</c:v>
                </c:pt>
                <c:pt idx="5925">
                  <c:v>39895</c:v>
                </c:pt>
                <c:pt idx="5926">
                  <c:v>39896</c:v>
                </c:pt>
                <c:pt idx="5927">
                  <c:v>39897</c:v>
                </c:pt>
                <c:pt idx="5928">
                  <c:v>39898</c:v>
                </c:pt>
                <c:pt idx="5929">
                  <c:v>39899</c:v>
                </c:pt>
                <c:pt idx="5930">
                  <c:v>39900</c:v>
                </c:pt>
                <c:pt idx="5931">
                  <c:v>39901</c:v>
                </c:pt>
                <c:pt idx="5932">
                  <c:v>39902</c:v>
                </c:pt>
                <c:pt idx="5933">
                  <c:v>39903</c:v>
                </c:pt>
                <c:pt idx="5934">
                  <c:v>39904</c:v>
                </c:pt>
                <c:pt idx="5935">
                  <c:v>39905</c:v>
                </c:pt>
                <c:pt idx="5936">
                  <c:v>39906</c:v>
                </c:pt>
                <c:pt idx="5937">
                  <c:v>39907</c:v>
                </c:pt>
                <c:pt idx="5938">
                  <c:v>39908</c:v>
                </c:pt>
                <c:pt idx="5939">
                  <c:v>39909</c:v>
                </c:pt>
                <c:pt idx="5940">
                  <c:v>39910</c:v>
                </c:pt>
                <c:pt idx="5941">
                  <c:v>39911</c:v>
                </c:pt>
                <c:pt idx="5942">
                  <c:v>39912</c:v>
                </c:pt>
                <c:pt idx="5943">
                  <c:v>39913</c:v>
                </c:pt>
                <c:pt idx="5944">
                  <c:v>39914</c:v>
                </c:pt>
                <c:pt idx="5945">
                  <c:v>39915</c:v>
                </c:pt>
                <c:pt idx="5946">
                  <c:v>39916</c:v>
                </c:pt>
                <c:pt idx="5947">
                  <c:v>39917</c:v>
                </c:pt>
                <c:pt idx="5948">
                  <c:v>39918</c:v>
                </c:pt>
                <c:pt idx="5949">
                  <c:v>39919</c:v>
                </c:pt>
                <c:pt idx="5950">
                  <c:v>39920</c:v>
                </c:pt>
                <c:pt idx="5951">
                  <c:v>39921</c:v>
                </c:pt>
                <c:pt idx="5952">
                  <c:v>39922</c:v>
                </c:pt>
                <c:pt idx="5953">
                  <c:v>39923</c:v>
                </c:pt>
                <c:pt idx="5954">
                  <c:v>39924</c:v>
                </c:pt>
                <c:pt idx="5955">
                  <c:v>39925</c:v>
                </c:pt>
                <c:pt idx="5956">
                  <c:v>39926</c:v>
                </c:pt>
                <c:pt idx="5957">
                  <c:v>39927</c:v>
                </c:pt>
                <c:pt idx="5958">
                  <c:v>39928</c:v>
                </c:pt>
                <c:pt idx="5959">
                  <c:v>39929</c:v>
                </c:pt>
                <c:pt idx="5960">
                  <c:v>39930</c:v>
                </c:pt>
                <c:pt idx="5961">
                  <c:v>39931</c:v>
                </c:pt>
                <c:pt idx="5962">
                  <c:v>39932</c:v>
                </c:pt>
                <c:pt idx="5963">
                  <c:v>39933</c:v>
                </c:pt>
                <c:pt idx="5964">
                  <c:v>39934</c:v>
                </c:pt>
                <c:pt idx="5965">
                  <c:v>39935</c:v>
                </c:pt>
                <c:pt idx="5966">
                  <c:v>39936</c:v>
                </c:pt>
                <c:pt idx="5967">
                  <c:v>39937</c:v>
                </c:pt>
                <c:pt idx="5968">
                  <c:v>39938</c:v>
                </c:pt>
                <c:pt idx="5969">
                  <c:v>39939</c:v>
                </c:pt>
                <c:pt idx="5970">
                  <c:v>39940</c:v>
                </c:pt>
                <c:pt idx="5971">
                  <c:v>39941</c:v>
                </c:pt>
                <c:pt idx="5972">
                  <c:v>39942</c:v>
                </c:pt>
                <c:pt idx="5973">
                  <c:v>39943</c:v>
                </c:pt>
                <c:pt idx="5974">
                  <c:v>39944</c:v>
                </c:pt>
                <c:pt idx="5975">
                  <c:v>39945</c:v>
                </c:pt>
                <c:pt idx="5976">
                  <c:v>39946</c:v>
                </c:pt>
                <c:pt idx="5977">
                  <c:v>39947</c:v>
                </c:pt>
                <c:pt idx="5978">
                  <c:v>39948</c:v>
                </c:pt>
                <c:pt idx="5979">
                  <c:v>39949</c:v>
                </c:pt>
                <c:pt idx="5980">
                  <c:v>39950</c:v>
                </c:pt>
                <c:pt idx="5981">
                  <c:v>39951</c:v>
                </c:pt>
                <c:pt idx="5982">
                  <c:v>39952</c:v>
                </c:pt>
                <c:pt idx="5983">
                  <c:v>39953</c:v>
                </c:pt>
                <c:pt idx="5984">
                  <c:v>39954</c:v>
                </c:pt>
                <c:pt idx="5985">
                  <c:v>39955</c:v>
                </c:pt>
                <c:pt idx="5986">
                  <c:v>39956</c:v>
                </c:pt>
                <c:pt idx="5987">
                  <c:v>39957</c:v>
                </c:pt>
                <c:pt idx="5988">
                  <c:v>39958</c:v>
                </c:pt>
                <c:pt idx="5989">
                  <c:v>39959</c:v>
                </c:pt>
                <c:pt idx="5990">
                  <c:v>39960</c:v>
                </c:pt>
                <c:pt idx="5991">
                  <c:v>39961</c:v>
                </c:pt>
                <c:pt idx="5992">
                  <c:v>39962</c:v>
                </c:pt>
                <c:pt idx="5993">
                  <c:v>39963</c:v>
                </c:pt>
                <c:pt idx="5994">
                  <c:v>39964</c:v>
                </c:pt>
                <c:pt idx="5995">
                  <c:v>39965</c:v>
                </c:pt>
                <c:pt idx="5996">
                  <c:v>39966</c:v>
                </c:pt>
                <c:pt idx="5997">
                  <c:v>39967</c:v>
                </c:pt>
                <c:pt idx="5998">
                  <c:v>39968</c:v>
                </c:pt>
                <c:pt idx="5999">
                  <c:v>39969</c:v>
                </c:pt>
                <c:pt idx="6000">
                  <c:v>39970</c:v>
                </c:pt>
                <c:pt idx="6001">
                  <c:v>39971</c:v>
                </c:pt>
                <c:pt idx="6002">
                  <c:v>39972</c:v>
                </c:pt>
                <c:pt idx="6003">
                  <c:v>39973</c:v>
                </c:pt>
                <c:pt idx="6004">
                  <c:v>39974</c:v>
                </c:pt>
                <c:pt idx="6005">
                  <c:v>39975</c:v>
                </c:pt>
                <c:pt idx="6006">
                  <c:v>39976</c:v>
                </c:pt>
                <c:pt idx="6007">
                  <c:v>39977</c:v>
                </c:pt>
                <c:pt idx="6008">
                  <c:v>39978</c:v>
                </c:pt>
                <c:pt idx="6009">
                  <c:v>39979</c:v>
                </c:pt>
                <c:pt idx="6010">
                  <c:v>39980</c:v>
                </c:pt>
                <c:pt idx="6011">
                  <c:v>39981</c:v>
                </c:pt>
                <c:pt idx="6012">
                  <c:v>39982</c:v>
                </c:pt>
                <c:pt idx="6013">
                  <c:v>39983</c:v>
                </c:pt>
                <c:pt idx="6014">
                  <c:v>39984</c:v>
                </c:pt>
                <c:pt idx="6015">
                  <c:v>39985</c:v>
                </c:pt>
                <c:pt idx="6016">
                  <c:v>39986</c:v>
                </c:pt>
                <c:pt idx="6017">
                  <c:v>39987</c:v>
                </c:pt>
                <c:pt idx="6018">
                  <c:v>39988</c:v>
                </c:pt>
                <c:pt idx="6019">
                  <c:v>39989</c:v>
                </c:pt>
                <c:pt idx="6020">
                  <c:v>39990</c:v>
                </c:pt>
                <c:pt idx="6021">
                  <c:v>39991</c:v>
                </c:pt>
                <c:pt idx="6022">
                  <c:v>39992</c:v>
                </c:pt>
                <c:pt idx="6023">
                  <c:v>39993</c:v>
                </c:pt>
                <c:pt idx="6024">
                  <c:v>39994</c:v>
                </c:pt>
                <c:pt idx="6025">
                  <c:v>39995</c:v>
                </c:pt>
                <c:pt idx="6026">
                  <c:v>39996</c:v>
                </c:pt>
                <c:pt idx="6027">
                  <c:v>39997</c:v>
                </c:pt>
                <c:pt idx="6028">
                  <c:v>39998</c:v>
                </c:pt>
                <c:pt idx="6029">
                  <c:v>39999</c:v>
                </c:pt>
                <c:pt idx="6030">
                  <c:v>40000</c:v>
                </c:pt>
                <c:pt idx="6031">
                  <c:v>40001</c:v>
                </c:pt>
                <c:pt idx="6032">
                  <c:v>40002</c:v>
                </c:pt>
                <c:pt idx="6033">
                  <c:v>40003</c:v>
                </c:pt>
                <c:pt idx="6034">
                  <c:v>40004</c:v>
                </c:pt>
                <c:pt idx="6035">
                  <c:v>40005</c:v>
                </c:pt>
                <c:pt idx="6036">
                  <c:v>40006</c:v>
                </c:pt>
                <c:pt idx="6037">
                  <c:v>40007</c:v>
                </c:pt>
                <c:pt idx="6038">
                  <c:v>40008</c:v>
                </c:pt>
                <c:pt idx="6039">
                  <c:v>40009</c:v>
                </c:pt>
                <c:pt idx="6040">
                  <c:v>40010</c:v>
                </c:pt>
                <c:pt idx="6041">
                  <c:v>40011</c:v>
                </c:pt>
                <c:pt idx="6042">
                  <c:v>40012</c:v>
                </c:pt>
                <c:pt idx="6043">
                  <c:v>40013</c:v>
                </c:pt>
                <c:pt idx="6044">
                  <c:v>40014</c:v>
                </c:pt>
                <c:pt idx="6045">
                  <c:v>40015</c:v>
                </c:pt>
                <c:pt idx="6046">
                  <c:v>40016</c:v>
                </c:pt>
                <c:pt idx="6047">
                  <c:v>40017</c:v>
                </c:pt>
                <c:pt idx="6048">
                  <c:v>40018</c:v>
                </c:pt>
                <c:pt idx="6049">
                  <c:v>40019</c:v>
                </c:pt>
                <c:pt idx="6050">
                  <c:v>40020</c:v>
                </c:pt>
                <c:pt idx="6051">
                  <c:v>40021</c:v>
                </c:pt>
                <c:pt idx="6052">
                  <c:v>40022</c:v>
                </c:pt>
                <c:pt idx="6053">
                  <c:v>40023</c:v>
                </c:pt>
                <c:pt idx="6054">
                  <c:v>40024</c:v>
                </c:pt>
                <c:pt idx="6055">
                  <c:v>40025</c:v>
                </c:pt>
                <c:pt idx="6056">
                  <c:v>40026</c:v>
                </c:pt>
                <c:pt idx="6057">
                  <c:v>40027</c:v>
                </c:pt>
                <c:pt idx="6058">
                  <c:v>40028</c:v>
                </c:pt>
                <c:pt idx="6059">
                  <c:v>40029</c:v>
                </c:pt>
                <c:pt idx="6060">
                  <c:v>40030</c:v>
                </c:pt>
                <c:pt idx="6061">
                  <c:v>40031</c:v>
                </c:pt>
                <c:pt idx="6062">
                  <c:v>40032</c:v>
                </c:pt>
                <c:pt idx="6063">
                  <c:v>40033</c:v>
                </c:pt>
                <c:pt idx="6064">
                  <c:v>40034</c:v>
                </c:pt>
                <c:pt idx="6065">
                  <c:v>40035</c:v>
                </c:pt>
                <c:pt idx="6066">
                  <c:v>40036</c:v>
                </c:pt>
                <c:pt idx="6067">
                  <c:v>40037</c:v>
                </c:pt>
                <c:pt idx="6068">
                  <c:v>40038</c:v>
                </c:pt>
                <c:pt idx="6069">
                  <c:v>40039</c:v>
                </c:pt>
                <c:pt idx="6070">
                  <c:v>40040</c:v>
                </c:pt>
                <c:pt idx="6071">
                  <c:v>40041</c:v>
                </c:pt>
                <c:pt idx="6072">
                  <c:v>40042</c:v>
                </c:pt>
                <c:pt idx="6073">
                  <c:v>40043</c:v>
                </c:pt>
                <c:pt idx="6074">
                  <c:v>40044</c:v>
                </c:pt>
                <c:pt idx="6075">
                  <c:v>40045</c:v>
                </c:pt>
                <c:pt idx="6076">
                  <c:v>40046</c:v>
                </c:pt>
                <c:pt idx="6077">
                  <c:v>40047</c:v>
                </c:pt>
                <c:pt idx="6078">
                  <c:v>40048</c:v>
                </c:pt>
                <c:pt idx="6079">
                  <c:v>40049</c:v>
                </c:pt>
                <c:pt idx="6080">
                  <c:v>40050</c:v>
                </c:pt>
                <c:pt idx="6081">
                  <c:v>40051</c:v>
                </c:pt>
                <c:pt idx="6082">
                  <c:v>40052</c:v>
                </c:pt>
                <c:pt idx="6083">
                  <c:v>40053</c:v>
                </c:pt>
                <c:pt idx="6084">
                  <c:v>40054</c:v>
                </c:pt>
                <c:pt idx="6085">
                  <c:v>40055</c:v>
                </c:pt>
                <c:pt idx="6086">
                  <c:v>40056</c:v>
                </c:pt>
                <c:pt idx="6087">
                  <c:v>40057</c:v>
                </c:pt>
                <c:pt idx="6088">
                  <c:v>40058</c:v>
                </c:pt>
                <c:pt idx="6089">
                  <c:v>40059</c:v>
                </c:pt>
                <c:pt idx="6090">
                  <c:v>40060</c:v>
                </c:pt>
                <c:pt idx="6091">
                  <c:v>40061</c:v>
                </c:pt>
                <c:pt idx="6092">
                  <c:v>40062</c:v>
                </c:pt>
                <c:pt idx="6093">
                  <c:v>40063</c:v>
                </c:pt>
                <c:pt idx="6094">
                  <c:v>40064</c:v>
                </c:pt>
                <c:pt idx="6095">
                  <c:v>40065</c:v>
                </c:pt>
                <c:pt idx="6096">
                  <c:v>40066</c:v>
                </c:pt>
                <c:pt idx="6097">
                  <c:v>40067</c:v>
                </c:pt>
                <c:pt idx="6098">
                  <c:v>40068</c:v>
                </c:pt>
                <c:pt idx="6099">
                  <c:v>40069</c:v>
                </c:pt>
                <c:pt idx="6100">
                  <c:v>40070</c:v>
                </c:pt>
                <c:pt idx="6101">
                  <c:v>40071</c:v>
                </c:pt>
                <c:pt idx="6102">
                  <c:v>40072</c:v>
                </c:pt>
                <c:pt idx="6103">
                  <c:v>40073</c:v>
                </c:pt>
                <c:pt idx="6104">
                  <c:v>40074</c:v>
                </c:pt>
                <c:pt idx="6105">
                  <c:v>40075</c:v>
                </c:pt>
                <c:pt idx="6106">
                  <c:v>40076</c:v>
                </c:pt>
                <c:pt idx="6107">
                  <c:v>40077</c:v>
                </c:pt>
                <c:pt idx="6108">
                  <c:v>40078</c:v>
                </c:pt>
                <c:pt idx="6109">
                  <c:v>40079</c:v>
                </c:pt>
                <c:pt idx="6110">
                  <c:v>40080</c:v>
                </c:pt>
                <c:pt idx="6111">
                  <c:v>40081</c:v>
                </c:pt>
                <c:pt idx="6112">
                  <c:v>40082</c:v>
                </c:pt>
                <c:pt idx="6113">
                  <c:v>40083</c:v>
                </c:pt>
                <c:pt idx="6114">
                  <c:v>40084</c:v>
                </c:pt>
                <c:pt idx="6115">
                  <c:v>40085</c:v>
                </c:pt>
                <c:pt idx="6116">
                  <c:v>40086</c:v>
                </c:pt>
                <c:pt idx="6117">
                  <c:v>40087</c:v>
                </c:pt>
                <c:pt idx="6118">
                  <c:v>40088</c:v>
                </c:pt>
                <c:pt idx="6119">
                  <c:v>40089</c:v>
                </c:pt>
                <c:pt idx="6120">
                  <c:v>40090</c:v>
                </c:pt>
                <c:pt idx="6121">
                  <c:v>40091</c:v>
                </c:pt>
                <c:pt idx="6122">
                  <c:v>40092</c:v>
                </c:pt>
                <c:pt idx="6123">
                  <c:v>40093</c:v>
                </c:pt>
                <c:pt idx="6124">
                  <c:v>40094</c:v>
                </c:pt>
                <c:pt idx="6125">
                  <c:v>40095</c:v>
                </c:pt>
                <c:pt idx="6126">
                  <c:v>40096</c:v>
                </c:pt>
                <c:pt idx="6127">
                  <c:v>40097</c:v>
                </c:pt>
                <c:pt idx="6128">
                  <c:v>40098</c:v>
                </c:pt>
                <c:pt idx="6129">
                  <c:v>40099</c:v>
                </c:pt>
                <c:pt idx="6130">
                  <c:v>40100</c:v>
                </c:pt>
                <c:pt idx="6131">
                  <c:v>40101</c:v>
                </c:pt>
                <c:pt idx="6132">
                  <c:v>40102</c:v>
                </c:pt>
                <c:pt idx="6133">
                  <c:v>40103</c:v>
                </c:pt>
                <c:pt idx="6134">
                  <c:v>40104</c:v>
                </c:pt>
                <c:pt idx="6135">
                  <c:v>40105</c:v>
                </c:pt>
                <c:pt idx="6136">
                  <c:v>40106</c:v>
                </c:pt>
                <c:pt idx="6137">
                  <c:v>40107</c:v>
                </c:pt>
                <c:pt idx="6138">
                  <c:v>40108</c:v>
                </c:pt>
                <c:pt idx="6139">
                  <c:v>40109</c:v>
                </c:pt>
                <c:pt idx="6140">
                  <c:v>40110</c:v>
                </c:pt>
                <c:pt idx="6141">
                  <c:v>40111</c:v>
                </c:pt>
                <c:pt idx="6142">
                  <c:v>40112</c:v>
                </c:pt>
                <c:pt idx="6143">
                  <c:v>40113</c:v>
                </c:pt>
                <c:pt idx="6144">
                  <c:v>40114</c:v>
                </c:pt>
                <c:pt idx="6145">
                  <c:v>40115</c:v>
                </c:pt>
                <c:pt idx="6146">
                  <c:v>40116</c:v>
                </c:pt>
                <c:pt idx="6147">
                  <c:v>40117</c:v>
                </c:pt>
                <c:pt idx="6148">
                  <c:v>40118</c:v>
                </c:pt>
                <c:pt idx="6149">
                  <c:v>40119</c:v>
                </c:pt>
                <c:pt idx="6150">
                  <c:v>40120</c:v>
                </c:pt>
                <c:pt idx="6151">
                  <c:v>40121</c:v>
                </c:pt>
                <c:pt idx="6152">
                  <c:v>40122</c:v>
                </c:pt>
                <c:pt idx="6153">
                  <c:v>40123</c:v>
                </c:pt>
                <c:pt idx="6154">
                  <c:v>40124</c:v>
                </c:pt>
                <c:pt idx="6155">
                  <c:v>40125</c:v>
                </c:pt>
                <c:pt idx="6156">
                  <c:v>40126</c:v>
                </c:pt>
                <c:pt idx="6157">
                  <c:v>40127</c:v>
                </c:pt>
                <c:pt idx="6158">
                  <c:v>40128</c:v>
                </c:pt>
                <c:pt idx="6159">
                  <c:v>40129</c:v>
                </c:pt>
                <c:pt idx="6160">
                  <c:v>40130</c:v>
                </c:pt>
                <c:pt idx="6161">
                  <c:v>40131</c:v>
                </c:pt>
                <c:pt idx="6162">
                  <c:v>40132</c:v>
                </c:pt>
                <c:pt idx="6163">
                  <c:v>40133</c:v>
                </c:pt>
                <c:pt idx="6164">
                  <c:v>40134</c:v>
                </c:pt>
                <c:pt idx="6165">
                  <c:v>40135</c:v>
                </c:pt>
                <c:pt idx="6166">
                  <c:v>40136</c:v>
                </c:pt>
                <c:pt idx="6167">
                  <c:v>40137</c:v>
                </c:pt>
                <c:pt idx="6168">
                  <c:v>40138</c:v>
                </c:pt>
                <c:pt idx="6169">
                  <c:v>40139</c:v>
                </c:pt>
                <c:pt idx="6170">
                  <c:v>40140</c:v>
                </c:pt>
                <c:pt idx="6171">
                  <c:v>40141</c:v>
                </c:pt>
                <c:pt idx="6172">
                  <c:v>40142</c:v>
                </c:pt>
                <c:pt idx="6173">
                  <c:v>40143</c:v>
                </c:pt>
                <c:pt idx="6174">
                  <c:v>40144</c:v>
                </c:pt>
                <c:pt idx="6175">
                  <c:v>40145</c:v>
                </c:pt>
                <c:pt idx="6176">
                  <c:v>40146</c:v>
                </c:pt>
                <c:pt idx="6177">
                  <c:v>40147</c:v>
                </c:pt>
                <c:pt idx="6178">
                  <c:v>40148</c:v>
                </c:pt>
                <c:pt idx="6179">
                  <c:v>40149</c:v>
                </c:pt>
                <c:pt idx="6180">
                  <c:v>40150</c:v>
                </c:pt>
                <c:pt idx="6181">
                  <c:v>40151</c:v>
                </c:pt>
                <c:pt idx="6182">
                  <c:v>40152</c:v>
                </c:pt>
                <c:pt idx="6183">
                  <c:v>40153</c:v>
                </c:pt>
                <c:pt idx="6184">
                  <c:v>40154</c:v>
                </c:pt>
                <c:pt idx="6185">
                  <c:v>40155</c:v>
                </c:pt>
                <c:pt idx="6186">
                  <c:v>40156</c:v>
                </c:pt>
                <c:pt idx="6187">
                  <c:v>40157</c:v>
                </c:pt>
                <c:pt idx="6188">
                  <c:v>40158</c:v>
                </c:pt>
                <c:pt idx="6189">
                  <c:v>40159</c:v>
                </c:pt>
                <c:pt idx="6190">
                  <c:v>40160</c:v>
                </c:pt>
                <c:pt idx="6191">
                  <c:v>40161</c:v>
                </c:pt>
                <c:pt idx="6192">
                  <c:v>40162</c:v>
                </c:pt>
                <c:pt idx="6193">
                  <c:v>40163</c:v>
                </c:pt>
                <c:pt idx="6194">
                  <c:v>40164</c:v>
                </c:pt>
                <c:pt idx="6195">
                  <c:v>40165</c:v>
                </c:pt>
                <c:pt idx="6196">
                  <c:v>40166</c:v>
                </c:pt>
                <c:pt idx="6197">
                  <c:v>40167</c:v>
                </c:pt>
                <c:pt idx="6198">
                  <c:v>40168</c:v>
                </c:pt>
                <c:pt idx="6199">
                  <c:v>40169</c:v>
                </c:pt>
                <c:pt idx="6200">
                  <c:v>40170</c:v>
                </c:pt>
                <c:pt idx="6201">
                  <c:v>40171</c:v>
                </c:pt>
                <c:pt idx="6202">
                  <c:v>40172</c:v>
                </c:pt>
                <c:pt idx="6203">
                  <c:v>40173</c:v>
                </c:pt>
                <c:pt idx="6204">
                  <c:v>40174</c:v>
                </c:pt>
                <c:pt idx="6205">
                  <c:v>40175</c:v>
                </c:pt>
                <c:pt idx="6206">
                  <c:v>40176</c:v>
                </c:pt>
                <c:pt idx="6207">
                  <c:v>40177</c:v>
                </c:pt>
                <c:pt idx="6208">
                  <c:v>40178</c:v>
                </c:pt>
                <c:pt idx="6209">
                  <c:v>40179</c:v>
                </c:pt>
                <c:pt idx="6210">
                  <c:v>40180</c:v>
                </c:pt>
                <c:pt idx="6211">
                  <c:v>40181</c:v>
                </c:pt>
                <c:pt idx="6212">
                  <c:v>40182</c:v>
                </c:pt>
                <c:pt idx="6213">
                  <c:v>40183</c:v>
                </c:pt>
                <c:pt idx="6214">
                  <c:v>40184</c:v>
                </c:pt>
                <c:pt idx="6215">
                  <c:v>40185</c:v>
                </c:pt>
                <c:pt idx="6216">
                  <c:v>40186</c:v>
                </c:pt>
                <c:pt idx="6217">
                  <c:v>40187</c:v>
                </c:pt>
                <c:pt idx="6218">
                  <c:v>40188</c:v>
                </c:pt>
                <c:pt idx="6219">
                  <c:v>40189</c:v>
                </c:pt>
                <c:pt idx="6220">
                  <c:v>40190</c:v>
                </c:pt>
                <c:pt idx="6221">
                  <c:v>40191</c:v>
                </c:pt>
                <c:pt idx="6222">
                  <c:v>40192</c:v>
                </c:pt>
                <c:pt idx="6223">
                  <c:v>40193</c:v>
                </c:pt>
                <c:pt idx="6224">
                  <c:v>40194</c:v>
                </c:pt>
                <c:pt idx="6225">
                  <c:v>40195</c:v>
                </c:pt>
                <c:pt idx="6226">
                  <c:v>40196</c:v>
                </c:pt>
                <c:pt idx="6227">
                  <c:v>40197</c:v>
                </c:pt>
                <c:pt idx="6228">
                  <c:v>40198</c:v>
                </c:pt>
                <c:pt idx="6229">
                  <c:v>40199</c:v>
                </c:pt>
                <c:pt idx="6230">
                  <c:v>40200</c:v>
                </c:pt>
                <c:pt idx="6231">
                  <c:v>40201</c:v>
                </c:pt>
                <c:pt idx="6232">
                  <c:v>40202</c:v>
                </c:pt>
                <c:pt idx="6233">
                  <c:v>40203</c:v>
                </c:pt>
                <c:pt idx="6234">
                  <c:v>40204</c:v>
                </c:pt>
                <c:pt idx="6235">
                  <c:v>40205</c:v>
                </c:pt>
                <c:pt idx="6236">
                  <c:v>40206</c:v>
                </c:pt>
                <c:pt idx="6237">
                  <c:v>40207</c:v>
                </c:pt>
                <c:pt idx="6238">
                  <c:v>40208</c:v>
                </c:pt>
                <c:pt idx="6239">
                  <c:v>40209</c:v>
                </c:pt>
                <c:pt idx="6240">
                  <c:v>40210</c:v>
                </c:pt>
                <c:pt idx="6241">
                  <c:v>40211</c:v>
                </c:pt>
                <c:pt idx="6242">
                  <c:v>40212</c:v>
                </c:pt>
                <c:pt idx="6243">
                  <c:v>40213</c:v>
                </c:pt>
                <c:pt idx="6244">
                  <c:v>40214</c:v>
                </c:pt>
                <c:pt idx="6245">
                  <c:v>40215</c:v>
                </c:pt>
                <c:pt idx="6246">
                  <c:v>40216</c:v>
                </c:pt>
                <c:pt idx="6247">
                  <c:v>40217</c:v>
                </c:pt>
                <c:pt idx="6248">
                  <c:v>40218</c:v>
                </c:pt>
                <c:pt idx="6249">
                  <c:v>40219</c:v>
                </c:pt>
                <c:pt idx="6250">
                  <c:v>40220</c:v>
                </c:pt>
                <c:pt idx="6251">
                  <c:v>40221</c:v>
                </c:pt>
                <c:pt idx="6252">
                  <c:v>40222</c:v>
                </c:pt>
                <c:pt idx="6253">
                  <c:v>40223</c:v>
                </c:pt>
                <c:pt idx="6254">
                  <c:v>40224</c:v>
                </c:pt>
                <c:pt idx="6255">
                  <c:v>40225</c:v>
                </c:pt>
                <c:pt idx="6256">
                  <c:v>40226</c:v>
                </c:pt>
                <c:pt idx="6257">
                  <c:v>40227</c:v>
                </c:pt>
                <c:pt idx="6258">
                  <c:v>40228</c:v>
                </c:pt>
                <c:pt idx="6259">
                  <c:v>40229</c:v>
                </c:pt>
                <c:pt idx="6260">
                  <c:v>40230</c:v>
                </c:pt>
                <c:pt idx="6261">
                  <c:v>40231</c:v>
                </c:pt>
                <c:pt idx="6262">
                  <c:v>40232</c:v>
                </c:pt>
                <c:pt idx="6263">
                  <c:v>40233</c:v>
                </c:pt>
                <c:pt idx="6264">
                  <c:v>40234</c:v>
                </c:pt>
                <c:pt idx="6265">
                  <c:v>40235</c:v>
                </c:pt>
                <c:pt idx="6266">
                  <c:v>40236</c:v>
                </c:pt>
                <c:pt idx="6267">
                  <c:v>40237</c:v>
                </c:pt>
                <c:pt idx="6268">
                  <c:v>40238</c:v>
                </c:pt>
                <c:pt idx="6269">
                  <c:v>40239</c:v>
                </c:pt>
                <c:pt idx="6270">
                  <c:v>40240</c:v>
                </c:pt>
                <c:pt idx="6271">
                  <c:v>40241</c:v>
                </c:pt>
                <c:pt idx="6272">
                  <c:v>40242</c:v>
                </c:pt>
                <c:pt idx="6273">
                  <c:v>40243</c:v>
                </c:pt>
                <c:pt idx="6274">
                  <c:v>40244</c:v>
                </c:pt>
                <c:pt idx="6275">
                  <c:v>40245</c:v>
                </c:pt>
                <c:pt idx="6276">
                  <c:v>40246</c:v>
                </c:pt>
                <c:pt idx="6277">
                  <c:v>40247</c:v>
                </c:pt>
                <c:pt idx="6278">
                  <c:v>40248</c:v>
                </c:pt>
                <c:pt idx="6279">
                  <c:v>40249</c:v>
                </c:pt>
                <c:pt idx="6280">
                  <c:v>40250</c:v>
                </c:pt>
                <c:pt idx="6281">
                  <c:v>40251</c:v>
                </c:pt>
                <c:pt idx="6282">
                  <c:v>40252</c:v>
                </c:pt>
                <c:pt idx="6283">
                  <c:v>40253</c:v>
                </c:pt>
                <c:pt idx="6284">
                  <c:v>40254</c:v>
                </c:pt>
                <c:pt idx="6285">
                  <c:v>40255</c:v>
                </c:pt>
                <c:pt idx="6286">
                  <c:v>40256</c:v>
                </c:pt>
                <c:pt idx="6287">
                  <c:v>40257</c:v>
                </c:pt>
                <c:pt idx="6288">
                  <c:v>40258</c:v>
                </c:pt>
                <c:pt idx="6289">
                  <c:v>40259</c:v>
                </c:pt>
                <c:pt idx="6290">
                  <c:v>40260</c:v>
                </c:pt>
                <c:pt idx="6291">
                  <c:v>40261</c:v>
                </c:pt>
                <c:pt idx="6292">
                  <c:v>40262</c:v>
                </c:pt>
                <c:pt idx="6293">
                  <c:v>40263</c:v>
                </c:pt>
                <c:pt idx="6294">
                  <c:v>40264</c:v>
                </c:pt>
                <c:pt idx="6295">
                  <c:v>40265</c:v>
                </c:pt>
                <c:pt idx="6296">
                  <c:v>40266</c:v>
                </c:pt>
                <c:pt idx="6297">
                  <c:v>40267</c:v>
                </c:pt>
                <c:pt idx="6298">
                  <c:v>40268</c:v>
                </c:pt>
                <c:pt idx="6299">
                  <c:v>40269</c:v>
                </c:pt>
                <c:pt idx="6300">
                  <c:v>40270</c:v>
                </c:pt>
                <c:pt idx="6301">
                  <c:v>40271</c:v>
                </c:pt>
                <c:pt idx="6302">
                  <c:v>40272</c:v>
                </c:pt>
                <c:pt idx="6303">
                  <c:v>40273</c:v>
                </c:pt>
                <c:pt idx="6304">
                  <c:v>40274</c:v>
                </c:pt>
                <c:pt idx="6305">
                  <c:v>40275</c:v>
                </c:pt>
                <c:pt idx="6306">
                  <c:v>40276</c:v>
                </c:pt>
                <c:pt idx="6307">
                  <c:v>40277</c:v>
                </c:pt>
                <c:pt idx="6308">
                  <c:v>40278</c:v>
                </c:pt>
                <c:pt idx="6309">
                  <c:v>40279</c:v>
                </c:pt>
                <c:pt idx="6310">
                  <c:v>40280</c:v>
                </c:pt>
                <c:pt idx="6311">
                  <c:v>40281</c:v>
                </c:pt>
                <c:pt idx="6312">
                  <c:v>40282</c:v>
                </c:pt>
                <c:pt idx="6313">
                  <c:v>40283</c:v>
                </c:pt>
                <c:pt idx="6314">
                  <c:v>40284</c:v>
                </c:pt>
                <c:pt idx="6315">
                  <c:v>40285</c:v>
                </c:pt>
                <c:pt idx="6316">
                  <c:v>40286</c:v>
                </c:pt>
                <c:pt idx="6317">
                  <c:v>40287</c:v>
                </c:pt>
                <c:pt idx="6318">
                  <c:v>40288</c:v>
                </c:pt>
                <c:pt idx="6319">
                  <c:v>40289</c:v>
                </c:pt>
                <c:pt idx="6320">
                  <c:v>40290</c:v>
                </c:pt>
                <c:pt idx="6321">
                  <c:v>40291</c:v>
                </c:pt>
                <c:pt idx="6322">
                  <c:v>40292</c:v>
                </c:pt>
                <c:pt idx="6323">
                  <c:v>40293</c:v>
                </c:pt>
                <c:pt idx="6324">
                  <c:v>40294</c:v>
                </c:pt>
                <c:pt idx="6325">
                  <c:v>40295</c:v>
                </c:pt>
                <c:pt idx="6326">
                  <c:v>40296</c:v>
                </c:pt>
                <c:pt idx="6327">
                  <c:v>40297</c:v>
                </c:pt>
                <c:pt idx="6328">
                  <c:v>40298</c:v>
                </c:pt>
                <c:pt idx="6329">
                  <c:v>40299</c:v>
                </c:pt>
                <c:pt idx="6330">
                  <c:v>40300</c:v>
                </c:pt>
                <c:pt idx="6331">
                  <c:v>40301</c:v>
                </c:pt>
                <c:pt idx="6332">
                  <c:v>40302</c:v>
                </c:pt>
                <c:pt idx="6333">
                  <c:v>40303</c:v>
                </c:pt>
                <c:pt idx="6334">
                  <c:v>40304</c:v>
                </c:pt>
                <c:pt idx="6335">
                  <c:v>40305</c:v>
                </c:pt>
                <c:pt idx="6336">
                  <c:v>40306</c:v>
                </c:pt>
                <c:pt idx="6337">
                  <c:v>40307</c:v>
                </c:pt>
                <c:pt idx="6338">
                  <c:v>40308</c:v>
                </c:pt>
                <c:pt idx="6339">
                  <c:v>40309</c:v>
                </c:pt>
                <c:pt idx="6340">
                  <c:v>40310</c:v>
                </c:pt>
                <c:pt idx="6341">
                  <c:v>40311</c:v>
                </c:pt>
                <c:pt idx="6342">
                  <c:v>40312</c:v>
                </c:pt>
                <c:pt idx="6343">
                  <c:v>40313</c:v>
                </c:pt>
                <c:pt idx="6344">
                  <c:v>40314</c:v>
                </c:pt>
                <c:pt idx="6345">
                  <c:v>40315</c:v>
                </c:pt>
                <c:pt idx="6346">
                  <c:v>40316</c:v>
                </c:pt>
                <c:pt idx="6347">
                  <c:v>40317</c:v>
                </c:pt>
                <c:pt idx="6348">
                  <c:v>40318</c:v>
                </c:pt>
                <c:pt idx="6349">
                  <c:v>40319</c:v>
                </c:pt>
                <c:pt idx="6350">
                  <c:v>40320</c:v>
                </c:pt>
                <c:pt idx="6351">
                  <c:v>40321</c:v>
                </c:pt>
                <c:pt idx="6352">
                  <c:v>40322</c:v>
                </c:pt>
                <c:pt idx="6353">
                  <c:v>40323</c:v>
                </c:pt>
                <c:pt idx="6354">
                  <c:v>40324</c:v>
                </c:pt>
                <c:pt idx="6355">
                  <c:v>40325</c:v>
                </c:pt>
                <c:pt idx="6356">
                  <c:v>40326</c:v>
                </c:pt>
                <c:pt idx="6357">
                  <c:v>40327</c:v>
                </c:pt>
                <c:pt idx="6358">
                  <c:v>40328</c:v>
                </c:pt>
                <c:pt idx="6359">
                  <c:v>40329</c:v>
                </c:pt>
                <c:pt idx="6360">
                  <c:v>40330</c:v>
                </c:pt>
                <c:pt idx="6361">
                  <c:v>40331</c:v>
                </c:pt>
                <c:pt idx="6362">
                  <c:v>40332</c:v>
                </c:pt>
                <c:pt idx="6363">
                  <c:v>40333</c:v>
                </c:pt>
                <c:pt idx="6364">
                  <c:v>40334</c:v>
                </c:pt>
                <c:pt idx="6365">
                  <c:v>40335</c:v>
                </c:pt>
                <c:pt idx="6366">
                  <c:v>40336</c:v>
                </c:pt>
                <c:pt idx="6367">
                  <c:v>40337</c:v>
                </c:pt>
                <c:pt idx="6368">
                  <c:v>40338</c:v>
                </c:pt>
                <c:pt idx="6369">
                  <c:v>40339</c:v>
                </c:pt>
                <c:pt idx="6370">
                  <c:v>40340</c:v>
                </c:pt>
                <c:pt idx="6371">
                  <c:v>40341</c:v>
                </c:pt>
                <c:pt idx="6372">
                  <c:v>40342</c:v>
                </c:pt>
                <c:pt idx="6373">
                  <c:v>40343</c:v>
                </c:pt>
                <c:pt idx="6374">
                  <c:v>40344</c:v>
                </c:pt>
                <c:pt idx="6375">
                  <c:v>40345</c:v>
                </c:pt>
                <c:pt idx="6376">
                  <c:v>40346</c:v>
                </c:pt>
                <c:pt idx="6377">
                  <c:v>40347</c:v>
                </c:pt>
                <c:pt idx="6378">
                  <c:v>40348</c:v>
                </c:pt>
                <c:pt idx="6379">
                  <c:v>40349</c:v>
                </c:pt>
                <c:pt idx="6380">
                  <c:v>40350</c:v>
                </c:pt>
                <c:pt idx="6381">
                  <c:v>40351</c:v>
                </c:pt>
                <c:pt idx="6382">
                  <c:v>40352</c:v>
                </c:pt>
                <c:pt idx="6383">
                  <c:v>40353</c:v>
                </c:pt>
                <c:pt idx="6384">
                  <c:v>40354</c:v>
                </c:pt>
                <c:pt idx="6385">
                  <c:v>40355</c:v>
                </c:pt>
                <c:pt idx="6386">
                  <c:v>40356</c:v>
                </c:pt>
                <c:pt idx="6387">
                  <c:v>40357</c:v>
                </c:pt>
                <c:pt idx="6388">
                  <c:v>40358</c:v>
                </c:pt>
                <c:pt idx="6389">
                  <c:v>40359</c:v>
                </c:pt>
                <c:pt idx="6390">
                  <c:v>40360</c:v>
                </c:pt>
                <c:pt idx="6391">
                  <c:v>40361</c:v>
                </c:pt>
                <c:pt idx="6392">
                  <c:v>40362</c:v>
                </c:pt>
                <c:pt idx="6393">
                  <c:v>40363</c:v>
                </c:pt>
                <c:pt idx="6394">
                  <c:v>40364</c:v>
                </c:pt>
                <c:pt idx="6395">
                  <c:v>40365</c:v>
                </c:pt>
                <c:pt idx="6396">
                  <c:v>40366</c:v>
                </c:pt>
                <c:pt idx="6397">
                  <c:v>40367</c:v>
                </c:pt>
                <c:pt idx="6398">
                  <c:v>40368</c:v>
                </c:pt>
                <c:pt idx="6399">
                  <c:v>40369</c:v>
                </c:pt>
                <c:pt idx="6400">
                  <c:v>40370</c:v>
                </c:pt>
                <c:pt idx="6401">
                  <c:v>40371</c:v>
                </c:pt>
                <c:pt idx="6402">
                  <c:v>40372</c:v>
                </c:pt>
                <c:pt idx="6403">
                  <c:v>40373</c:v>
                </c:pt>
                <c:pt idx="6404">
                  <c:v>40374</c:v>
                </c:pt>
                <c:pt idx="6405">
                  <c:v>40375</c:v>
                </c:pt>
                <c:pt idx="6406">
                  <c:v>40376</c:v>
                </c:pt>
                <c:pt idx="6407">
                  <c:v>40377</c:v>
                </c:pt>
                <c:pt idx="6408">
                  <c:v>40378</c:v>
                </c:pt>
                <c:pt idx="6409">
                  <c:v>40379</c:v>
                </c:pt>
                <c:pt idx="6410">
                  <c:v>40380</c:v>
                </c:pt>
                <c:pt idx="6411">
                  <c:v>40381</c:v>
                </c:pt>
                <c:pt idx="6412">
                  <c:v>40382</c:v>
                </c:pt>
                <c:pt idx="6413">
                  <c:v>40383</c:v>
                </c:pt>
                <c:pt idx="6414">
                  <c:v>40384</c:v>
                </c:pt>
                <c:pt idx="6415">
                  <c:v>40385</c:v>
                </c:pt>
                <c:pt idx="6416">
                  <c:v>40386</c:v>
                </c:pt>
                <c:pt idx="6417">
                  <c:v>40387</c:v>
                </c:pt>
                <c:pt idx="6418">
                  <c:v>40388</c:v>
                </c:pt>
                <c:pt idx="6419">
                  <c:v>40389</c:v>
                </c:pt>
                <c:pt idx="6420">
                  <c:v>40390</c:v>
                </c:pt>
                <c:pt idx="6421">
                  <c:v>40391</c:v>
                </c:pt>
                <c:pt idx="6422">
                  <c:v>40392</c:v>
                </c:pt>
                <c:pt idx="6423">
                  <c:v>40393</c:v>
                </c:pt>
                <c:pt idx="6424">
                  <c:v>40394</c:v>
                </c:pt>
                <c:pt idx="6425">
                  <c:v>40395</c:v>
                </c:pt>
                <c:pt idx="6426">
                  <c:v>40396</c:v>
                </c:pt>
                <c:pt idx="6427">
                  <c:v>40397</c:v>
                </c:pt>
                <c:pt idx="6428">
                  <c:v>40398</c:v>
                </c:pt>
                <c:pt idx="6429">
                  <c:v>40399</c:v>
                </c:pt>
                <c:pt idx="6430">
                  <c:v>40400</c:v>
                </c:pt>
                <c:pt idx="6431">
                  <c:v>40401</c:v>
                </c:pt>
                <c:pt idx="6432">
                  <c:v>40402</c:v>
                </c:pt>
                <c:pt idx="6433">
                  <c:v>40403</c:v>
                </c:pt>
                <c:pt idx="6434">
                  <c:v>40404</c:v>
                </c:pt>
                <c:pt idx="6435">
                  <c:v>40405</c:v>
                </c:pt>
                <c:pt idx="6436">
                  <c:v>40406</c:v>
                </c:pt>
                <c:pt idx="6437">
                  <c:v>40407</c:v>
                </c:pt>
                <c:pt idx="6438">
                  <c:v>40408</c:v>
                </c:pt>
                <c:pt idx="6439">
                  <c:v>40409</c:v>
                </c:pt>
                <c:pt idx="6440">
                  <c:v>40410</c:v>
                </c:pt>
                <c:pt idx="6441">
                  <c:v>40411</c:v>
                </c:pt>
                <c:pt idx="6442">
                  <c:v>40412</c:v>
                </c:pt>
                <c:pt idx="6443">
                  <c:v>40413</c:v>
                </c:pt>
                <c:pt idx="6444">
                  <c:v>40414</c:v>
                </c:pt>
                <c:pt idx="6445">
                  <c:v>40415</c:v>
                </c:pt>
                <c:pt idx="6446">
                  <c:v>40416</c:v>
                </c:pt>
                <c:pt idx="6447">
                  <c:v>40417</c:v>
                </c:pt>
                <c:pt idx="6448">
                  <c:v>40418</c:v>
                </c:pt>
                <c:pt idx="6449">
                  <c:v>40419</c:v>
                </c:pt>
                <c:pt idx="6450">
                  <c:v>40420</c:v>
                </c:pt>
                <c:pt idx="6451">
                  <c:v>40421</c:v>
                </c:pt>
                <c:pt idx="6452">
                  <c:v>40422</c:v>
                </c:pt>
                <c:pt idx="6453">
                  <c:v>40423</c:v>
                </c:pt>
                <c:pt idx="6454">
                  <c:v>40424</c:v>
                </c:pt>
                <c:pt idx="6455">
                  <c:v>40425</c:v>
                </c:pt>
                <c:pt idx="6456">
                  <c:v>40426</c:v>
                </c:pt>
                <c:pt idx="6457">
                  <c:v>40427</c:v>
                </c:pt>
                <c:pt idx="6458">
                  <c:v>40428</c:v>
                </c:pt>
                <c:pt idx="6459">
                  <c:v>40429</c:v>
                </c:pt>
                <c:pt idx="6460">
                  <c:v>40430</c:v>
                </c:pt>
                <c:pt idx="6461">
                  <c:v>40431</c:v>
                </c:pt>
                <c:pt idx="6462">
                  <c:v>40432</c:v>
                </c:pt>
                <c:pt idx="6463">
                  <c:v>40433</c:v>
                </c:pt>
                <c:pt idx="6464">
                  <c:v>40434</c:v>
                </c:pt>
                <c:pt idx="6465">
                  <c:v>40435</c:v>
                </c:pt>
                <c:pt idx="6466">
                  <c:v>40436</c:v>
                </c:pt>
                <c:pt idx="6467">
                  <c:v>40437</c:v>
                </c:pt>
                <c:pt idx="6468">
                  <c:v>40438</c:v>
                </c:pt>
                <c:pt idx="6469">
                  <c:v>40439</c:v>
                </c:pt>
                <c:pt idx="6470">
                  <c:v>40440</c:v>
                </c:pt>
                <c:pt idx="6471">
                  <c:v>40441</c:v>
                </c:pt>
                <c:pt idx="6472">
                  <c:v>40442</c:v>
                </c:pt>
                <c:pt idx="6473">
                  <c:v>40443</c:v>
                </c:pt>
                <c:pt idx="6474">
                  <c:v>40444</c:v>
                </c:pt>
                <c:pt idx="6475">
                  <c:v>40445</c:v>
                </c:pt>
                <c:pt idx="6476">
                  <c:v>40446</c:v>
                </c:pt>
                <c:pt idx="6477">
                  <c:v>40447</c:v>
                </c:pt>
                <c:pt idx="6478">
                  <c:v>40448</c:v>
                </c:pt>
                <c:pt idx="6479">
                  <c:v>40449</c:v>
                </c:pt>
                <c:pt idx="6480">
                  <c:v>40450</c:v>
                </c:pt>
                <c:pt idx="6481">
                  <c:v>40451</c:v>
                </c:pt>
                <c:pt idx="6482">
                  <c:v>40452</c:v>
                </c:pt>
                <c:pt idx="6483">
                  <c:v>40453</c:v>
                </c:pt>
                <c:pt idx="6484">
                  <c:v>40454</c:v>
                </c:pt>
                <c:pt idx="6485">
                  <c:v>40455</c:v>
                </c:pt>
                <c:pt idx="6486">
                  <c:v>40456</c:v>
                </c:pt>
                <c:pt idx="6487">
                  <c:v>40457</c:v>
                </c:pt>
                <c:pt idx="6488">
                  <c:v>40458</c:v>
                </c:pt>
                <c:pt idx="6489">
                  <c:v>40459</c:v>
                </c:pt>
                <c:pt idx="6490">
                  <c:v>40460</c:v>
                </c:pt>
                <c:pt idx="6491">
                  <c:v>40461</c:v>
                </c:pt>
                <c:pt idx="6492">
                  <c:v>40462</c:v>
                </c:pt>
                <c:pt idx="6493">
                  <c:v>40463</c:v>
                </c:pt>
                <c:pt idx="6494">
                  <c:v>40464</c:v>
                </c:pt>
                <c:pt idx="6495">
                  <c:v>40465</c:v>
                </c:pt>
                <c:pt idx="6496">
                  <c:v>40466</c:v>
                </c:pt>
                <c:pt idx="6497">
                  <c:v>40467</c:v>
                </c:pt>
                <c:pt idx="6498">
                  <c:v>40468</c:v>
                </c:pt>
                <c:pt idx="6499">
                  <c:v>40469</c:v>
                </c:pt>
                <c:pt idx="6500">
                  <c:v>40470</c:v>
                </c:pt>
                <c:pt idx="6501">
                  <c:v>40471</c:v>
                </c:pt>
                <c:pt idx="6502">
                  <c:v>40472</c:v>
                </c:pt>
                <c:pt idx="6503">
                  <c:v>40473</c:v>
                </c:pt>
                <c:pt idx="6504">
                  <c:v>40474</c:v>
                </c:pt>
                <c:pt idx="6505">
                  <c:v>40475</c:v>
                </c:pt>
                <c:pt idx="6506">
                  <c:v>40476</c:v>
                </c:pt>
                <c:pt idx="6507">
                  <c:v>40477</c:v>
                </c:pt>
                <c:pt idx="6508">
                  <c:v>40478</c:v>
                </c:pt>
                <c:pt idx="6509">
                  <c:v>40479</c:v>
                </c:pt>
                <c:pt idx="6510">
                  <c:v>40480</c:v>
                </c:pt>
                <c:pt idx="6511">
                  <c:v>40481</c:v>
                </c:pt>
                <c:pt idx="6512">
                  <c:v>40482</c:v>
                </c:pt>
                <c:pt idx="6513">
                  <c:v>40483</c:v>
                </c:pt>
                <c:pt idx="6514">
                  <c:v>40484</c:v>
                </c:pt>
                <c:pt idx="6515">
                  <c:v>40485</c:v>
                </c:pt>
                <c:pt idx="6516">
                  <c:v>40486</c:v>
                </c:pt>
                <c:pt idx="6517">
                  <c:v>40487</c:v>
                </c:pt>
                <c:pt idx="6518">
                  <c:v>40488</c:v>
                </c:pt>
                <c:pt idx="6519">
                  <c:v>40489</c:v>
                </c:pt>
                <c:pt idx="6520">
                  <c:v>40490</c:v>
                </c:pt>
                <c:pt idx="6521">
                  <c:v>40491</c:v>
                </c:pt>
                <c:pt idx="6522">
                  <c:v>40492</c:v>
                </c:pt>
                <c:pt idx="6523">
                  <c:v>40493</c:v>
                </c:pt>
                <c:pt idx="6524">
                  <c:v>40494</c:v>
                </c:pt>
                <c:pt idx="6525">
                  <c:v>40495</c:v>
                </c:pt>
                <c:pt idx="6526">
                  <c:v>40496</c:v>
                </c:pt>
                <c:pt idx="6527">
                  <c:v>40497</c:v>
                </c:pt>
                <c:pt idx="6528">
                  <c:v>40498</c:v>
                </c:pt>
                <c:pt idx="6529">
                  <c:v>40499</c:v>
                </c:pt>
                <c:pt idx="6530">
                  <c:v>40500</c:v>
                </c:pt>
                <c:pt idx="6531">
                  <c:v>40501</c:v>
                </c:pt>
                <c:pt idx="6532">
                  <c:v>40502</c:v>
                </c:pt>
                <c:pt idx="6533">
                  <c:v>40503</c:v>
                </c:pt>
                <c:pt idx="6534">
                  <c:v>40504</c:v>
                </c:pt>
                <c:pt idx="6535">
                  <c:v>40505</c:v>
                </c:pt>
                <c:pt idx="6536">
                  <c:v>40506</c:v>
                </c:pt>
                <c:pt idx="6537">
                  <c:v>40507</c:v>
                </c:pt>
                <c:pt idx="6538">
                  <c:v>40508</c:v>
                </c:pt>
                <c:pt idx="6539">
                  <c:v>40509</c:v>
                </c:pt>
                <c:pt idx="6540">
                  <c:v>40510</c:v>
                </c:pt>
                <c:pt idx="6541">
                  <c:v>40511</c:v>
                </c:pt>
                <c:pt idx="6542">
                  <c:v>40512</c:v>
                </c:pt>
                <c:pt idx="6543">
                  <c:v>40513</c:v>
                </c:pt>
                <c:pt idx="6544">
                  <c:v>40514</c:v>
                </c:pt>
                <c:pt idx="6545">
                  <c:v>40515</c:v>
                </c:pt>
                <c:pt idx="6546">
                  <c:v>40516</c:v>
                </c:pt>
                <c:pt idx="6547">
                  <c:v>40517</c:v>
                </c:pt>
                <c:pt idx="6548">
                  <c:v>40518</c:v>
                </c:pt>
                <c:pt idx="6549">
                  <c:v>40519</c:v>
                </c:pt>
                <c:pt idx="6550">
                  <c:v>40520</c:v>
                </c:pt>
                <c:pt idx="6551">
                  <c:v>40521</c:v>
                </c:pt>
                <c:pt idx="6552">
                  <c:v>40522</c:v>
                </c:pt>
                <c:pt idx="6553">
                  <c:v>40523</c:v>
                </c:pt>
                <c:pt idx="6554">
                  <c:v>40524</c:v>
                </c:pt>
                <c:pt idx="6555">
                  <c:v>40525</c:v>
                </c:pt>
                <c:pt idx="6556">
                  <c:v>40526</c:v>
                </c:pt>
                <c:pt idx="6557">
                  <c:v>40527</c:v>
                </c:pt>
                <c:pt idx="6558">
                  <c:v>40528</c:v>
                </c:pt>
                <c:pt idx="6559">
                  <c:v>40529</c:v>
                </c:pt>
                <c:pt idx="6560">
                  <c:v>40530</c:v>
                </c:pt>
                <c:pt idx="6561">
                  <c:v>40531</c:v>
                </c:pt>
                <c:pt idx="6562">
                  <c:v>40532</c:v>
                </c:pt>
                <c:pt idx="6563">
                  <c:v>40533</c:v>
                </c:pt>
                <c:pt idx="6564">
                  <c:v>40534</c:v>
                </c:pt>
                <c:pt idx="6565">
                  <c:v>40535</c:v>
                </c:pt>
                <c:pt idx="6566">
                  <c:v>40536</c:v>
                </c:pt>
                <c:pt idx="6567">
                  <c:v>40537</c:v>
                </c:pt>
                <c:pt idx="6568">
                  <c:v>40538</c:v>
                </c:pt>
                <c:pt idx="6569">
                  <c:v>40539</c:v>
                </c:pt>
                <c:pt idx="6570">
                  <c:v>40540</c:v>
                </c:pt>
                <c:pt idx="6571">
                  <c:v>40541</c:v>
                </c:pt>
                <c:pt idx="6572">
                  <c:v>40542</c:v>
                </c:pt>
                <c:pt idx="6573">
                  <c:v>40543</c:v>
                </c:pt>
                <c:pt idx="6574">
                  <c:v>40544</c:v>
                </c:pt>
                <c:pt idx="6575">
                  <c:v>40545</c:v>
                </c:pt>
                <c:pt idx="6576">
                  <c:v>40546</c:v>
                </c:pt>
                <c:pt idx="6577">
                  <c:v>40547</c:v>
                </c:pt>
                <c:pt idx="6578">
                  <c:v>40548</c:v>
                </c:pt>
                <c:pt idx="6579">
                  <c:v>40549</c:v>
                </c:pt>
                <c:pt idx="6580">
                  <c:v>40550</c:v>
                </c:pt>
                <c:pt idx="6581">
                  <c:v>40551</c:v>
                </c:pt>
                <c:pt idx="6582">
                  <c:v>40552</c:v>
                </c:pt>
                <c:pt idx="6583">
                  <c:v>40553</c:v>
                </c:pt>
                <c:pt idx="6584">
                  <c:v>40554</c:v>
                </c:pt>
                <c:pt idx="6585">
                  <c:v>40555</c:v>
                </c:pt>
                <c:pt idx="6586">
                  <c:v>40556</c:v>
                </c:pt>
                <c:pt idx="6587">
                  <c:v>40557</c:v>
                </c:pt>
                <c:pt idx="6588">
                  <c:v>40558</c:v>
                </c:pt>
                <c:pt idx="6589">
                  <c:v>40559</c:v>
                </c:pt>
                <c:pt idx="6590">
                  <c:v>40560</c:v>
                </c:pt>
                <c:pt idx="6591">
                  <c:v>40561</c:v>
                </c:pt>
                <c:pt idx="6592">
                  <c:v>40562</c:v>
                </c:pt>
                <c:pt idx="6593">
                  <c:v>40563</c:v>
                </c:pt>
                <c:pt idx="6594">
                  <c:v>40564</c:v>
                </c:pt>
                <c:pt idx="6595">
                  <c:v>40565</c:v>
                </c:pt>
                <c:pt idx="6596">
                  <c:v>40566</c:v>
                </c:pt>
                <c:pt idx="6597">
                  <c:v>40567</c:v>
                </c:pt>
                <c:pt idx="6598">
                  <c:v>40568</c:v>
                </c:pt>
                <c:pt idx="6599">
                  <c:v>40569</c:v>
                </c:pt>
                <c:pt idx="6600">
                  <c:v>40570</c:v>
                </c:pt>
                <c:pt idx="6601">
                  <c:v>40571</c:v>
                </c:pt>
                <c:pt idx="6602">
                  <c:v>40572</c:v>
                </c:pt>
                <c:pt idx="6603">
                  <c:v>40573</c:v>
                </c:pt>
                <c:pt idx="6604">
                  <c:v>40574</c:v>
                </c:pt>
                <c:pt idx="6605">
                  <c:v>40575</c:v>
                </c:pt>
                <c:pt idx="6606">
                  <c:v>40576</c:v>
                </c:pt>
                <c:pt idx="6607">
                  <c:v>40577</c:v>
                </c:pt>
                <c:pt idx="6608">
                  <c:v>40578</c:v>
                </c:pt>
                <c:pt idx="6609">
                  <c:v>40579</c:v>
                </c:pt>
                <c:pt idx="6610">
                  <c:v>40580</c:v>
                </c:pt>
                <c:pt idx="6611">
                  <c:v>40581</c:v>
                </c:pt>
                <c:pt idx="6612">
                  <c:v>40582</c:v>
                </c:pt>
                <c:pt idx="6613">
                  <c:v>40583</c:v>
                </c:pt>
                <c:pt idx="6614">
                  <c:v>40584</c:v>
                </c:pt>
                <c:pt idx="6615">
                  <c:v>40585</c:v>
                </c:pt>
                <c:pt idx="6616">
                  <c:v>40586</c:v>
                </c:pt>
                <c:pt idx="6617">
                  <c:v>40587</c:v>
                </c:pt>
                <c:pt idx="6618">
                  <c:v>40588</c:v>
                </c:pt>
                <c:pt idx="6619">
                  <c:v>40589</c:v>
                </c:pt>
                <c:pt idx="6620">
                  <c:v>40590</c:v>
                </c:pt>
                <c:pt idx="6621">
                  <c:v>40591</c:v>
                </c:pt>
                <c:pt idx="6622">
                  <c:v>40592</c:v>
                </c:pt>
                <c:pt idx="6623">
                  <c:v>40593</c:v>
                </c:pt>
                <c:pt idx="6624">
                  <c:v>40594</c:v>
                </c:pt>
                <c:pt idx="6625">
                  <c:v>40595</c:v>
                </c:pt>
                <c:pt idx="6626">
                  <c:v>40596</c:v>
                </c:pt>
                <c:pt idx="6627">
                  <c:v>40597</c:v>
                </c:pt>
                <c:pt idx="6628">
                  <c:v>40598</c:v>
                </c:pt>
                <c:pt idx="6629">
                  <c:v>40599</c:v>
                </c:pt>
                <c:pt idx="6630">
                  <c:v>40600</c:v>
                </c:pt>
                <c:pt idx="6631">
                  <c:v>40601</c:v>
                </c:pt>
                <c:pt idx="6632">
                  <c:v>40602</c:v>
                </c:pt>
                <c:pt idx="6633">
                  <c:v>40603</c:v>
                </c:pt>
                <c:pt idx="6634">
                  <c:v>40604</c:v>
                </c:pt>
                <c:pt idx="6635">
                  <c:v>40605</c:v>
                </c:pt>
                <c:pt idx="6636">
                  <c:v>40606</c:v>
                </c:pt>
                <c:pt idx="6637">
                  <c:v>40607</c:v>
                </c:pt>
                <c:pt idx="6638">
                  <c:v>40608</c:v>
                </c:pt>
                <c:pt idx="6639">
                  <c:v>40609</c:v>
                </c:pt>
                <c:pt idx="6640">
                  <c:v>40610</c:v>
                </c:pt>
                <c:pt idx="6641">
                  <c:v>40611</c:v>
                </c:pt>
                <c:pt idx="6642">
                  <c:v>40612</c:v>
                </c:pt>
                <c:pt idx="6643">
                  <c:v>40613</c:v>
                </c:pt>
                <c:pt idx="6644">
                  <c:v>40614</c:v>
                </c:pt>
                <c:pt idx="6645">
                  <c:v>40615</c:v>
                </c:pt>
                <c:pt idx="6646">
                  <c:v>40616</c:v>
                </c:pt>
                <c:pt idx="6647">
                  <c:v>40617</c:v>
                </c:pt>
                <c:pt idx="6648">
                  <c:v>40618</c:v>
                </c:pt>
                <c:pt idx="6649">
                  <c:v>40619</c:v>
                </c:pt>
                <c:pt idx="6650">
                  <c:v>40620</c:v>
                </c:pt>
                <c:pt idx="6651">
                  <c:v>40621</c:v>
                </c:pt>
                <c:pt idx="6652">
                  <c:v>40622</c:v>
                </c:pt>
                <c:pt idx="6653">
                  <c:v>40623</c:v>
                </c:pt>
                <c:pt idx="6654">
                  <c:v>40624</c:v>
                </c:pt>
                <c:pt idx="6655">
                  <c:v>40625</c:v>
                </c:pt>
                <c:pt idx="6656">
                  <c:v>40626</c:v>
                </c:pt>
                <c:pt idx="6657">
                  <c:v>40627</c:v>
                </c:pt>
                <c:pt idx="6658">
                  <c:v>40628</c:v>
                </c:pt>
                <c:pt idx="6659">
                  <c:v>40629</c:v>
                </c:pt>
                <c:pt idx="6660">
                  <c:v>40630</c:v>
                </c:pt>
                <c:pt idx="6661">
                  <c:v>40631</c:v>
                </c:pt>
                <c:pt idx="6662">
                  <c:v>40632</c:v>
                </c:pt>
                <c:pt idx="6663">
                  <c:v>40633</c:v>
                </c:pt>
                <c:pt idx="6664">
                  <c:v>40634</c:v>
                </c:pt>
                <c:pt idx="6665">
                  <c:v>40635</c:v>
                </c:pt>
                <c:pt idx="6666">
                  <c:v>40636</c:v>
                </c:pt>
                <c:pt idx="6667">
                  <c:v>40637</c:v>
                </c:pt>
                <c:pt idx="6668">
                  <c:v>40638</c:v>
                </c:pt>
                <c:pt idx="6669">
                  <c:v>40639</c:v>
                </c:pt>
                <c:pt idx="6670">
                  <c:v>40640</c:v>
                </c:pt>
                <c:pt idx="6671">
                  <c:v>40641</c:v>
                </c:pt>
                <c:pt idx="6672">
                  <c:v>40642</c:v>
                </c:pt>
                <c:pt idx="6673">
                  <c:v>40643</c:v>
                </c:pt>
                <c:pt idx="6674">
                  <c:v>40644</c:v>
                </c:pt>
                <c:pt idx="6675">
                  <c:v>40645</c:v>
                </c:pt>
                <c:pt idx="6676">
                  <c:v>40646</c:v>
                </c:pt>
                <c:pt idx="6677">
                  <c:v>40647</c:v>
                </c:pt>
                <c:pt idx="6678">
                  <c:v>40648</c:v>
                </c:pt>
                <c:pt idx="6679">
                  <c:v>40649</c:v>
                </c:pt>
                <c:pt idx="6680">
                  <c:v>40650</c:v>
                </c:pt>
                <c:pt idx="6681">
                  <c:v>40651</c:v>
                </c:pt>
                <c:pt idx="6682">
                  <c:v>40652</c:v>
                </c:pt>
                <c:pt idx="6683">
                  <c:v>40653</c:v>
                </c:pt>
                <c:pt idx="6684">
                  <c:v>40654</c:v>
                </c:pt>
                <c:pt idx="6685">
                  <c:v>40655</c:v>
                </c:pt>
                <c:pt idx="6686">
                  <c:v>40656</c:v>
                </c:pt>
                <c:pt idx="6687">
                  <c:v>40657</c:v>
                </c:pt>
                <c:pt idx="6688">
                  <c:v>40658</c:v>
                </c:pt>
                <c:pt idx="6689">
                  <c:v>40659</c:v>
                </c:pt>
                <c:pt idx="6690">
                  <c:v>40660</c:v>
                </c:pt>
                <c:pt idx="6691">
                  <c:v>40661</c:v>
                </c:pt>
                <c:pt idx="6692">
                  <c:v>40662</c:v>
                </c:pt>
                <c:pt idx="6693">
                  <c:v>40663</c:v>
                </c:pt>
                <c:pt idx="6694">
                  <c:v>40664</c:v>
                </c:pt>
                <c:pt idx="6695">
                  <c:v>40665</c:v>
                </c:pt>
                <c:pt idx="6696">
                  <c:v>40666</c:v>
                </c:pt>
                <c:pt idx="6697">
                  <c:v>40667</c:v>
                </c:pt>
                <c:pt idx="6698">
                  <c:v>40668</c:v>
                </c:pt>
                <c:pt idx="6699">
                  <c:v>40669</c:v>
                </c:pt>
                <c:pt idx="6700">
                  <c:v>40670</c:v>
                </c:pt>
                <c:pt idx="6701">
                  <c:v>40671</c:v>
                </c:pt>
                <c:pt idx="6702">
                  <c:v>40672</c:v>
                </c:pt>
                <c:pt idx="6703">
                  <c:v>40673</c:v>
                </c:pt>
                <c:pt idx="6704">
                  <c:v>40674</c:v>
                </c:pt>
                <c:pt idx="6705">
                  <c:v>40675</c:v>
                </c:pt>
                <c:pt idx="6706">
                  <c:v>40676</c:v>
                </c:pt>
                <c:pt idx="6707">
                  <c:v>40677</c:v>
                </c:pt>
                <c:pt idx="6708">
                  <c:v>40678</c:v>
                </c:pt>
                <c:pt idx="6709">
                  <c:v>40679</c:v>
                </c:pt>
                <c:pt idx="6710">
                  <c:v>40680</c:v>
                </c:pt>
                <c:pt idx="6711">
                  <c:v>40681</c:v>
                </c:pt>
                <c:pt idx="6712">
                  <c:v>40682</c:v>
                </c:pt>
                <c:pt idx="6713">
                  <c:v>40683</c:v>
                </c:pt>
                <c:pt idx="6714">
                  <c:v>40684</c:v>
                </c:pt>
                <c:pt idx="6715">
                  <c:v>40685</c:v>
                </c:pt>
                <c:pt idx="6716">
                  <c:v>40686</c:v>
                </c:pt>
                <c:pt idx="6717">
                  <c:v>40687</c:v>
                </c:pt>
                <c:pt idx="6718">
                  <c:v>40688</c:v>
                </c:pt>
                <c:pt idx="6719">
                  <c:v>40689</c:v>
                </c:pt>
                <c:pt idx="6720">
                  <c:v>40690</c:v>
                </c:pt>
                <c:pt idx="6721">
                  <c:v>40691</c:v>
                </c:pt>
                <c:pt idx="6722">
                  <c:v>40692</c:v>
                </c:pt>
                <c:pt idx="6723">
                  <c:v>40693</c:v>
                </c:pt>
                <c:pt idx="6724">
                  <c:v>40694</c:v>
                </c:pt>
                <c:pt idx="6725">
                  <c:v>40695</c:v>
                </c:pt>
                <c:pt idx="6726">
                  <c:v>40696</c:v>
                </c:pt>
                <c:pt idx="6727">
                  <c:v>40697</c:v>
                </c:pt>
                <c:pt idx="6728">
                  <c:v>40698</c:v>
                </c:pt>
                <c:pt idx="6729">
                  <c:v>40699</c:v>
                </c:pt>
                <c:pt idx="6730">
                  <c:v>40700</c:v>
                </c:pt>
                <c:pt idx="6731">
                  <c:v>40701</c:v>
                </c:pt>
                <c:pt idx="6732">
                  <c:v>40702</c:v>
                </c:pt>
                <c:pt idx="6733">
                  <c:v>40703</c:v>
                </c:pt>
                <c:pt idx="6734">
                  <c:v>40704</c:v>
                </c:pt>
                <c:pt idx="6735">
                  <c:v>40705</c:v>
                </c:pt>
                <c:pt idx="6736">
                  <c:v>40706</c:v>
                </c:pt>
                <c:pt idx="6737">
                  <c:v>40707</c:v>
                </c:pt>
                <c:pt idx="6738">
                  <c:v>40708</c:v>
                </c:pt>
                <c:pt idx="6739">
                  <c:v>40709</c:v>
                </c:pt>
                <c:pt idx="6740">
                  <c:v>40710</c:v>
                </c:pt>
                <c:pt idx="6741">
                  <c:v>40711</c:v>
                </c:pt>
                <c:pt idx="6742">
                  <c:v>40712</c:v>
                </c:pt>
                <c:pt idx="6743">
                  <c:v>40713</c:v>
                </c:pt>
                <c:pt idx="6744">
                  <c:v>40714</c:v>
                </c:pt>
                <c:pt idx="6745">
                  <c:v>40715</c:v>
                </c:pt>
                <c:pt idx="6746">
                  <c:v>40716</c:v>
                </c:pt>
                <c:pt idx="6747">
                  <c:v>40717</c:v>
                </c:pt>
                <c:pt idx="6748">
                  <c:v>40718</c:v>
                </c:pt>
                <c:pt idx="6749">
                  <c:v>40719</c:v>
                </c:pt>
                <c:pt idx="6750">
                  <c:v>40720</c:v>
                </c:pt>
                <c:pt idx="6751">
                  <c:v>40721</c:v>
                </c:pt>
                <c:pt idx="6752">
                  <c:v>40722</c:v>
                </c:pt>
                <c:pt idx="6753">
                  <c:v>40723</c:v>
                </c:pt>
                <c:pt idx="6754">
                  <c:v>40724</c:v>
                </c:pt>
                <c:pt idx="6755">
                  <c:v>40725</c:v>
                </c:pt>
                <c:pt idx="6756">
                  <c:v>40726</c:v>
                </c:pt>
                <c:pt idx="6757">
                  <c:v>40727</c:v>
                </c:pt>
                <c:pt idx="6758">
                  <c:v>40728</c:v>
                </c:pt>
                <c:pt idx="6759">
                  <c:v>40729</c:v>
                </c:pt>
                <c:pt idx="6760">
                  <c:v>40730</c:v>
                </c:pt>
                <c:pt idx="6761">
                  <c:v>40731</c:v>
                </c:pt>
                <c:pt idx="6762">
                  <c:v>40732</c:v>
                </c:pt>
                <c:pt idx="6763">
                  <c:v>40733</c:v>
                </c:pt>
                <c:pt idx="6764">
                  <c:v>40734</c:v>
                </c:pt>
                <c:pt idx="6765">
                  <c:v>40735</c:v>
                </c:pt>
                <c:pt idx="6766">
                  <c:v>40736</c:v>
                </c:pt>
                <c:pt idx="6767">
                  <c:v>40737</c:v>
                </c:pt>
                <c:pt idx="6768">
                  <c:v>40738</c:v>
                </c:pt>
                <c:pt idx="6769">
                  <c:v>40739</c:v>
                </c:pt>
                <c:pt idx="6770">
                  <c:v>40740</c:v>
                </c:pt>
                <c:pt idx="6771">
                  <c:v>40741</c:v>
                </c:pt>
                <c:pt idx="6772">
                  <c:v>40742</c:v>
                </c:pt>
                <c:pt idx="6773">
                  <c:v>40743</c:v>
                </c:pt>
                <c:pt idx="6774">
                  <c:v>40744</c:v>
                </c:pt>
                <c:pt idx="6775">
                  <c:v>40745</c:v>
                </c:pt>
                <c:pt idx="6776">
                  <c:v>40746</c:v>
                </c:pt>
                <c:pt idx="6777">
                  <c:v>40747</c:v>
                </c:pt>
                <c:pt idx="6778">
                  <c:v>40748</c:v>
                </c:pt>
                <c:pt idx="6779">
                  <c:v>40749</c:v>
                </c:pt>
                <c:pt idx="6780">
                  <c:v>40750</c:v>
                </c:pt>
                <c:pt idx="6781">
                  <c:v>40751</c:v>
                </c:pt>
                <c:pt idx="6782">
                  <c:v>40752</c:v>
                </c:pt>
                <c:pt idx="6783">
                  <c:v>40753</c:v>
                </c:pt>
                <c:pt idx="6784">
                  <c:v>40754</c:v>
                </c:pt>
                <c:pt idx="6785">
                  <c:v>40755</c:v>
                </c:pt>
                <c:pt idx="6786">
                  <c:v>40756</c:v>
                </c:pt>
                <c:pt idx="6787">
                  <c:v>40757</c:v>
                </c:pt>
                <c:pt idx="6788">
                  <c:v>40758</c:v>
                </c:pt>
                <c:pt idx="6789">
                  <c:v>40759</c:v>
                </c:pt>
                <c:pt idx="6790">
                  <c:v>40760</c:v>
                </c:pt>
                <c:pt idx="6791">
                  <c:v>40761</c:v>
                </c:pt>
                <c:pt idx="6792">
                  <c:v>40762</c:v>
                </c:pt>
                <c:pt idx="6793">
                  <c:v>40763</c:v>
                </c:pt>
                <c:pt idx="6794">
                  <c:v>40764</c:v>
                </c:pt>
                <c:pt idx="6795">
                  <c:v>40765</c:v>
                </c:pt>
                <c:pt idx="6796">
                  <c:v>40766</c:v>
                </c:pt>
                <c:pt idx="6797">
                  <c:v>40767</c:v>
                </c:pt>
                <c:pt idx="6798">
                  <c:v>40768</c:v>
                </c:pt>
                <c:pt idx="6799">
                  <c:v>40769</c:v>
                </c:pt>
                <c:pt idx="6800">
                  <c:v>40770</c:v>
                </c:pt>
                <c:pt idx="6801">
                  <c:v>40771</c:v>
                </c:pt>
                <c:pt idx="6802">
                  <c:v>40772</c:v>
                </c:pt>
                <c:pt idx="6803">
                  <c:v>40773</c:v>
                </c:pt>
                <c:pt idx="6804">
                  <c:v>40774</c:v>
                </c:pt>
                <c:pt idx="6805">
                  <c:v>40775</c:v>
                </c:pt>
                <c:pt idx="6806">
                  <c:v>40776</c:v>
                </c:pt>
                <c:pt idx="6807">
                  <c:v>40777</c:v>
                </c:pt>
                <c:pt idx="6808">
                  <c:v>40778</c:v>
                </c:pt>
                <c:pt idx="6809">
                  <c:v>40779</c:v>
                </c:pt>
                <c:pt idx="6810">
                  <c:v>40780</c:v>
                </c:pt>
                <c:pt idx="6811">
                  <c:v>40781</c:v>
                </c:pt>
                <c:pt idx="6812">
                  <c:v>40782</c:v>
                </c:pt>
                <c:pt idx="6813">
                  <c:v>40783</c:v>
                </c:pt>
                <c:pt idx="6814">
                  <c:v>40784</c:v>
                </c:pt>
                <c:pt idx="6815">
                  <c:v>40785</c:v>
                </c:pt>
                <c:pt idx="6816">
                  <c:v>40786</c:v>
                </c:pt>
                <c:pt idx="6817">
                  <c:v>40787</c:v>
                </c:pt>
                <c:pt idx="6818">
                  <c:v>40788</c:v>
                </c:pt>
                <c:pt idx="6819">
                  <c:v>40789</c:v>
                </c:pt>
                <c:pt idx="6820">
                  <c:v>40790</c:v>
                </c:pt>
                <c:pt idx="6821">
                  <c:v>40791</c:v>
                </c:pt>
                <c:pt idx="6822">
                  <c:v>40792</c:v>
                </c:pt>
                <c:pt idx="6823">
                  <c:v>40793</c:v>
                </c:pt>
                <c:pt idx="6824">
                  <c:v>40794</c:v>
                </c:pt>
                <c:pt idx="6825">
                  <c:v>40795</c:v>
                </c:pt>
                <c:pt idx="6826">
                  <c:v>40796</c:v>
                </c:pt>
                <c:pt idx="6827">
                  <c:v>40797</c:v>
                </c:pt>
                <c:pt idx="6828">
                  <c:v>40798</c:v>
                </c:pt>
                <c:pt idx="6829">
                  <c:v>40799</c:v>
                </c:pt>
                <c:pt idx="6830">
                  <c:v>40800</c:v>
                </c:pt>
                <c:pt idx="6831">
                  <c:v>40801</c:v>
                </c:pt>
                <c:pt idx="6832">
                  <c:v>40802</c:v>
                </c:pt>
                <c:pt idx="6833">
                  <c:v>40803</c:v>
                </c:pt>
                <c:pt idx="6834">
                  <c:v>40804</c:v>
                </c:pt>
                <c:pt idx="6835">
                  <c:v>40805</c:v>
                </c:pt>
                <c:pt idx="6836">
                  <c:v>40806</c:v>
                </c:pt>
                <c:pt idx="6837">
                  <c:v>40807</c:v>
                </c:pt>
                <c:pt idx="6838">
                  <c:v>40808</c:v>
                </c:pt>
                <c:pt idx="6839">
                  <c:v>40809</c:v>
                </c:pt>
                <c:pt idx="6840">
                  <c:v>40810</c:v>
                </c:pt>
                <c:pt idx="6841">
                  <c:v>40811</c:v>
                </c:pt>
                <c:pt idx="6842">
                  <c:v>40812</c:v>
                </c:pt>
                <c:pt idx="6843">
                  <c:v>40813</c:v>
                </c:pt>
                <c:pt idx="6844">
                  <c:v>40814</c:v>
                </c:pt>
                <c:pt idx="6845">
                  <c:v>40815</c:v>
                </c:pt>
                <c:pt idx="6846">
                  <c:v>40816</c:v>
                </c:pt>
                <c:pt idx="6847">
                  <c:v>40817</c:v>
                </c:pt>
                <c:pt idx="6848">
                  <c:v>40818</c:v>
                </c:pt>
                <c:pt idx="6849">
                  <c:v>40819</c:v>
                </c:pt>
                <c:pt idx="6850">
                  <c:v>40820</c:v>
                </c:pt>
                <c:pt idx="6851">
                  <c:v>40821</c:v>
                </c:pt>
                <c:pt idx="6852">
                  <c:v>40822</c:v>
                </c:pt>
                <c:pt idx="6853">
                  <c:v>40823</c:v>
                </c:pt>
                <c:pt idx="6854">
                  <c:v>40824</c:v>
                </c:pt>
                <c:pt idx="6855">
                  <c:v>40825</c:v>
                </c:pt>
                <c:pt idx="6856">
                  <c:v>40826</c:v>
                </c:pt>
                <c:pt idx="6857">
                  <c:v>40827</c:v>
                </c:pt>
                <c:pt idx="6858">
                  <c:v>40828</c:v>
                </c:pt>
                <c:pt idx="6859">
                  <c:v>40829</c:v>
                </c:pt>
                <c:pt idx="6860">
                  <c:v>40830</c:v>
                </c:pt>
                <c:pt idx="6861">
                  <c:v>40831</c:v>
                </c:pt>
                <c:pt idx="6862">
                  <c:v>40832</c:v>
                </c:pt>
                <c:pt idx="6863">
                  <c:v>40833</c:v>
                </c:pt>
                <c:pt idx="6864">
                  <c:v>40834</c:v>
                </c:pt>
                <c:pt idx="6865">
                  <c:v>40835</c:v>
                </c:pt>
                <c:pt idx="6866">
                  <c:v>40836</c:v>
                </c:pt>
                <c:pt idx="6867">
                  <c:v>40837</c:v>
                </c:pt>
                <c:pt idx="6868">
                  <c:v>40838</c:v>
                </c:pt>
                <c:pt idx="6869">
                  <c:v>40839</c:v>
                </c:pt>
                <c:pt idx="6870">
                  <c:v>40840</c:v>
                </c:pt>
                <c:pt idx="6871">
                  <c:v>40841</c:v>
                </c:pt>
                <c:pt idx="6872">
                  <c:v>40842</c:v>
                </c:pt>
                <c:pt idx="6873">
                  <c:v>40843</c:v>
                </c:pt>
                <c:pt idx="6874">
                  <c:v>40844</c:v>
                </c:pt>
                <c:pt idx="6875">
                  <c:v>40845</c:v>
                </c:pt>
                <c:pt idx="6876">
                  <c:v>40846</c:v>
                </c:pt>
                <c:pt idx="6877">
                  <c:v>40847</c:v>
                </c:pt>
                <c:pt idx="6878">
                  <c:v>40848</c:v>
                </c:pt>
                <c:pt idx="6879">
                  <c:v>40849</c:v>
                </c:pt>
                <c:pt idx="6880">
                  <c:v>40850</c:v>
                </c:pt>
                <c:pt idx="6881">
                  <c:v>40851</c:v>
                </c:pt>
                <c:pt idx="6882">
                  <c:v>40852</c:v>
                </c:pt>
                <c:pt idx="6883">
                  <c:v>40853</c:v>
                </c:pt>
                <c:pt idx="6884">
                  <c:v>40854</c:v>
                </c:pt>
                <c:pt idx="6885">
                  <c:v>40855</c:v>
                </c:pt>
                <c:pt idx="6886">
                  <c:v>40856</c:v>
                </c:pt>
                <c:pt idx="6887">
                  <c:v>40857</c:v>
                </c:pt>
                <c:pt idx="6888">
                  <c:v>40858</c:v>
                </c:pt>
                <c:pt idx="6889">
                  <c:v>40859</c:v>
                </c:pt>
                <c:pt idx="6890">
                  <c:v>40860</c:v>
                </c:pt>
                <c:pt idx="6891">
                  <c:v>40861</c:v>
                </c:pt>
                <c:pt idx="6892">
                  <c:v>40862</c:v>
                </c:pt>
                <c:pt idx="6893">
                  <c:v>40863</c:v>
                </c:pt>
                <c:pt idx="6894">
                  <c:v>40864</c:v>
                </c:pt>
                <c:pt idx="6895">
                  <c:v>40865</c:v>
                </c:pt>
                <c:pt idx="6896">
                  <c:v>40866</c:v>
                </c:pt>
                <c:pt idx="6897">
                  <c:v>40867</c:v>
                </c:pt>
                <c:pt idx="6898">
                  <c:v>40868</c:v>
                </c:pt>
                <c:pt idx="6899">
                  <c:v>40869</c:v>
                </c:pt>
                <c:pt idx="6900">
                  <c:v>40870</c:v>
                </c:pt>
                <c:pt idx="6901">
                  <c:v>40871</c:v>
                </c:pt>
                <c:pt idx="6902">
                  <c:v>40872</c:v>
                </c:pt>
                <c:pt idx="6903">
                  <c:v>40873</c:v>
                </c:pt>
                <c:pt idx="6904">
                  <c:v>40874</c:v>
                </c:pt>
                <c:pt idx="6905">
                  <c:v>40875</c:v>
                </c:pt>
                <c:pt idx="6906">
                  <c:v>40876</c:v>
                </c:pt>
                <c:pt idx="6907">
                  <c:v>40877</c:v>
                </c:pt>
                <c:pt idx="6908">
                  <c:v>40878</c:v>
                </c:pt>
                <c:pt idx="6909">
                  <c:v>40879</c:v>
                </c:pt>
                <c:pt idx="6910">
                  <c:v>40880</c:v>
                </c:pt>
                <c:pt idx="6911">
                  <c:v>40881</c:v>
                </c:pt>
                <c:pt idx="6912">
                  <c:v>40882</c:v>
                </c:pt>
                <c:pt idx="6913">
                  <c:v>40883</c:v>
                </c:pt>
                <c:pt idx="6914">
                  <c:v>40884</c:v>
                </c:pt>
                <c:pt idx="6915">
                  <c:v>40885</c:v>
                </c:pt>
                <c:pt idx="6916">
                  <c:v>40886</c:v>
                </c:pt>
                <c:pt idx="6917">
                  <c:v>40887</c:v>
                </c:pt>
                <c:pt idx="6918">
                  <c:v>40888</c:v>
                </c:pt>
                <c:pt idx="6919">
                  <c:v>40889</c:v>
                </c:pt>
                <c:pt idx="6920">
                  <c:v>40890</c:v>
                </c:pt>
                <c:pt idx="6921">
                  <c:v>40891</c:v>
                </c:pt>
                <c:pt idx="6922">
                  <c:v>40892</c:v>
                </c:pt>
                <c:pt idx="6923">
                  <c:v>40893</c:v>
                </c:pt>
                <c:pt idx="6924">
                  <c:v>40894</c:v>
                </c:pt>
                <c:pt idx="6925">
                  <c:v>40895</c:v>
                </c:pt>
                <c:pt idx="6926">
                  <c:v>40896</c:v>
                </c:pt>
                <c:pt idx="6927">
                  <c:v>40897</c:v>
                </c:pt>
                <c:pt idx="6928">
                  <c:v>40898</c:v>
                </c:pt>
                <c:pt idx="6929">
                  <c:v>40899</c:v>
                </c:pt>
                <c:pt idx="6930">
                  <c:v>40900</c:v>
                </c:pt>
                <c:pt idx="6931">
                  <c:v>40901</c:v>
                </c:pt>
                <c:pt idx="6932">
                  <c:v>40902</c:v>
                </c:pt>
                <c:pt idx="6933">
                  <c:v>40903</c:v>
                </c:pt>
                <c:pt idx="6934">
                  <c:v>40904</c:v>
                </c:pt>
                <c:pt idx="6935">
                  <c:v>40905</c:v>
                </c:pt>
                <c:pt idx="6936">
                  <c:v>40906</c:v>
                </c:pt>
                <c:pt idx="6937">
                  <c:v>40907</c:v>
                </c:pt>
                <c:pt idx="6938">
                  <c:v>40908</c:v>
                </c:pt>
                <c:pt idx="6939">
                  <c:v>40909</c:v>
                </c:pt>
                <c:pt idx="6940">
                  <c:v>40910</c:v>
                </c:pt>
                <c:pt idx="6941">
                  <c:v>40911</c:v>
                </c:pt>
                <c:pt idx="6942">
                  <c:v>40912</c:v>
                </c:pt>
                <c:pt idx="6943">
                  <c:v>40913</c:v>
                </c:pt>
                <c:pt idx="6944">
                  <c:v>40914</c:v>
                </c:pt>
                <c:pt idx="6945">
                  <c:v>40915</c:v>
                </c:pt>
                <c:pt idx="6946">
                  <c:v>40916</c:v>
                </c:pt>
                <c:pt idx="6947">
                  <c:v>40917</c:v>
                </c:pt>
                <c:pt idx="6948">
                  <c:v>40918</c:v>
                </c:pt>
                <c:pt idx="6949">
                  <c:v>40919</c:v>
                </c:pt>
                <c:pt idx="6950">
                  <c:v>40920</c:v>
                </c:pt>
                <c:pt idx="6951">
                  <c:v>40921</c:v>
                </c:pt>
                <c:pt idx="6952">
                  <c:v>40922</c:v>
                </c:pt>
                <c:pt idx="6953">
                  <c:v>40923</c:v>
                </c:pt>
                <c:pt idx="6954">
                  <c:v>40924</c:v>
                </c:pt>
                <c:pt idx="6955">
                  <c:v>40925</c:v>
                </c:pt>
                <c:pt idx="6956">
                  <c:v>40926</c:v>
                </c:pt>
                <c:pt idx="6957">
                  <c:v>40927</c:v>
                </c:pt>
                <c:pt idx="6958">
                  <c:v>40928</c:v>
                </c:pt>
                <c:pt idx="6959">
                  <c:v>40929</c:v>
                </c:pt>
                <c:pt idx="6960">
                  <c:v>40930</c:v>
                </c:pt>
                <c:pt idx="6961">
                  <c:v>40931</c:v>
                </c:pt>
                <c:pt idx="6962">
                  <c:v>40932</c:v>
                </c:pt>
                <c:pt idx="6963">
                  <c:v>40933</c:v>
                </c:pt>
                <c:pt idx="6964">
                  <c:v>40934</c:v>
                </c:pt>
                <c:pt idx="6965">
                  <c:v>40935</c:v>
                </c:pt>
                <c:pt idx="6966">
                  <c:v>40936</c:v>
                </c:pt>
                <c:pt idx="6967">
                  <c:v>40937</c:v>
                </c:pt>
                <c:pt idx="6968">
                  <c:v>40938</c:v>
                </c:pt>
                <c:pt idx="6969">
                  <c:v>40939</c:v>
                </c:pt>
                <c:pt idx="6970">
                  <c:v>40940</c:v>
                </c:pt>
                <c:pt idx="6971">
                  <c:v>40941</c:v>
                </c:pt>
                <c:pt idx="6972">
                  <c:v>40942</c:v>
                </c:pt>
                <c:pt idx="6973">
                  <c:v>40943</c:v>
                </c:pt>
                <c:pt idx="6974">
                  <c:v>40944</c:v>
                </c:pt>
                <c:pt idx="6975">
                  <c:v>40945</c:v>
                </c:pt>
                <c:pt idx="6976">
                  <c:v>40946</c:v>
                </c:pt>
                <c:pt idx="6977">
                  <c:v>40947</c:v>
                </c:pt>
                <c:pt idx="6978">
                  <c:v>40948</c:v>
                </c:pt>
                <c:pt idx="6979">
                  <c:v>40949</c:v>
                </c:pt>
                <c:pt idx="6980">
                  <c:v>40950</c:v>
                </c:pt>
                <c:pt idx="6981">
                  <c:v>40951</c:v>
                </c:pt>
                <c:pt idx="6982">
                  <c:v>40952</c:v>
                </c:pt>
                <c:pt idx="6983">
                  <c:v>40953</c:v>
                </c:pt>
                <c:pt idx="6984">
                  <c:v>40954</c:v>
                </c:pt>
                <c:pt idx="6985">
                  <c:v>40955</c:v>
                </c:pt>
                <c:pt idx="6986">
                  <c:v>40956</c:v>
                </c:pt>
                <c:pt idx="6987">
                  <c:v>40957</c:v>
                </c:pt>
                <c:pt idx="6988">
                  <c:v>40958</c:v>
                </c:pt>
                <c:pt idx="6989">
                  <c:v>40959</c:v>
                </c:pt>
                <c:pt idx="6990">
                  <c:v>40960</c:v>
                </c:pt>
                <c:pt idx="6991">
                  <c:v>40961</c:v>
                </c:pt>
                <c:pt idx="6992">
                  <c:v>40962</c:v>
                </c:pt>
                <c:pt idx="6993">
                  <c:v>40963</c:v>
                </c:pt>
                <c:pt idx="6994">
                  <c:v>40964</c:v>
                </c:pt>
                <c:pt idx="6995">
                  <c:v>40965</c:v>
                </c:pt>
                <c:pt idx="6996">
                  <c:v>40966</c:v>
                </c:pt>
                <c:pt idx="6997">
                  <c:v>40967</c:v>
                </c:pt>
                <c:pt idx="6998">
                  <c:v>40968</c:v>
                </c:pt>
                <c:pt idx="6999">
                  <c:v>40969</c:v>
                </c:pt>
                <c:pt idx="7000">
                  <c:v>40970</c:v>
                </c:pt>
                <c:pt idx="7001">
                  <c:v>40971</c:v>
                </c:pt>
                <c:pt idx="7002">
                  <c:v>40972</c:v>
                </c:pt>
                <c:pt idx="7003">
                  <c:v>40973</c:v>
                </c:pt>
                <c:pt idx="7004">
                  <c:v>40974</c:v>
                </c:pt>
                <c:pt idx="7005">
                  <c:v>40975</c:v>
                </c:pt>
                <c:pt idx="7006">
                  <c:v>40976</c:v>
                </c:pt>
                <c:pt idx="7007">
                  <c:v>40977</c:v>
                </c:pt>
                <c:pt idx="7008">
                  <c:v>40978</c:v>
                </c:pt>
                <c:pt idx="7009">
                  <c:v>40979</c:v>
                </c:pt>
                <c:pt idx="7010">
                  <c:v>40980</c:v>
                </c:pt>
                <c:pt idx="7011">
                  <c:v>40981</c:v>
                </c:pt>
                <c:pt idx="7012">
                  <c:v>40982</c:v>
                </c:pt>
                <c:pt idx="7013">
                  <c:v>40983</c:v>
                </c:pt>
                <c:pt idx="7014">
                  <c:v>40984</c:v>
                </c:pt>
                <c:pt idx="7015">
                  <c:v>40985</c:v>
                </c:pt>
                <c:pt idx="7016">
                  <c:v>40986</c:v>
                </c:pt>
                <c:pt idx="7017">
                  <c:v>40987</c:v>
                </c:pt>
                <c:pt idx="7018">
                  <c:v>40988</c:v>
                </c:pt>
                <c:pt idx="7019">
                  <c:v>40989</c:v>
                </c:pt>
                <c:pt idx="7020">
                  <c:v>40990</c:v>
                </c:pt>
                <c:pt idx="7021">
                  <c:v>40991</c:v>
                </c:pt>
                <c:pt idx="7022">
                  <c:v>40992</c:v>
                </c:pt>
                <c:pt idx="7023">
                  <c:v>40993</c:v>
                </c:pt>
                <c:pt idx="7024">
                  <c:v>40994</c:v>
                </c:pt>
                <c:pt idx="7025">
                  <c:v>40995</c:v>
                </c:pt>
                <c:pt idx="7026">
                  <c:v>40996</c:v>
                </c:pt>
                <c:pt idx="7027">
                  <c:v>40997</c:v>
                </c:pt>
                <c:pt idx="7028">
                  <c:v>40998</c:v>
                </c:pt>
                <c:pt idx="7029">
                  <c:v>40999</c:v>
                </c:pt>
                <c:pt idx="7030">
                  <c:v>41000</c:v>
                </c:pt>
                <c:pt idx="7031">
                  <c:v>41001</c:v>
                </c:pt>
                <c:pt idx="7032">
                  <c:v>41002</c:v>
                </c:pt>
                <c:pt idx="7033">
                  <c:v>41003</c:v>
                </c:pt>
                <c:pt idx="7034">
                  <c:v>41004</c:v>
                </c:pt>
                <c:pt idx="7035">
                  <c:v>41005</c:v>
                </c:pt>
                <c:pt idx="7036">
                  <c:v>41006</c:v>
                </c:pt>
                <c:pt idx="7037">
                  <c:v>41007</c:v>
                </c:pt>
                <c:pt idx="7038">
                  <c:v>41008</c:v>
                </c:pt>
                <c:pt idx="7039">
                  <c:v>41009</c:v>
                </c:pt>
                <c:pt idx="7040">
                  <c:v>41010</c:v>
                </c:pt>
                <c:pt idx="7041">
                  <c:v>41011</c:v>
                </c:pt>
                <c:pt idx="7042">
                  <c:v>41012</c:v>
                </c:pt>
                <c:pt idx="7043">
                  <c:v>41013</c:v>
                </c:pt>
                <c:pt idx="7044">
                  <c:v>41014</c:v>
                </c:pt>
                <c:pt idx="7045">
                  <c:v>41015</c:v>
                </c:pt>
                <c:pt idx="7046">
                  <c:v>41016</c:v>
                </c:pt>
                <c:pt idx="7047">
                  <c:v>41017</c:v>
                </c:pt>
                <c:pt idx="7048">
                  <c:v>41018</c:v>
                </c:pt>
                <c:pt idx="7049">
                  <c:v>41019</c:v>
                </c:pt>
                <c:pt idx="7050">
                  <c:v>41020</c:v>
                </c:pt>
                <c:pt idx="7051">
                  <c:v>41021</c:v>
                </c:pt>
                <c:pt idx="7052">
                  <c:v>41022</c:v>
                </c:pt>
                <c:pt idx="7053">
                  <c:v>41023</c:v>
                </c:pt>
                <c:pt idx="7054">
                  <c:v>41024</c:v>
                </c:pt>
                <c:pt idx="7055">
                  <c:v>41025</c:v>
                </c:pt>
                <c:pt idx="7056">
                  <c:v>41026</c:v>
                </c:pt>
                <c:pt idx="7057">
                  <c:v>41027</c:v>
                </c:pt>
                <c:pt idx="7058">
                  <c:v>41028</c:v>
                </c:pt>
                <c:pt idx="7059">
                  <c:v>41029</c:v>
                </c:pt>
                <c:pt idx="7060">
                  <c:v>41030</c:v>
                </c:pt>
                <c:pt idx="7061">
                  <c:v>41031</c:v>
                </c:pt>
                <c:pt idx="7062">
                  <c:v>41032</c:v>
                </c:pt>
                <c:pt idx="7063">
                  <c:v>41033</c:v>
                </c:pt>
                <c:pt idx="7064">
                  <c:v>41034</c:v>
                </c:pt>
                <c:pt idx="7065">
                  <c:v>41035</c:v>
                </c:pt>
                <c:pt idx="7066">
                  <c:v>41036</c:v>
                </c:pt>
                <c:pt idx="7067">
                  <c:v>41037</c:v>
                </c:pt>
                <c:pt idx="7068">
                  <c:v>41038</c:v>
                </c:pt>
                <c:pt idx="7069">
                  <c:v>41039</c:v>
                </c:pt>
                <c:pt idx="7070">
                  <c:v>41040</c:v>
                </c:pt>
                <c:pt idx="7071">
                  <c:v>41041</c:v>
                </c:pt>
                <c:pt idx="7072">
                  <c:v>41042</c:v>
                </c:pt>
                <c:pt idx="7073">
                  <c:v>41043</c:v>
                </c:pt>
                <c:pt idx="7074">
                  <c:v>41044</c:v>
                </c:pt>
                <c:pt idx="7075">
                  <c:v>41045</c:v>
                </c:pt>
                <c:pt idx="7076">
                  <c:v>41046</c:v>
                </c:pt>
                <c:pt idx="7077">
                  <c:v>41047</c:v>
                </c:pt>
                <c:pt idx="7078">
                  <c:v>41048</c:v>
                </c:pt>
                <c:pt idx="7079">
                  <c:v>41049</c:v>
                </c:pt>
                <c:pt idx="7080">
                  <c:v>41050</c:v>
                </c:pt>
                <c:pt idx="7081">
                  <c:v>41051</c:v>
                </c:pt>
                <c:pt idx="7082">
                  <c:v>41052</c:v>
                </c:pt>
                <c:pt idx="7083">
                  <c:v>41053</c:v>
                </c:pt>
                <c:pt idx="7084">
                  <c:v>41054</c:v>
                </c:pt>
                <c:pt idx="7085">
                  <c:v>41055</c:v>
                </c:pt>
                <c:pt idx="7086">
                  <c:v>41056</c:v>
                </c:pt>
                <c:pt idx="7087">
                  <c:v>41057</c:v>
                </c:pt>
                <c:pt idx="7088">
                  <c:v>41058</c:v>
                </c:pt>
                <c:pt idx="7089">
                  <c:v>41059</c:v>
                </c:pt>
                <c:pt idx="7090">
                  <c:v>41060</c:v>
                </c:pt>
                <c:pt idx="7091">
                  <c:v>41061</c:v>
                </c:pt>
                <c:pt idx="7092">
                  <c:v>41062</c:v>
                </c:pt>
                <c:pt idx="7093">
                  <c:v>41063</c:v>
                </c:pt>
                <c:pt idx="7094">
                  <c:v>41064</c:v>
                </c:pt>
                <c:pt idx="7095">
                  <c:v>41065</c:v>
                </c:pt>
                <c:pt idx="7096">
                  <c:v>41066</c:v>
                </c:pt>
                <c:pt idx="7097">
                  <c:v>41067</c:v>
                </c:pt>
                <c:pt idx="7098">
                  <c:v>41068</c:v>
                </c:pt>
                <c:pt idx="7099">
                  <c:v>41069</c:v>
                </c:pt>
                <c:pt idx="7100">
                  <c:v>41070</c:v>
                </c:pt>
                <c:pt idx="7101">
                  <c:v>41071</c:v>
                </c:pt>
                <c:pt idx="7102">
                  <c:v>41072</c:v>
                </c:pt>
                <c:pt idx="7103">
                  <c:v>41073</c:v>
                </c:pt>
                <c:pt idx="7104">
                  <c:v>41074</c:v>
                </c:pt>
                <c:pt idx="7105">
                  <c:v>41075</c:v>
                </c:pt>
                <c:pt idx="7106">
                  <c:v>41076</c:v>
                </c:pt>
                <c:pt idx="7107">
                  <c:v>41077</c:v>
                </c:pt>
                <c:pt idx="7108">
                  <c:v>41078</c:v>
                </c:pt>
                <c:pt idx="7109">
                  <c:v>41079</c:v>
                </c:pt>
                <c:pt idx="7110">
                  <c:v>41080</c:v>
                </c:pt>
                <c:pt idx="7111">
                  <c:v>41081</c:v>
                </c:pt>
                <c:pt idx="7112">
                  <c:v>41082</c:v>
                </c:pt>
                <c:pt idx="7113">
                  <c:v>41083</c:v>
                </c:pt>
                <c:pt idx="7114">
                  <c:v>41084</c:v>
                </c:pt>
                <c:pt idx="7115">
                  <c:v>41085</c:v>
                </c:pt>
                <c:pt idx="7116">
                  <c:v>41086</c:v>
                </c:pt>
                <c:pt idx="7117">
                  <c:v>41087</c:v>
                </c:pt>
                <c:pt idx="7118">
                  <c:v>41088</c:v>
                </c:pt>
                <c:pt idx="7119">
                  <c:v>41089</c:v>
                </c:pt>
                <c:pt idx="7120">
                  <c:v>41090</c:v>
                </c:pt>
                <c:pt idx="7121">
                  <c:v>41091</c:v>
                </c:pt>
                <c:pt idx="7122">
                  <c:v>41092</c:v>
                </c:pt>
                <c:pt idx="7123">
                  <c:v>41093</c:v>
                </c:pt>
                <c:pt idx="7124">
                  <c:v>41094</c:v>
                </c:pt>
                <c:pt idx="7125">
                  <c:v>41095</c:v>
                </c:pt>
                <c:pt idx="7126">
                  <c:v>41096</c:v>
                </c:pt>
                <c:pt idx="7127">
                  <c:v>41097</c:v>
                </c:pt>
                <c:pt idx="7128">
                  <c:v>41098</c:v>
                </c:pt>
                <c:pt idx="7129">
                  <c:v>41099</c:v>
                </c:pt>
                <c:pt idx="7130">
                  <c:v>41100</c:v>
                </c:pt>
                <c:pt idx="7131">
                  <c:v>41101</c:v>
                </c:pt>
                <c:pt idx="7132">
                  <c:v>41102</c:v>
                </c:pt>
                <c:pt idx="7133">
                  <c:v>41103</c:v>
                </c:pt>
                <c:pt idx="7134">
                  <c:v>41104</c:v>
                </c:pt>
                <c:pt idx="7135">
                  <c:v>41105</c:v>
                </c:pt>
                <c:pt idx="7136">
                  <c:v>41106</c:v>
                </c:pt>
                <c:pt idx="7137">
                  <c:v>41107</c:v>
                </c:pt>
                <c:pt idx="7138">
                  <c:v>41108</c:v>
                </c:pt>
                <c:pt idx="7139">
                  <c:v>41109</c:v>
                </c:pt>
                <c:pt idx="7140">
                  <c:v>41110</c:v>
                </c:pt>
                <c:pt idx="7141">
                  <c:v>41111</c:v>
                </c:pt>
                <c:pt idx="7142">
                  <c:v>41112</c:v>
                </c:pt>
                <c:pt idx="7143">
                  <c:v>41113</c:v>
                </c:pt>
                <c:pt idx="7144">
                  <c:v>41114</c:v>
                </c:pt>
                <c:pt idx="7145">
                  <c:v>41115</c:v>
                </c:pt>
                <c:pt idx="7146">
                  <c:v>41116</c:v>
                </c:pt>
                <c:pt idx="7147">
                  <c:v>41117</c:v>
                </c:pt>
                <c:pt idx="7148">
                  <c:v>41118</c:v>
                </c:pt>
                <c:pt idx="7149">
                  <c:v>41119</c:v>
                </c:pt>
                <c:pt idx="7150">
                  <c:v>41120</c:v>
                </c:pt>
                <c:pt idx="7151">
                  <c:v>41121</c:v>
                </c:pt>
                <c:pt idx="7152">
                  <c:v>41122</c:v>
                </c:pt>
                <c:pt idx="7153">
                  <c:v>41123</c:v>
                </c:pt>
                <c:pt idx="7154">
                  <c:v>41124</c:v>
                </c:pt>
                <c:pt idx="7155">
                  <c:v>41125</c:v>
                </c:pt>
                <c:pt idx="7156">
                  <c:v>41126</c:v>
                </c:pt>
                <c:pt idx="7157">
                  <c:v>41127</c:v>
                </c:pt>
                <c:pt idx="7158">
                  <c:v>41128</c:v>
                </c:pt>
                <c:pt idx="7159">
                  <c:v>41129</c:v>
                </c:pt>
                <c:pt idx="7160">
                  <c:v>41130</c:v>
                </c:pt>
                <c:pt idx="7161">
                  <c:v>41131</c:v>
                </c:pt>
                <c:pt idx="7162">
                  <c:v>41132</c:v>
                </c:pt>
                <c:pt idx="7163">
                  <c:v>41133</c:v>
                </c:pt>
                <c:pt idx="7164">
                  <c:v>41134</c:v>
                </c:pt>
                <c:pt idx="7165">
                  <c:v>41135</c:v>
                </c:pt>
                <c:pt idx="7166">
                  <c:v>41136</c:v>
                </c:pt>
                <c:pt idx="7167">
                  <c:v>41137</c:v>
                </c:pt>
                <c:pt idx="7168">
                  <c:v>41138</c:v>
                </c:pt>
                <c:pt idx="7169">
                  <c:v>41139</c:v>
                </c:pt>
                <c:pt idx="7170">
                  <c:v>41140</c:v>
                </c:pt>
                <c:pt idx="7171">
                  <c:v>41141</c:v>
                </c:pt>
                <c:pt idx="7172">
                  <c:v>41142</c:v>
                </c:pt>
                <c:pt idx="7173">
                  <c:v>41143</c:v>
                </c:pt>
                <c:pt idx="7174">
                  <c:v>41144</c:v>
                </c:pt>
                <c:pt idx="7175">
                  <c:v>41145</c:v>
                </c:pt>
                <c:pt idx="7176">
                  <c:v>41146</c:v>
                </c:pt>
                <c:pt idx="7177">
                  <c:v>41147</c:v>
                </c:pt>
                <c:pt idx="7178">
                  <c:v>41148</c:v>
                </c:pt>
                <c:pt idx="7179">
                  <c:v>41149</c:v>
                </c:pt>
                <c:pt idx="7180">
                  <c:v>41150</c:v>
                </c:pt>
                <c:pt idx="7181">
                  <c:v>41151</c:v>
                </c:pt>
                <c:pt idx="7182">
                  <c:v>41152</c:v>
                </c:pt>
                <c:pt idx="7183">
                  <c:v>41153</c:v>
                </c:pt>
                <c:pt idx="7184">
                  <c:v>41154</c:v>
                </c:pt>
                <c:pt idx="7185">
                  <c:v>41155</c:v>
                </c:pt>
                <c:pt idx="7186">
                  <c:v>41156</c:v>
                </c:pt>
                <c:pt idx="7187">
                  <c:v>41157</c:v>
                </c:pt>
                <c:pt idx="7188">
                  <c:v>41158</c:v>
                </c:pt>
                <c:pt idx="7189">
                  <c:v>41159</c:v>
                </c:pt>
                <c:pt idx="7190">
                  <c:v>41160</c:v>
                </c:pt>
                <c:pt idx="7191">
                  <c:v>41161</c:v>
                </c:pt>
                <c:pt idx="7192">
                  <c:v>41162</c:v>
                </c:pt>
                <c:pt idx="7193">
                  <c:v>41163</c:v>
                </c:pt>
                <c:pt idx="7194">
                  <c:v>41164</c:v>
                </c:pt>
                <c:pt idx="7195">
                  <c:v>41165</c:v>
                </c:pt>
                <c:pt idx="7196">
                  <c:v>41166</c:v>
                </c:pt>
                <c:pt idx="7197">
                  <c:v>41167</c:v>
                </c:pt>
                <c:pt idx="7198">
                  <c:v>41168</c:v>
                </c:pt>
                <c:pt idx="7199">
                  <c:v>41169</c:v>
                </c:pt>
                <c:pt idx="7200">
                  <c:v>41170</c:v>
                </c:pt>
                <c:pt idx="7201">
                  <c:v>41171</c:v>
                </c:pt>
                <c:pt idx="7202">
                  <c:v>41172</c:v>
                </c:pt>
                <c:pt idx="7203">
                  <c:v>41173</c:v>
                </c:pt>
                <c:pt idx="7204">
                  <c:v>41174</c:v>
                </c:pt>
                <c:pt idx="7205">
                  <c:v>41175</c:v>
                </c:pt>
                <c:pt idx="7206">
                  <c:v>41176</c:v>
                </c:pt>
                <c:pt idx="7207">
                  <c:v>41177</c:v>
                </c:pt>
                <c:pt idx="7208">
                  <c:v>41178</c:v>
                </c:pt>
                <c:pt idx="7209">
                  <c:v>41179</c:v>
                </c:pt>
                <c:pt idx="7210">
                  <c:v>41180</c:v>
                </c:pt>
                <c:pt idx="7211">
                  <c:v>41181</c:v>
                </c:pt>
                <c:pt idx="7212">
                  <c:v>41182</c:v>
                </c:pt>
                <c:pt idx="7213">
                  <c:v>41183</c:v>
                </c:pt>
                <c:pt idx="7214">
                  <c:v>41184</c:v>
                </c:pt>
                <c:pt idx="7215">
                  <c:v>41185</c:v>
                </c:pt>
                <c:pt idx="7216">
                  <c:v>41186</c:v>
                </c:pt>
                <c:pt idx="7217">
                  <c:v>41187</c:v>
                </c:pt>
                <c:pt idx="7218">
                  <c:v>41188</c:v>
                </c:pt>
                <c:pt idx="7219">
                  <c:v>41189</c:v>
                </c:pt>
                <c:pt idx="7220">
                  <c:v>41190</c:v>
                </c:pt>
                <c:pt idx="7221">
                  <c:v>41191</c:v>
                </c:pt>
                <c:pt idx="7222">
                  <c:v>41192</c:v>
                </c:pt>
                <c:pt idx="7223">
                  <c:v>41193</c:v>
                </c:pt>
                <c:pt idx="7224">
                  <c:v>41194</c:v>
                </c:pt>
                <c:pt idx="7225">
                  <c:v>41195</c:v>
                </c:pt>
                <c:pt idx="7226">
                  <c:v>41196</c:v>
                </c:pt>
                <c:pt idx="7227">
                  <c:v>41197</c:v>
                </c:pt>
                <c:pt idx="7228">
                  <c:v>41198</c:v>
                </c:pt>
                <c:pt idx="7229">
                  <c:v>41199</c:v>
                </c:pt>
                <c:pt idx="7230">
                  <c:v>41200</c:v>
                </c:pt>
                <c:pt idx="7231">
                  <c:v>41201</c:v>
                </c:pt>
                <c:pt idx="7232">
                  <c:v>41202</c:v>
                </c:pt>
                <c:pt idx="7233">
                  <c:v>41203</c:v>
                </c:pt>
                <c:pt idx="7234">
                  <c:v>41204</c:v>
                </c:pt>
                <c:pt idx="7235">
                  <c:v>41205</c:v>
                </c:pt>
                <c:pt idx="7236">
                  <c:v>41206</c:v>
                </c:pt>
                <c:pt idx="7237">
                  <c:v>41207</c:v>
                </c:pt>
                <c:pt idx="7238">
                  <c:v>41208</c:v>
                </c:pt>
                <c:pt idx="7239">
                  <c:v>41209</c:v>
                </c:pt>
                <c:pt idx="7240">
                  <c:v>41210</c:v>
                </c:pt>
                <c:pt idx="7241">
                  <c:v>41211</c:v>
                </c:pt>
                <c:pt idx="7242">
                  <c:v>41212</c:v>
                </c:pt>
                <c:pt idx="7243">
                  <c:v>41213</c:v>
                </c:pt>
                <c:pt idx="7244">
                  <c:v>41214</c:v>
                </c:pt>
                <c:pt idx="7245">
                  <c:v>41215</c:v>
                </c:pt>
                <c:pt idx="7246">
                  <c:v>41216</c:v>
                </c:pt>
                <c:pt idx="7247">
                  <c:v>41217</c:v>
                </c:pt>
                <c:pt idx="7248">
                  <c:v>41218</c:v>
                </c:pt>
                <c:pt idx="7249">
                  <c:v>41219</c:v>
                </c:pt>
                <c:pt idx="7250">
                  <c:v>41220</c:v>
                </c:pt>
                <c:pt idx="7251">
                  <c:v>41221</c:v>
                </c:pt>
                <c:pt idx="7252">
                  <c:v>41222</c:v>
                </c:pt>
                <c:pt idx="7253">
                  <c:v>41223</c:v>
                </c:pt>
                <c:pt idx="7254">
                  <c:v>41224</c:v>
                </c:pt>
                <c:pt idx="7255">
                  <c:v>41225</c:v>
                </c:pt>
                <c:pt idx="7256">
                  <c:v>41226</c:v>
                </c:pt>
                <c:pt idx="7257">
                  <c:v>41227</c:v>
                </c:pt>
                <c:pt idx="7258">
                  <c:v>41228</c:v>
                </c:pt>
                <c:pt idx="7259">
                  <c:v>41229</c:v>
                </c:pt>
                <c:pt idx="7260">
                  <c:v>41230</c:v>
                </c:pt>
                <c:pt idx="7261">
                  <c:v>41231</c:v>
                </c:pt>
                <c:pt idx="7262">
                  <c:v>41232</c:v>
                </c:pt>
                <c:pt idx="7263">
                  <c:v>41233</c:v>
                </c:pt>
                <c:pt idx="7264">
                  <c:v>41234</c:v>
                </c:pt>
                <c:pt idx="7265">
                  <c:v>41235</c:v>
                </c:pt>
                <c:pt idx="7266">
                  <c:v>41236</c:v>
                </c:pt>
                <c:pt idx="7267">
                  <c:v>41237</c:v>
                </c:pt>
                <c:pt idx="7268">
                  <c:v>41238</c:v>
                </c:pt>
                <c:pt idx="7269">
                  <c:v>41239</c:v>
                </c:pt>
                <c:pt idx="7270">
                  <c:v>41240</c:v>
                </c:pt>
                <c:pt idx="7271">
                  <c:v>41241</c:v>
                </c:pt>
                <c:pt idx="7272">
                  <c:v>41242</c:v>
                </c:pt>
                <c:pt idx="7273">
                  <c:v>41243</c:v>
                </c:pt>
                <c:pt idx="7274">
                  <c:v>41244</c:v>
                </c:pt>
                <c:pt idx="7275">
                  <c:v>41245</c:v>
                </c:pt>
                <c:pt idx="7276">
                  <c:v>41246</c:v>
                </c:pt>
                <c:pt idx="7277">
                  <c:v>41247</c:v>
                </c:pt>
                <c:pt idx="7278">
                  <c:v>41248</c:v>
                </c:pt>
                <c:pt idx="7279">
                  <c:v>41249</c:v>
                </c:pt>
                <c:pt idx="7280">
                  <c:v>41250</c:v>
                </c:pt>
                <c:pt idx="7281">
                  <c:v>41251</c:v>
                </c:pt>
                <c:pt idx="7282">
                  <c:v>41252</c:v>
                </c:pt>
                <c:pt idx="7283">
                  <c:v>41253</c:v>
                </c:pt>
                <c:pt idx="7284">
                  <c:v>41254</c:v>
                </c:pt>
                <c:pt idx="7285">
                  <c:v>41255</c:v>
                </c:pt>
                <c:pt idx="7286">
                  <c:v>41256</c:v>
                </c:pt>
                <c:pt idx="7287">
                  <c:v>41257</c:v>
                </c:pt>
                <c:pt idx="7288">
                  <c:v>41258</c:v>
                </c:pt>
                <c:pt idx="7289">
                  <c:v>41259</c:v>
                </c:pt>
                <c:pt idx="7290">
                  <c:v>41260</c:v>
                </c:pt>
                <c:pt idx="7291">
                  <c:v>41261</c:v>
                </c:pt>
                <c:pt idx="7292">
                  <c:v>41262</c:v>
                </c:pt>
                <c:pt idx="7293">
                  <c:v>41263</c:v>
                </c:pt>
                <c:pt idx="7294">
                  <c:v>41264</c:v>
                </c:pt>
                <c:pt idx="7295">
                  <c:v>41265</c:v>
                </c:pt>
                <c:pt idx="7296">
                  <c:v>41266</c:v>
                </c:pt>
                <c:pt idx="7297">
                  <c:v>41267</c:v>
                </c:pt>
                <c:pt idx="7298">
                  <c:v>41268</c:v>
                </c:pt>
                <c:pt idx="7299">
                  <c:v>41269</c:v>
                </c:pt>
                <c:pt idx="7300">
                  <c:v>41270</c:v>
                </c:pt>
                <c:pt idx="7301">
                  <c:v>41271</c:v>
                </c:pt>
                <c:pt idx="7302">
                  <c:v>41272</c:v>
                </c:pt>
                <c:pt idx="7303">
                  <c:v>41273</c:v>
                </c:pt>
                <c:pt idx="7304">
                  <c:v>41274</c:v>
                </c:pt>
                <c:pt idx="7305">
                  <c:v>41275</c:v>
                </c:pt>
                <c:pt idx="7306">
                  <c:v>41276</c:v>
                </c:pt>
                <c:pt idx="7307">
                  <c:v>41277</c:v>
                </c:pt>
                <c:pt idx="7308">
                  <c:v>41278</c:v>
                </c:pt>
                <c:pt idx="7309">
                  <c:v>41279</c:v>
                </c:pt>
                <c:pt idx="7310">
                  <c:v>41280</c:v>
                </c:pt>
                <c:pt idx="7311">
                  <c:v>41281</c:v>
                </c:pt>
                <c:pt idx="7312">
                  <c:v>41282</c:v>
                </c:pt>
                <c:pt idx="7313">
                  <c:v>41283</c:v>
                </c:pt>
                <c:pt idx="7314">
                  <c:v>41284</c:v>
                </c:pt>
                <c:pt idx="7315">
                  <c:v>41285</c:v>
                </c:pt>
                <c:pt idx="7316">
                  <c:v>41286</c:v>
                </c:pt>
                <c:pt idx="7317">
                  <c:v>41287</c:v>
                </c:pt>
                <c:pt idx="7318">
                  <c:v>41288</c:v>
                </c:pt>
                <c:pt idx="7319">
                  <c:v>41289</c:v>
                </c:pt>
                <c:pt idx="7320">
                  <c:v>41290</c:v>
                </c:pt>
                <c:pt idx="7321">
                  <c:v>41291</c:v>
                </c:pt>
                <c:pt idx="7322">
                  <c:v>41292</c:v>
                </c:pt>
                <c:pt idx="7323">
                  <c:v>41293</c:v>
                </c:pt>
                <c:pt idx="7324">
                  <c:v>41294</c:v>
                </c:pt>
                <c:pt idx="7325">
                  <c:v>41295</c:v>
                </c:pt>
                <c:pt idx="7326">
                  <c:v>41296</c:v>
                </c:pt>
                <c:pt idx="7327">
                  <c:v>41297</c:v>
                </c:pt>
                <c:pt idx="7328">
                  <c:v>41298</c:v>
                </c:pt>
                <c:pt idx="7329">
                  <c:v>41299</c:v>
                </c:pt>
                <c:pt idx="7330">
                  <c:v>41300</c:v>
                </c:pt>
                <c:pt idx="7331">
                  <c:v>41301</c:v>
                </c:pt>
                <c:pt idx="7332">
                  <c:v>41302</c:v>
                </c:pt>
                <c:pt idx="7333">
                  <c:v>41303</c:v>
                </c:pt>
                <c:pt idx="7334">
                  <c:v>41304</c:v>
                </c:pt>
                <c:pt idx="7335">
                  <c:v>41305</c:v>
                </c:pt>
                <c:pt idx="7336">
                  <c:v>41306</c:v>
                </c:pt>
                <c:pt idx="7337">
                  <c:v>41307</c:v>
                </c:pt>
                <c:pt idx="7338">
                  <c:v>41308</c:v>
                </c:pt>
                <c:pt idx="7339">
                  <c:v>41309</c:v>
                </c:pt>
                <c:pt idx="7340">
                  <c:v>41310</c:v>
                </c:pt>
                <c:pt idx="7341">
                  <c:v>41311</c:v>
                </c:pt>
                <c:pt idx="7342">
                  <c:v>41312</c:v>
                </c:pt>
                <c:pt idx="7343">
                  <c:v>41313</c:v>
                </c:pt>
                <c:pt idx="7344">
                  <c:v>41314</c:v>
                </c:pt>
                <c:pt idx="7345">
                  <c:v>41315</c:v>
                </c:pt>
                <c:pt idx="7346">
                  <c:v>41316</c:v>
                </c:pt>
                <c:pt idx="7347">
                  <c:v>41317</c:v>
                </c:pt>
                <c:pt idx="7348">
                  <c:v>41318</c:v>
                </c:pt>
                <c:pt idx="7349">
                  <c:v>41319</c:v>
                </c:pt>
                <c:pt idx="7350">
                  <c:v>41320</c:v>
                </c:pt>
                <c:pt idx="7351">
                  <c:v>41321</c:v>
                </c:pt>
                <c:pt idx="7352">
                  <c:v>41322</c:v>
                </c:pt>
                <c:pt idx="7353">
                  <c:v>41323</c:v>
                </c:pt>
                <c:pt idx="7354">
                  <c:v>41324</c:v>
                </c:pt>
                <c:pt idx="7355">
                  <c:v>41325</c:v>
                </c:pt>
                <c:pt idx="7356">
                  <c:v>41326</c:v>
                </c:pt>
                <c:pt idx="7357">
                  <c:v>41327</c:v>
                </c:pt>
                <c:pt idx="7358">
                  <c:v>41328</c:v>
                </c:pt>
                <c:pt idx="7359">
                  <c:v>41329</c:v>
                </c:pt>
                <c:pt idx="7360">
                  <c:v>41330</c:v>
                </c:pt>
                <c:pt idx="7361">
                  <c:v>41331</c:v>
                </c:pt>
                <c:pt idx="7362">
                  <c:v>41332</c:v>
                </c:pt>
                <c:pt idx="7363">
                  <c:v>41333</c:v>
                </c:pt>
                <c:pt idx="7364">
                  <c:v>41334</c:v>
                </c:pt>
                <c:pt idx="7365">
                  <c:v>41335</c:v>
                </c:pt>
                <c:pt idx="7366">
                  <c:v>41336</c:v>
                </c:pt>
                <c:pt idx="7367">
                  <c:v>41337</c:v>
                </c:pt>
                <c:pt idx="7368">
                  <c:v>41338</c:v>
                </c:pt>
                <c:pt idx="7369">
                  <c:v>41339</c:v>
                </c:pt>
                <c:pt idx="7370">
                  <c:v>41340</c:v>
                </c:pt>
                <c:pt idx="7371">
                  <c:v>41341</c:v>
                </c:pt>
                <c:pt idx="7372">
                  <c:v>41342</c:v>
                </c:pt>
                <c:pt idx="7373">
                  <c:v>41343</c:v>
                </c:pt>
                <c:pt idx="7374">
                  <c:v>41344</c:v>
                </c:pt>
                <c:pt idx="7375">
                  <c:v>41345</c:v>
                </c:pt>
                <c:pt idx="7376">
                  <c:v>41346</c:v>
                </c:pt>
                <c:pt idx="7377">
                  <c:v>41347</c:v>
                </c:pt>
                <c:pt idx="7378">
                  <c:v>41348</c:v>
                </c:pt>
                <c:pt idx="7379">
                  <c:v>41349</c:v>
                </c:pt>
                <c:pt idx="7380">
                  <c:v>41350</c:v>
                </c:pt>
                <c:pt idx="7381">
                  <c:v>41351</c:v>
                </c:pt>
                <c:pt idx="7382">
                  <c:v>41352</c:v>
                </c:pt>
                <c:pt idx="7383">
                  <c:v>41353</c:v>
                </c:pt>
                <c:pt idx="7384">
                  <c:v>41354</c:v>
                </c:pt>
                <c:pt idx="7385">
                  <c:v>41355</c:v>
                </c:pt>
                <c:pt idx="7386">
                  <c:v>41356</c:v>
                </c:pt>
                <c:pt idx="7387">
                  <c:v>41357</c:v>
                </c:pt>
                <c:pt idx="7388">
                  <c:v>41358</c:v>
                </c:pt>
                <c:pt idx="7389">
                  <c:v>41359</c:v>
                </c:pt>
                <c:pt idx="7390">
                  <c:v>41360</c:v>
                </c:pt>
                <c:pt idx="7391">
                  <c:v>41361</c:v>
                </c:pt>
                <c:pt idx="7392">
                  <c:v>41362</c:v>
                </c:pt>
                <c:pt idx="7393">
                  <c:v>41363</c:v>
                </c:pt>
                <c:pt idx="7394">
                  <c:v>41364</c:v>
                </c:pt>
                <c:pt idx="7395">
                  <c:v>41365</c:v>
                </c:pt>
                <c:pt idx="7396">
                  <c:v>41366</c:v>
                </c:pt>
                <c:pt idx="7397">
                  <c:v>41367</c:v>
                </c:pt>
                <c:pt idx="7398">
                  <c:v>41368</c:v>
                </c:pt>
                <c:pt idx="7399">
                  <c:v>41369</c:v>
                </c:pt>
                <c:pt idx="7400">
                  <c:v>41370</c:v>
                </c:pt>
                <c:pt idx="7401">
                  <c:v>41371</c:v>
                </c:pt>
                <c:pt idx="7402">
                  <c:v>41372</c:v>
                </c:pt>
                <c:pt idx="7403">
                  <c:v>41373</c:v>
                </c:pt>
                <c:pt idx="7404">
                  <c:v>41374</c:v>
                </c:pt>
                <c:pt idx="7405">
                  <c:v>41375</c:v>
                </c:pt>
                <c:pt idx="7406">
                  <c:v>41376</c:v>
                </c:pt>
                <c:pt idx="7407">
                  <c:v>41377</c:v>
                </c:pt>
                <c:pt idx="7408">
                  <c:v>41378</c:v>
                </c:pt>
                <c:pt idx="7409">
                  <c:v>41379</c:v>
                </c:pt>
                <c:pt idx="7410">
                  <c:v>41380</c:v>
                </c:pt>
                <c:pt idx="7411">
                  <c:v>41381</c:v>
                </c:pt>
                <c:pt idx="7412">
                  <c:v>41382</c:v>
                </c:pt>
                <c:pt idx="7413">
                  <c:v>41383</c:v>
                </c:pt>
                <c:pt idx="7414">
                  <c:v>41384</c:v>
                </c:pt>
                <c:pt idx="7415">
                  <c:v>41385</c:v>
                </c:pt>
                <c:pt idx="7416">
                  <c:v>41386</c:v>
                </c:pt>
                <c:pt idx="7417">
                  <c:v>41387</c:v>
                </c:pt>
                <c:pt idx="7418">
                  <c:v>41388</c:v>
                </c:pt>
                <c:pt idx="7419">
                  <c:v>41389</c:v>
                </c:pt>
                <c:pt idx="7420">
                  <c:v>41390</c:v>
                </c:pt>
                <c:pt idx="7421">
                  <c:v>41391</c:v>
                </c:pt>
                <c:pt idx="7422">
                  <c:v>41392</c:v>
                </c:pt>
                <c:pt idx="7423">
                  <c:v>41393</c:v>
                </c:pt>
                <c:pt idx="7424">
                  <c:v>41394</c:v>
                </c:pt>
                <c:pt idx="7425">
                  <c:v>41395</c:v>
                </c:pt>
                <c:pt idx="7426">
                  <c:v>41396</c:v>
                </c:pt>
                <c:pt idx="7427">
                  <c:v>41397</c:v>
                </c:pt>
                <c:pt idx="7428">
                  <c:v>41398</c:v>
                </c:pt>
                <c:pt idx="7429">
                  <c:v>41399</c:v>
                </c:pt>
                <c:pt idx="7430">
                  <c:v>41400</c:v>
                </c:pt>
                <c:pt idx="7431">
                  <c:v>41401</c:v>
                </c:pt>
                <c:pt idx="7432">
                  <c:v>41402</c:v>
                </c:pt>
                <c:pt idx="7433">
                  <c:v>41403</c:v>
                </c:pt>
                <c:pt idx="7434">
                  <c:v>41404</c:v>
                </c:pt>
                <c:pt idx="7435">
                  <c:v>41405</c:v>
                </c:pt>
                <c:pt idx="7436">
                  <c:v>41406</c:v>
                </c:pt>
                <c:pt idx="7437">
                  <c:v>41407</c:v>
                </c:pt>
                <c:pt idx="7438">
                  <c:v>41408</c:v>
                </c:pt>
                <c:pt idx="7439">
                  <c:v>41409</c:v>
                </c:pt>
                <c:pt idx="7440">
                  <c:v>41410</c:v>
                </c:pt>
                <c:pt idx="7441">
                  <c:v>41411</c:v>
                </c:pt>
                <c:pt idx="7442">
                  <c:v>41412</c:v>
                </c:pt>
                <c:pt idx="7443">
                  <c:v>41413</c:v>
                </c:pt>
                <c:pt idx="7444">
                  <c:v>41414</c:v>
                </c:pt>
                <c:pt idx="7445">
                  <c:v>41415</c:v>
                </c:pt>
                <c:pt idx="7446">
                  <c:v>41416</c:v>
                </c:pt>
                <c:pt idx="7447">
                  <c:v>41417</c:v>
                </c:pt>
                <c:pt idx="7448">
                  <c:v>41418</c:v>
                </c:pt>
                <c:pt idx="7449">
                  <c:v>41419</c:v>
                </c:pt>
                <c:pt idx="7450">
                  <c:v>41420</c:v>
                </c:pt>
                <c:pt idx="7451">
                  <c:v>41421</c:v>
                </c:pt>
                <c:pt idx="7452">
                  <c:v>41422</c:v>
                </c:pt>
                <c:pt idx="7453">
                  <c:v>41423</c:v>
                </c:pt>
                <c:pt idx="7454">
                  <c:v>41424</c:v>
                </c:pt>
                <c:pt idx="7455">
                  <c:v>41425</c:v>
                </c:pt>
                <c:pt idx="7456">
                  <c:v>41426</c:v>
                </c:pt>
                <c:pt idx="7457">
                  <c:v>41427</c:v>
                </c:pt>
                <c:pt idx="7458">
                  <c:v>41428</c:v>
                </c:pt>
                <c:pt idx="7459">
                  <c:v>41429</c:v>
                </c:pt>
                <c:pt idx="7460">
                  <c:v>41430</c:v>
                </c:pt>
                <c:pt idx="7461">
                  <c:v>41431</c:v>
                </c:pt>
                <c:pt idx="7462">
                  <c:v>41432</c:v>
                </c:pt>
                <c:pt idx="7463">
                  <c:v>41433</c:v>
                </c:pt>
                <c:pt idx="7464">
                  <c:v>41434</c:v>
                </c:pt>
                <c:pt idx="7465">
                  <c:v>41435</c:v>
                </c:pt>
                <c:pt idx="7466">
                  <c:v>41436</c:v>
                </c:pt>
                <c:pt idx="7467">
                  <c:v>41437</c:v>
                </c:pt>
                <c:pt idx="7468">
                  <c:v>41438</c:v>
                </c:pt>
                <c:pt idx="7469">
                  <c:v>41439</c:v>
                </c:pt>
                <c:pt idx="7470">
                  <c:v>41440</c:v>
                </c:pt>
                <c:pt idx="7471">
                  <c:v>41441</c:v>
                </c:pt>
                <c:pt idx="7472">
                  <c:v>41442</c:v>
                </c:pt>
                <c:pt idx="7473">
                  <c:v>41443</c:v>
                </c:pt>
                <c:pt idx="7474">
                  <c:v>41444</c:v>
                </c:pt>
                <c:pt idx="7475">
                  <c:v>41445</c:v>
                </c:pt>
                <c:pt idx="7476">
                  <c:v>41446</c:v>
                </c:pt>
                <c:pt idx="7477">
                  <c:v>41447</c:v>
                </c:pt>
                <c:pt idx="7478">
                  <c:v>41448</c:v>
                </c:pt>
                <c:pt idx="7479">
                  <c:v>41449</c:v>
                </c:pt>
                <c:pt idx="7480">
                  <c:v>41450</c:v>
                </c:pt>
                <c:pt idx="7481">
                  <c:v>41451</c:v>
                </c:pt>
                <c:pt idx="7482">
                  <c:v>41452</c:v>
                </c:pt>
                <c:pt idx="7483">
                  <c:v>41453</c:v>
                </c:pt>
                <c:pt idx="7484">
                  <c:v>41454</c:v>
                </c:pt>
                <c:pt idx="7485">
                  <c:v>41455</c:v>
                </c:pt>
                <c:pt idx="7486">
                  <c:v>41456</c:v>
                </c:pt>
                <c:pt idx="7487">
                  <c:v>41457</c:v>
                </c:pt>
                <c:pt idx="7488">
                  <c:v>41458</c:v>
                </c:pt>
                <c:pt idx="7489">
                  <c:v>41459</c:v>
                </c:pt>
                <c:pt idx="7490">
                  <c:v>41460</c:v>
                </c:pt>
                <c:pt idx="7491">
                  <c:v>41461</c:v>
                </c:pt>
                <c:pt idx="7492">
                  <c:v>41462</c:v>
                </c:pt>
                <c:pt idx="7493">
                  <c:v>41463</c:v>
                </c:pt>
                <c:pt idx="7494">
                  <c:v>41464</c:v>
                </c:pt>
                <c:pt idx="7495">
                  <c:v>41465</c:v>
                </c:pt>
                <c:pt idx="7496">
                  <c:v>41466</c:v>
                </c:pt>
                <c:pt idx="7497">
                  <c:v>41467</c:v>
                </c:pt>
                <c:pt idx="7498">
                  <c:v>41468</c:v>
                </c:pt>
                <c:pt idx="7499">
                  <c:v>41469</c:v>
                </c:pt>
                <c:pt idx="7500">
                  <c:v>41470</c:v>
                </c:pt>
                <c:pt idx="7501">
                  <c:v>41471</c:v>
                </c:pt>
                <c:pt idx="7502">
                  <c:v>41472</c:v>
                </c:pt>
                <c:pt idx="7503">
                  <c:v>41473</c:v>
                </c:pt>
                <c:pt idx="7504">
                  <c:v>41474</c:v>
                </c:pt>
                <c:pt idx="7505">
                  <c:v>41475</c:v>
                </c:pt>
                <c:pt idx="7506">
                  <c:v>41476</c:v>
                </c:pt>
                <c:pt idx="7507">
                  <c:v>41477</c:v>
                </c:pt>
                <c:pt idx="7508">
                  <c:v>41478</c:v>
                </c:pt>
                <c:pt idx="7509">
                  <c:v>41479</c:v>
                </c:pt>
                <c:pt idx="7510">
                  <c:v>41480</c:v>
                </c:pt>
                <c:pt idx="7511">
                  <c:v>41481</c:v>
                </c:pt>
                <c:pt idx="7512">
                  <c:v>41482</c:v>
                </c:pt>
                <c:pt idx="7513">
                  <c:v>41483</c:v>
                </c:pt>
                <c:pt idx="7514">
                  <c:v>41484</c:v>
                </c:pt>
                <c:pt idx="7515">
                  <c:v>41485</c:v>
                </c:pt>
                <c:pt idx="7516">
                  <c:v>41486</c:v>
                </c:pt>
                <c:pt idx="7517">
                  <c:v>41487</c:v>
                </c:pt>
                <c:pt idx="7518">
                  <c:v>41488</c:v>
                </c:pt>
                <c:pt idx="7519">
                  <c:v>41489</c:v>
                </c:pt>
                <c:pt idx="7520">
                  <c:v>41490</c:v>
                </c:pt>
                <c:pt idx="7521">
                  <c:v>41491</c:v>
                </c:pt>
                <c:pt idx="7522">
                  <c:v>41492</c:v>
                </c:pt>
                <c:pt idx="7523">
                  <c:v>41493</c:v>
                </c:pt>
                <c:pt idx="7524">
                  <c:v>41494</c:v>
                </c:pt>
                <c:pt idx="7525">
                  <c:v>41495</c:v>
                </c:pt>
                <c:pt idx="7526">
                  <c:v>41496</c:v>
                </c:pt>
                <c:pt idx="7527">
                  <c:v>41497</c:v>
                </c:pt>
                <c:pt idx="7528">
                  <c:v>41498</c:v>
                </c:pt>
                <c:pt idx="7529">
                  <c:v>41499</c:v>
                </c:pt>
                <c:pt idx="7530">
                  <c:v>41500</c:v>
                </c:pt>
                <c:pt idx="7531">
                  <c:v>41501</c:v>
                </c:pt>
                <c:pt idx="7532">
                  <c:v>41502</c:v>
                </c:pt>
                <c:pt idx="7533">
                  <c:v>41503</c:v>
                </c:pt>
                <c:pt idx="7534">
                  <c:v>41504</c:v>
                </c:pt>
                <c:pt idx="7535">
                  <c:v>41505</c:v>
                </c:pt>
                <c:pt idx="7536">
                  <c:v>41506</c:v>
                </c:pt>
                <c:pt idx="7537">
                  <c:v>41507</c:v>
                </c:pt>
                <c:pt idx="7538">
                  <c:v>41508</c:v>
                </c:pt>
                <c:pt idx="7539">
                  <c:v>41509</c:v>
                </c:pt>
                <c:pt idx="7540">
                  <c:v>41510</c:v>
                </c:pt>
                <c:pt idx="7541">
                  <c:v>41511</c:v>
                </c:pt>
                <c:pt idx="7542">
                  <c:v>41512</c:v>
                </c:pt>
                <c:pt idx="7543">
                  <c:v>41513</c:v>
                </c:pt>
                <c:pt idx="7544">
                  <c:v>41514</c:v>
                </c:pt>
                <c:pt idx="7545">
                  <c:v>41515</c:v>
                </c:pt>
                <c:pt idx="7546">
                  <c:v>41516</c:v>
                </c:pt>
                <c:pt idx="7547">
                  <c:v>41517</c:v>
                </c:pt>
                <c:pt idx="7548">
                  <c:v>41518</c:v>
                </c:pt>
                <c:pt idx="7549">
                  <c:v>41519</c:v>
                </c:pt>
                <c:pt idx="7550">
                  <c:v>41520</c:v>
                </c:pt>
                <c:pt idx="7551">
                  <c:v>41521</c:v>
                </c:pt>
                <c:pt idx="7552">
                  <c:v>41522</c:v>
                </c:pt>
                <c:pt idx="7553">
                  <c:v>41523</c:v>
                </c:pt>
                <c:pt idx="7554">
                  <c:v>41524</c:v>
                </c:pt>
                <c:pt idx="7555">
                  <c:v>41525</c:v>
                </c:pt>
                <c:pt idx="7556">
                  <c:v>41526</c:v>
                </c:pt>
                <c:pt idx="7557">
                  <c:v>41527</c:v>
                </c:pt>
                <c:pt idx="7558">
                  <c:v>41528</c:v>
                </c:pt>
                <c:pt idx="7559">
                  <c:v>41529</c:v>
                </c:pt>
                <c:pt idx="7560">
                  <c:v>41530</c:v>
                </c:pt>
                <c:pt idx="7561">
                  <c:v>41531</c:v>
                </c:pt>
                <c:pt idx="7562">
                  <c:v>41532</c:v>
                </c:pt>
                <c:pt idx="7563">
                  <c:v>41533</c:v>
                </c:pt>
                <c:pt idx="7564">
                  <c:v>41534</c:v>
                </c:pt>
                <c:pt idx="7565">
                  <c:v>41535</c:v>
                </c:pt>
                <c:pt idx="7566">
                  <c:v>41536</c:v>
                </c:pt>
                <c:pt idx="7567">
                  <c:v>41537</c:v>
                </c:pt>
                <c:pt idx="7568">
                  <c:v>41538</c:v>
                </c:pt>
                <c:pt idx="7569">
                  <c:v>41539</c:v>
                </c:pt>
                <c:pt idx="7570">
                  <c:v>41540</c:v>
                </c:pt>
                <c:pt idx="7571">
                  <c:v>41541</c:v>
                </c:pt>
                <c:pt idx="7572">
                  <c:v>41542</c:v>
                </c:pt>
                <c:pt idx="7573">
                  <c:v>41543</c:v>
                </c:pt>
                <c:pt idx="7574">
                  <c:v>41544</c:v>
                </c:pt>
                <c:pt idx="7575">
                  <c:v>41545</c:v>
                </c:pt>
                <c:pt idx="7576">
                  <c:v>41546</c:v>
                </c:pt>
                <c:pt idx="7577">
                  <c:v>41547</c:v>
                </c:pt>
                <c:pt idx="7578">
                  <c:v>41548</c:v>
                </c:pt>
                <c:pt idx="7579">
                  <c:v>41549</c:v>
                </c:pt>
                <c:pt idx="7580">
                  <c:v>41550</c:v>
                </c:pt>
                <c:pt idx="7581">
                  <c:v>41551</c:v>
                </c:pt>
                <c:pt idx="7582">
                  <c:v>41552</c:v>
                </c:pt>
                <c:pt idx="7583">
                  <c:v>41553</c:v>
                </c:pt>
                <c:pt idx="7584">
                  <c:v>41554</c:v>
                </c:pt>
                <c:pt idx="7585">
                  <c:v>41555</c:v>
                </c:pt>
                <c:pt idx="7586">
                  <c:v>41556</c:v>
                </c:pt>
                <c:pt idx="7587">
                  <c:v>41557</c:v>
                </c:pt>
                <c:pt idx="7588">
                  <c:v>41558</c:v>
                </c:pt>
                <c:pt idx="7589">
                  <c:v>41559</c:v>
                </c:pt>
                <c:pt idx="7590">
                  <c:v>41560</c:v>
                </c:pt>
                <c:pt idx="7591">
                  <c:v>41561</c:v>
                </c:pt>
                <c:pt idx="7592">
                  <c:v>41562</c:v>
                </c:pt>
                <c:pt idx="7593">
                  <c:v>41563</c:v>
                </c:pt>
                <c:pt idx="7594">
                  <c:v>41564</c:v>
                </c:pt>
                <c:pt idx="7595">
                  <c:v>41565</c:v>
                </c:pt>
                <c:pt idx="7596">
                  <c:v>41566</c:v>
                </c:pt>
                <c:pt idx="7597">
                  <c:v>41567</c:v>
                </c:pt>
                <c:pt idx="7598">
                  <c:v>41568</c:v>
                </c:pt>
                <c:pt idx="7599">
                  <c:v>41569</c:v>
                </c:pt>
                <c:pt idx="7600">
                  <c:v>41570</c:v>
                </c:pt>
                <c:pt idx="7601">
                  <c:v>41571</c:v>
                </c:pt>
                <c:pt idx="7602">
                  <c:v>41572</c:v>
                </c:pt>
                <c:pt idx="7603">
                  <c:v>41573</c:v>
                </c:pt>
                <c:pt idx="7604">
                  <c:v>41574</c:v>
                </c:pt>
                <c:pt idx="7605">
                  <c:v>41575</c:v>
                </c:pt>
                <c:pt idx="7606">
                  <c:v>41576</c:v>
                </c:pt>
                <c:pt idx="7607">
                  <c:v>41577</c:v>
                </c:pt>
                <c:pt idx="7608">
                  <c:v>41578</c:v>
                </c:pt>
                <c:pt idx="7609">
                  <c:v>41579</c:v>
                </c:pt>
                <c:pt idx="7610">
                  <c:v>41580</c:v>
                </c:pt>
                <c:pt idx="7611">
                  <c:v>41581</c:v>
                </c:pt>
                <c:pt idx="7612">
                  <c:v>41582</c:v>
                </c:pt>
                <c:pt idx="7613">
                  <c:v>41583</c:v>
                </c:pt>
                <c:pt idx="7614">
                  <c:v>41584</c:v>
                </c:pt>
                <c:pt idx="7615">
                  <c:v>41585</c:v>
                </c:pt>
                <c:pt idx="7616">
                  <c:v>41586</c:v>
                </c:pt>
                <c:pt idx="7617">
                  <c:v>41587</c:v>
                </c:pt>
                <c:pt idx="7618">
                  <c:v>41588</c:v>
                </c:pt>
                <c:pt idx="7619">
                  <c:v>41589</c:v>
                </c:pt>
                <c:pt idx="7620">
                  <c:v>41590</c:v>
                </c:pt>
                <c:pt idx="7621">
                  <c:v>41591</c:v>
                </c:pt>
                <c:pt idx="7622">
                  <c:v>41592</c:v>
                </c:pt>
                <c:pt idx="7623">
                  <c:v>41593</c:v>
                </c:pt>
                <c:pt idx="7624">
                  <c:v>41594</c:v>
                </c:pt>
                <c:pt idx="7625">
                  <c:v>41595</c:v>
                </c:pt>
                <c:pt idx="7626">
                  <c:v>41596</c:v>
                </c:pt>
                <c:pt idx="7627">
                  <c:v>41597</c:v>
                </c:pt>
                <c:pt idx="7628">
                  <c:v>41598</c:v>
                </c:pt>
                <c:pt idx="7629">
                  <c:v>41599</c:v>
                </c:pt>
                <c:pt idx="7630">
                  <c:v>41600</c:v>
                </c:pt>
                <c:pt idx="7631">
                  <c:v>41601</c:v>
                </c:pt>
                <c:pt idx="7632">
                  <c:v>41602</c:v>
                </c:pt>
                <c:pt idx="7633">
                  <c:v>41603</c:v>
                </c:pt>
                <c:pt idx="7634">
                  <c:v>41604</c:v>
                </c:pt>
                <c:pt idx="7635">
                  <c:v>41605</c:v>
                </c:pt>
                <c:pt idx="7636">
                  <c:v>41606</c:v>
                </c:pt>
                <c:pt idx="7637">
                  <c:v>41607</c:v>
                </c:pt>
                <c:pt idx="7638">
                  <c:v>41608</c:v>
                </c:pt>
                <c:pt idx="7639">
                  <c:v>41609</c:v>
                </c:pt>
                <c:pt idx="7640">
                  <c:v>41610</c:v>
                </c:pt>
                <c:pt idx="7641">
                  <c:v>41611</c:v>
                </c:pt>
                <c:pt idx="7642">
                  <c:v>41612</c:v>
                </c:pt>
                <c:pt idx="7643">
                  <c:v>41613</c:v>
                </c:pt>
                <c:pt idx="7644">
                  <c:v>41614</c:v>
                </c:pt>
                <c:pt idx="7645">
                  <c:v>41615</c:v>
                </c:pt>
                <c:pt idx="7646">
                  <c:v>41616</c:v>
                </c:pt>
                <c:pt idx="7647">
                  <c:v>41617</c:v>
                </c:pt>
                <c:pt idx="7648">
                  <c:v>41618</c:v>
                </c:pt>
                <c:pt idx="7649">
                  <c:v>41619</c:v>
                </c:pt>
                <c:pt idx="7650">
                  <c:v>41620</c:v>
                </c:pt>
                <c:pt idx="7651">
                  <c:v>41621</c:v>
                </c:pt>
                <c:pt idx="7652">
                  <c:v>41622</c:v>
                </c:pt>
                <c:pt idx="7653">
                  <c:v>41623</c:v>
                </c:pt>
                <c:pt idx="7654">
                  <c:v>41624</c:v>
                </c:pt>
                <c:pt idx="7655">
                  <c:v>41625</c:v>
                </c:pt>
                <c:pt idx="7656">
                  <c:v>41626</c:v>
                </c:pt>
                <c:pt idx="7657">
                  <c:v>41627</c:v>
                </c:pt>
                <c:pt idx="7658">
                  <c:v>41628</c:v>
                </c:pt>
                <c:pt idx="7659">
                  <c:v>41629</c:v>
                </c:pt>
                <c:pt idx="7660">
                  <c:v>41630</c:v>
                </c:pt>
                <c:pt idx="7661">
                  <c:v>41631</c:v>
                </c:pt>
                <c:pt idx="7662">
                  <c:v>41632</c:v>
                </c:pt>
                <c:pt idx="7663">
                  <c:v>41633</c:v>
                </c:pt>
                <c:pt idx="7664">
                  <c:v>41634</c:v>
                </c:pt>
                <c:pt idx="7665">
                  <c:v>41635</c:v>
                </c:pt>
                <c:pt idx="7666">
                  <c:v>41636</c:v>
                </c:pt>
                <c:pt idx="7667">
                  <c:v>41637</c:v>
                </c:pt>
                <c:pt idx="7668">
                  <c:v>41638</c:v>
                </c:pt>
                <c:pt idx="7669">
                  <c:v>41639</c:v>
                </c:pt>
                <c:pt idx="7670">
                  <c:v>41640</c:v>
                </c:pt>
                <c:pt idx="7671">
                  <c:v>41641</c:v>
                </c:pt>
                <c:pt idx="7672">
                  <c:v>41642</c:v>
                </c:pt>
                <c:pt idx="7673">
                  <c:v>41643</c:v>
                </c:pt>
                <c:pt idx="7674">
                  <c:v>41644</c:v>
                </c:pt>
                <c:pt idx="7675">
                  <c:v>41645</c:v>
                </c:pt>
                <c:pt idx="7676">
                  <c:v>41646</c:v>
                </c:pt>
                <c:pt idx="7677">
                  <c:v>41647</c:v>
                </c:pt>
                <c:pt idx="7678">
                  <c:v>41648</c:v>
                </c:pt>
                <c:pt idx="7679">
                  <c:v>41649</c:v>
                </c:pt>
                <c:pt idx="7680">
                  <c:v>41650</c:v>
                </c:pt>
                <c:pt idx="7681">
                  <c:v>41651</c:v>
                </c:pt>
                <c:pt idx="7682">
                  <c:v>41652</c:v>
                </c:pt>
                <c:pt idx="7683">
                  <c:v>41653</c:v>
                </c:pt>
                <c:pt idx="7684">
                  <c:v>41654</c:v>
                </c:pt>
                <c:pt idx="7685">
                  <c:v>41655</c:v>
                </c:pt>
                <c:pt idx="7686">
                  <c:v>41656</c:v>
                </c:pt>
                <c:pt idx="7687">
                  <c:v>41657</c:v>
                </c:pt>
                <c:pt idx="7688">
                  <c:v>41658</c:v>
                </c:pt>
                <c:pt idx="7689">
                  <c:v>41659</c:v>
                </c:pt>
                <c:pt idx="7690">
                  <c:v>41660</c:v>
                </c:pt>
                <c:pt idx="7691">
                  <c:v>41661</c:v>
                </c:pt>
                <c:pt idx="7692">
                  <c:v>41662</c:v>
                </c:pt>
                <c:pt idx="7693">
                  <c:v>41663</c:v>
                </c:pt>
                <c:pt idx="7694">
                  <c:v>41664</c:v>
                </c:pt>
                <c:pt idx="7695">
                  <c:v>41665</c:v>
                </c:pt>
                <c:pt idx="7696">
                  <c:v>41666</c:v>
                </c:pt>
                <c:pt idx="7697">
                  <c:v>41667</c:v>
                </c:pt>
                <c:pt idx="7698">
                  <c:v>41668</c:v>
                </c:pt>
                <c:pt idx="7699">
                  <c:v>41669</c:v>
                </c:pt>
                <c:pt idx="7700">
                  <c:v>41670</c:v>
                </c:pt>
                <c:pt idx="7701">
                  <c:v>41671</c:v>
                </c:pt>
                <c:pt idx="7702">
                  <c:v>41672</c:v>
                </c:pt>
                <c:pt idx="7703">
                  <c:v>41673</c:v>
                </c:pt>
                <c:pt idx="7704">
                  <c:v>41674</c:v>
                </c:pt>
                <c:pt idx="7705">
                  <c:v>41675</c:v>
                </c:pt>
                <c:pt idx="7706">
                  <c:v>41676</c:v>
                </c:pt>
                <c:pt idx="7707">
                  <c:v>41677</c:v>
                </c:pt>
                <c:pt idx="7708">
                  <c:v>41678</c:v>
                </c:pt>
                <c:pt idx="7709">
                  <c:v>41679</c:v>
                </c:pt>
                <c:pt idx="7710">
                  <c:v>41680</c:v>
                </c:pt>
                <c:pt idx="7711">
                  <c:v>41681</c:v>
                </c:pt>
                <c:pt idx="7712">
                  <c:v>41682</c:v>
                </c:pt>
                <c:pt idx="7713">
                  <c:v>41683</c:v>
                </c:pt>
                <c:pt idx="7714">
                  <c:v>41684</c:v>
                </c:pt>
                <c:pt idx="7715">
                  <c:v>41685</c:v>
                </c:pt>
                <c:pt idx="7716">
                  <c:v>41686</c:v>
                </c:pt>
                <c:pt idx="7717">
                  <c:v>41687</c:v>
                </c:pt>
                <c:pt idx="7718">
                  <c:v>41688</c:v>
                </c:pt>
                <c:pt idx="7719">
                  <c:v>41689</c:v>
                </c:pt>
                <c:pt idx="7720">
                  <c:v>41690</c:v>
                </c:pt>
                <c:pt idx="7721">
                  <c:v>41691</c:v>
                </c:pt>
                <c:pt idx="7722">
                  <c:v>41692</c:v>
                </c:pt>
                <c:pt idx="7723">
                  <c:v>41693</c:v>
                </c:pt>
                <c:pt idx="7724">
                  <c:v>41694</c:v>
                </c:pt>
                <c:pt idx="7725">
                  <c:v>41695</c:v>
                </c:pt>
                <c:pt idx="7726">
                  <c:v>41696</c:v>
                </c:pt>
                <c:pt idx="7727">
                  <c:v>41697</c:v>
                </c:pt>
                <c:pt idx="7728">
                  <c:v>41698</c:v>
                </c:pt>
                <c:pt idx="7729">
                  <c:v>41699</c:v>
                </c:pt>
                <c:pt idx="7730">
                  <c:v>41700</c:v>
                </c:pt>
                <c:pt idx="7731">
                  <c:v>41701</c:v>
                </c:pt>
                <c:pt idx="7732">
                  <c:v>41702</c:v>
                </c:pt>
                <c:pt idx="7733">
                  <c:v>41703</c:v>
                </c:pt>
                <c:pt idx="7734">
                  <c:v>41704</c:v>
                </c:pt>
                <c:pt idx="7735">
                  <c:v>41705</c:v>
                </c:pt>
                <c:pt idx="7736">
                  <c:v>41706</c:v>
                </c:pt>
                <c:pt idx="7737">
                  <c:v>41707</c:v>
                </c:pt>
                <c:pt idx="7738">
                  <c:v>41708</c:v>
                </c:pt>
                <c:pt idx="7739">
                  <c:v>41709</c:v>
                </c:pt>
                <c:pt idx="7740">
                  <c:v>41710</c:v>
                </c:pt>
                <c:pt idx="7741">
                  <c:v>41711</c:v>
                </c:pt>
                <c:pt idx="7742">
                  <c:v>41712</c:v>
                </c:pt>
                <c:pt idx="7743">
                  <c:v>41713</c:v>
                </c:pt>
                <c:pt idx="7744">
                  <c:v>41714</c:v>
                </c:pt>
                <c:pt idx="7745">
                  <c:v>41715</c:v>
                </c:pt>
                <c:pt idx="7746">
                  <c:v>41716</c:v>
                </c:pt>
                <c:pt idx="7747">
                  <c:v>41717</c:v>
                </c:pt>
                <c:pt idx="7748">
                  <c:v>41718</c:v>
                </c:pt>
                <c:pt idx="7749">
                  <c:v>41719</c:v>
                </c:pt>
                <c:pt idx="7750">
                  <c:v>41720</c:v>
                </c:pt>
                <c:pt idx="7751">
                  <c:v>41721</c:v>
                </c:pt>
                <c:pt idx="7752">
                  <c:v>41722</c:v>
                </c:pt>
                <c:pt idx="7753">
                  <c:v>41723</c:v>
                </c:pt>
                <c:pt idx="7754">
                  <c:v>41724</c:v>
                </c:pt>
                <c:pt idx="7755">
                  <c:v>41725</c:v>
                </c:pt>
                <c:pt idx="7756">
                  <c:v>41726</c:v>
                </c:pt>
                <c:pt idx="7757">
                  <c:v>41727</c:v>
                </c:pt>
                <c:pt idx="7758">
                  <c:v>41728</c:v>
                </c:pt>
                <c:pt idx="7759">
                  <c:v>41729</c:v>
                </c:pt>
                <c:pt idx="7760">
                  <c:v>41730</c:v>
                </c:pt>
                <c:pt idx="7761">
                  <c:v>41731</c:v>
                </c:pt>
                <c:pt idx="7762">
                  <c:v>41732</c:v>
                </c:pt>
                <c:pt idx="7763">
                  <c:v>41733</c:v>
                </c:pt>
                <c:pt idx="7764">
                  <c:v>41734</c:v>
                </c:pt>
                <c:pt idx="7765">
                  <c:v>41735</c:v>
                </c:pt>
                <c:pt idx="7766">
                  <c:v>41736</c:v>
                </c:pt>
                <c:pt idx="7767">
                  <c:v>41737</c:v>
                </c:pt>
                <c:pt idx="7768">
                  <c:v>41738</c:v>
                </c:pt>
                <c:pt idx="7769">
                  <c:v>41739</c:v>
                </c:pt>
                <c:pt idx="7770">
                  <c:v>41740</c:v>
                </c:pt>
                <c:pt idx="7771">
                  <c:v>41741</c:v>
                </c:pt>
                <c:pt idx="7772">
                  <c:v>41742</c:v>
                </c:pt>
                <c:pt idx="7773">
                  <c:v>41743</c:v>
                </c:pt>
                <c:pt idx="7774">
                  <c:v>41744</c:v>
                </c:pt>
                <c:pt idx="7775">
                  <c:v>41745</c:v>
                </c:pt>
                <c:pt idx="7776">
                  <c:v>41746</c:v>
                </c:pt>
                <c:pt idx="7777">
                  <c:v>41747</c:v>
                </c:pt>
                <c:pt idx="7778">
                  <c:v>41748</c:v>
                </c:pt>
                <c:pt idx="7779">
                  <c:v>41749</c:v>
                </c:pt>
                <c:pt idx="7780">
                  <c:v>41750</c:v>
                </c:pt>
                <c:pt idx="7781">
                  <c:v>41751</c:v>
                </c:pt>
                <c:pt idx="7782">
                  <c:v>41752</c:v>
                </c:pt>
                <c:pt idx="7783">
                  <c:v>41753</c:v>
                </c:pt>
                <c:pt idx="7784">
                  <c:v>41754</c:v>
                </c:pt>
                <c:pt idx="7785">
                  <c:v>41755</c:v>
                </c:pt>
                <c:pt idx="7786">
                  <c:v>41756</c:v>
                </c:pt>
                <c:pt idx="7787">
                  <c:v>41757</c:v>
                </c:pt>
                <c:pt idx="7788">
                  <c:v>41758</c:v>
                </c:pt>
                <c:pt idx="7789">
                  <c:v>41759</c:v>
                </c:pt>
                <c:pt idx="7790">
                  <c:v>41760</c:v>
                </c:pt>
                <c:pt idx="7791">
                  <c:v>41761</c:v>
                </c:pt>
                <c:pt idx="7792">
                  <c:v>41762</c:v>
                </c:pt>
                <c:pt idx="7793">
                  <c:v>41763</c:v>
                </c:pt>
                <c:pt idx="7794">
                  <c:v>41764</c:v>
                </c:pt>
                <c:pt idx="7795">
                  <c:v>41765</c:v>
                </c:pt>
                <c:pt idx="7796">
                  <c:v>41766</c:v>
                </c:pt>
                <c:pt idx="7797">
                  <c:v>41767</c:v>
                </c:pt>
                <c:pt idx="7798">
                  <c:v>41768</c:v>
                </c:pt>
                <c:pt idx="7799">
                  <c:v>41769</c:v>
                </c:pt>
                <c:pt idx="7800">
                  <c:v>41770</c:v>
                </c:pt>
                <c:pt idx="7801">
                  <c:v>41771</c:v>
                </c:pt>
                <c:pt idx="7802">
                  <c:v>41772</c:v>
                </c:pt>
                <c:pt idx="7803">
                  <c:v>41773</c:v>
                </c:pt>
                <c:pt idx="7804">
                  <c:v>41774</c:v>
                </c:pt>
                <c:pt idx="7805">
                  <c:v>41775</c:v>
                </c:pt>
                <c:pt idx="7806">
                  <c:v>41776</c:v>
                </c:pt>
                <c:pt idx="7807">
                  <c:v>41777</c:v>
                </c:pt>
                <c:pt idx="7808">
                  <c:v>41778</c:v>
                </c:pt>
                <c:pt idx="7809">
                  <c:v>41779</c:v>
                </c:pt>
                <c:pt idx="7810">
                  <c:v>41780</c:v>
                </c:pt>
                <c:pt idx="7811">
                  <c:v>41781</c:v>
                </c:pt>
                <c:pt idx="7812">
                  <c:v>41782</c:v>
                </c:pt>
                <c:pt idx="7813">
                  <c:v>41783</c:v>
                </c:pt>
                <c:pt idx="7814">
                  <c:v>41784</c:v>
                </c:pt>
                <c:pt idx="7815">
                  <c:v>41785</c:v>
                </c:pt>
                <c:pt idx="7816">
                  <c:v>41786</c:v>
                </c:pt>
                <c:pt idx="7817">
                  <c:v>41787</c:v>
                </c:pt>
                <c:pt idx="7818">
                  <c:v>41788</c:v>
                </c:pt>
                <c:pt idx="7819">
                  <c:v>41789</c:v>
                </c:pt>
                <c:pt idx="7820">
                  <c:v>41790</c:v>
                </c:pt>
                <c:pt idx="7821">
                  <c:v>41791</c:v>
                </c:pt>
                <c:pt idx="7822">
                  <c:v>41792</c:v>
                </c:pt>
                <c:pt idx="7823">
                  <c:v>41793</c:v>
                </c:pt>
                <c:pt idx="7824">
                  <c:v>41794</c:v>
                </c:pt>
                <c:pt idx="7825">
                  <c:v>41795</c:v>
                </c:pt>
                <c:pt idx="7826">
                  <c:v>41796</c:v>
                </c:pt>
                <c:pt idx="7827">
                  <c:v>41797</c:v>
                </c:pt>
                <c:pt idx="7828">
                  <c:v>41798</c:v>
                </c:pt>
                <c:pt idx="7829">
                  <c:v>41799</c:v>
                </c:pt>
                <c:pt idx="7830">
                  <c:v>41800</c:v>
                </c:pt>
                <c:pt idx="7831">
                  <c:v>41801</c:v>
                </c:pt>
                <c:pt idx="7832">
                  <c:v>41802</c:v>
                </c:pt>
                <c:pt idx="7833">
                  <c:v>41803</c:v>
                </c:pt>
                <c:pt idx="7834">
                  <c:v>41804</c:v>
                </c:pt>
                <c:pt idx="7835">
                  <c:v>41805</c:v>
                </c:pt>
                <c:pt idx="7836">
                  <c:v>41806</c:v>
                </c:pt>
                <c:pt idx="7837">
                  <c:v>41807</c:v>
                </c:pt>
                <c:pt idx="7838">
                  <c:v>41808</c:v>
                </c:pt>
                <c:pt idx="7839">
                  <c:v>41809</c:v>
                </c:pt>
                <c:pt idx="7840">
                  <c:v>41810</c:v>
                </c:pt>
                <c:pt idx="7841">
                  <c:v>41811</c:v>
                </c:pt>
                <c:pt idx="7842">
                  <c:v>41812</c:v>
                </c:pt>
                <c:pt idx="7843">
                  <c:v>41813</c:v>
                </c:pt>
                <c:pt idx="7844">
                  <c:v>41814</c:v>
                </c:pt>
                <c:pt idx="7845">
                  <c:v>41815</c:v>
                </c:pt>
                <c:pt idx="7846">
                  <c:v>41816</c:v>
                </c:pt>
                <c:pt idx="7847">
                  <c:v>41817</c:v>
                </c:pt>
                <c:pt idx="7848">
                  <c:v>41818</c:v>
                </c:pt>
                <c:pt idx="7849">
                  <c:v>41819</c:v>
                </c:pt>
                <c:pt idx="7850">
                  <c:v>41820</c:v>
                </c:pt>
                <c:pt idx="7851">
                  <c:v>41821</c:v>
                </c:pt>
                <c:pt idx="7852">
                  <c:v>41822</c:v>
                </c:pt>
                <c:pt idx="7853">
                  <c:v>41823</c:v>
                </c:pt>
                <c:pt idx="7854">
                  <c:v>41824</c:v>
                </c:pt>
                <c:pt idx="7855">
                  <c:v>41825</c:v>
                </c:pt>
                <c:pt idx="7856">
                  <c:v>41826</c:v>
                </c:pt>
                <c:pt idx="7857">
                  <c:v>41827</c:v>
                </c:pt>
                <c:pt idx="7858">
                  <c:v>41828</c:v>
                </c:pt>
                <c:pt idx="7859">
                  <c:v>41829</c:v>
                </c:pt>
                <c:pt idx="7860">
                  <c:v>41830</c:v>
                </c:pt>
                <c:pt idx="7861">
                  <c:v>41831</c:v>
                </c:pt>
                <c:pt idx="7862">
                  <c:v>41832</c:v>
                </c:pt>
                <c:pt idx="7863">
                  <c:v>41833</c:v>
                </c:pt>
                <c:pt idx="7864">
                  <c:v>41834</c:v>
                </c:pt>
                <c:pt idx="7865">
                  <c:v>41835</c:v>
                </c:pt>
                <c:pt idx="7866">
                  <c:v>41836</c:v>
                </c:pt>
                <c:pt idx="7867">
                  <c:v>41837</c:v>
                </c:pt>
                <c:pt idx="7868">
                  <c:v>41838</c:v>
                </c:pt>
                <c:pt idx="7869">
                  <c:v>41839</c:v>
                </c:pt>
                <c:pt idx="7870">
                  <c:v>41840</c:v>
                </c:pt>
                <c:pt idx="7871">
                  <c:v>41841</c:v>
                </c:pt>
                <c:pt idx="7872">
                  <c:v>41842</c:v>
                </c:pt>
                <c:pt idx="7873">
                  <c:v>41843</c:v>
                </c:pt>
                <c:pt idx="7874">
                  <c:v>41844</c:v>
                </c:pt>
                <c:pt idx="7875">
                  <c:v>41845</c:v>
                </c:pt>
                <c:pt idx="7876">
                  <c:v>41846</c:v>
                </c:pt>
                <c:pt idx="7877">
                  <c:v>41847</c:v>
                </c:pt>
                <c:pt idx="7878">
                  <c:v>41848</c:v>
                </c:pt>
                <c:pt idx="7879">
                  <c:v>41849</c:v>
                </c:pt>
                <c:pt idx="7880">
                  <c:v>41850</c:v>
                </c:pt>
                <c:pt idx="7881">
                  <c:v>41851</c:v>
                </c:pt>
                <c:pt idx="7882">
                  <c:v>41852</c:v>
                </c:pt>
                <c:pt idx="7883">
                  <c:v>41853</c:v>
                </c:pt>
                <c:pt idx="7884">
                  <c:v>41854</c:v>
                </c:pt>
                <c:pt idx="7885">
                  <c:v>41855</c:v>
                </c:pt>
                <c:pt idx="7886">
                  <c:v>41856</c:v>
                </c:pt>
                <c:pt idx="7887">
                  <c:v>41857</c:v>
                </c:pt>
                <c:pt idx="7888">
                  <c:v>41858</c:v>
                </c:pt>
                <c:pt idx="7889">
                  <c:v>41859</c:v>
                </c:pt>
                <c:pt idx="7890">
                  <c:v>41860</c:v>
                </c:pt>
                <c:pt idx="7891">
                  <c:v>41861</c:v>
                </c:pt>
                <c:pt idx="7892">
                  <c:v>41862</c:v>
                </c:pt>
                <c:pt idx="7893">
                  <c:v>41863</c:v>
                </c:pt>
                <c:pt idx="7894">
                  <c:v>41864</c:v>
                </c:pt>
                <c:pt idx="7895">
                  <c:v>41865</c:v>
                </c:pt>
                <c:pt idx="7896">
                  <c:v>41866</c:v>
                </c:pt>
                <c:pt idx="7897">
                  <c:v>41867</c:v>
                </c:pt>
                <c:pt idx="7898">
                  <c:v>41868</c:v>
                </c:pt>
                <c:pt idx="7899">
                  <c:v>41869</c:v>
                </c:pt>
                <c:pt idx="7900">
                  <c:v>41870</c:v>
                </c:pt>
                <c:pt idx="7901">
                  <c:v>41871</c:v>
                </c:pt>
                <c:pt idx="7902">
                  <c:v>41872</c:v>
                </c:pt>
                <c:pt idx="7903">
                  <c:v>41873</c:v>
                </c:pt>
                <c:pt idx="7904">
                  <c:v>41874</c:v>
                </c:pt>
                <c:pt idx="7905">
                  <c:v>41875</c:v>
                </c:pt>
                <c:pt idx="7906">
                  <c:v>41876</c:v>
                </c:pt>
                <c:pt idx="7907">
                  <c:v>41877</c:v>
                </c:pt>
                <c:pt idx="7908">
                  <c:v>41878</c:v>
                </c:pt>
                <c:pt idx="7909">
                  <c:v>41879</c:v>
                </c:pt>
                <c:pt idx="7910">
                  <c:v>41880</c:v>
                </c:pt>
                <c:pt idx="7911">
                  <c:v>41881</c:v>
                </c:pt>
                <c:pt idx="7912">
                  <c:v>41882</c:v>
                </c:pt>
                <c:pt idx="7913">
                  <c:v>41883</c:v>
                </c:pt>
                <c:pt idx="7914">
                  <c:v>41884</c:v>
                </c:pt>
                <c:pt idx="7915">
                  <c:v>41885</c:v>
                </c:pt>
                <c:pt idx="7916">
                  <c:v>41886</c:v>
                </c:pt>
                <c:pt idx="7917">
                  <c:v>41887</c:v>
                </c:pt>
                <c:pt idx="7918">
                  <c:v>41888</c:v>
                </c:pt>
                <c:pt idx="7919">
                  <c:v>41889</c:v>
                </c:pt>
                <c:pt idx="7920">
                  <c:v>41890</c:v>
                </c:pt>
                <c:pt idx="7921">
                  <c:v>41891</c:v>
                </c:pt>
                <c:pt idx="7922">
                  <c:v>41892</c:v>
                </c:pt>
                <c:pt idx="7923">
                  <c:v>41893</c:v>
                </c:pt>
                <c:pt idx="7924">
                  <c:v>41894</c:v>
                </c:pt>
                <c:pt idx="7925">
                  <c:v>41895</c:v>
                </c:pt>
                <c:pt idx="7926">
                  <c:v>41896</c:v>
                </c:pt>
                <c:pt idx="7927">
                  <c:v>41897</c:v>
                </c:pt>
                <c:pt idx="7928">
                  <c:v>41898</c:v>
                </c:pt>
                <c:pt idx="7929">
                  <c:v>41899</c:v>
                </c:pt>
                <c:pt idx="7930">
                  <c:v>41900</c:v>
                </c:pt>
                <c:pt idx="7931">
                  <c:v>41901</c:v>
                </c:pt>
                <c:pt idx="7932">
                  <c:v>41902</c:v>
                </c:pt>
                <c:pt idx="7933">
                  <c:v>41903</c:v>
                </c:pt>
                <c:pt idx="7934">
                  <c:v>41904</c:v>
                </c:pt>
                <c:pt idx="7935">
                  <c:v>41905</c:v>
                </c:pt>
                <c:pt idx="7936">
                  <c:v>41906</c:v>
                </c:pt>
                <c:pt idx="7937">
                  <c:v>41907</c:v>
                </c:pt>
                <c:pt idx="7938">
                  <c:v>41908</c:v>
                </c:pt>
                <c:pt idx="7939">
                  <c:v>41909</c:v>
                </c:pt>
                <c:pt idx="7940">
                  <c:v>41910</c:v>
                </c:pt>
                <c:pt idx="7941">
                  <c:v>41911</c:v>
                </c:pt>
                <c:pt idx="7942">
                  <c:v>41912</c:v>
                </c:pt>
                <c:pt idx="7943">
                  <c:v>41913</c:v>
                </c:pt>
                <c:pt idx="7944">
                  <c:v>41914</c:v>
                </c:pt>
                <c:pt idx="7945">
                  <c:v>41915</c:v>
                </c:pt>
                <c:pt idx="7946">
                  <c:v>41916</c:v>
                </c:pt>
                <c:pt idx="7947">
                  <c:v>41917</c:v>
                </c:pt>
                <c:pt idx="7948">
                  <c:v>41918</c:v>
                </c:pt>
                <c:pt idx="7949">
                  <c:v>41919</c:v>
                </c:pt>
                <c:pt idx="7950">
                  <c:v>41920</c:v>
                </c:pt>
                <c:pt idx="7951">
                  <c:v>41921</c:v>
                </c:pt>
                <c:pt idx="7952">
                  <c:v>41922</c:v>
                </c:pt>
                <c:pt idx="7953">
                  <c:v>41923</c:v>
                </c:pt>
                <c:pt idx="7954">
                  <c:v>41924</c:v>
                </c:pt>
                <c:pt idx="7955">
                  <c:v>41925</c:v>
                </c:pt>
                <c:pt idx="7956">
                  <c:v>41926</c:v>
                </c:pt>
                <c:pt idx="7957">
                  <c:v>41927</c:v>
                </c:pt>
                <c:pt idx="7958">
                  <c:v>41928</c:v>
                </c:pt>
                <c:pt idx="7959">
                  <c:v>41929</c:v>
                </c:pt>
                <c:pt idx="7960">
                  <c:v>41930</c:v>
                </c:pt>
                <c:pt idx="7961">
                  <c:v>41931</c:v>
                </c:pt>
                <c:pt idx="7962">
                  <c:v>41932</c:v>
                </c:pt>
                <c:pt idx="7963">
                  <c:v>41933</c:v>
                </c:pt>
                <c:pt idx="7964">
                  <c:v>41934</c:v>
                </c:pt>
                <c:pt idx="7965">
                  <c:v>41935</c:v>
                </c:pt>
                <c:pt idx="7966">
                  <c:v>41936</c:v>
                </c:pt>
                <c:pt idx="7967">
                  <c:v>41937</c:v>
                </c:pt>
                <c:pt idx="7968">
                  <c:v>41938</c:v>
                </c:pt>
                <c:pt idx="7969">
                  <c:v>41939</c:v>
                </c:pt>
                <c:pt idx="7970">
                  <c:v>41940</c:v>
                </c:pt>
                <c:pt idx="7971">
                  <c:v>41941</c:v>
                </c:pt>
                <c:pt idx="7972">
                  <c:v>41942</c:v>
                </c:pt>
                <c:pt idx="7973">
                  <c:v>41943</c:v>
                </c:pt>
                <c:pt idx="7974">
                  <c:v>41944</c:v>
                </c:pt>
                <c:pt idx="7975">
                  <c:v>41945</c:v>
                </c:pt>
                <c:pt idx="7976">
                  <c:v>41946</c:v>
                </c:pt>
                <c:pt idx="7977">
                  <c:v>41947</c:v>
                </c:pt>
                <c:pt idx="7978">
                  <c:v>41948</c:v>
                </c:pt>
                <c:pt idx="7979">
                  <c:v>41949</c:v>
                </c:pt>
                <c:pt idx="7980">
                  <c:v>41950</c:v>
                </c:pt>
                <c:pt idx="7981">
                  <c:v>41951</c:v>
                </c:pt>
                <c:pt idx="7982">
                  <c:v>41952</c:v>
                </c:pt>
                <c:pt idx="7983">
                  <c:v>41953</c:v>
                </c:pt>
                <c:pt idx="7984">
                  <c:v>41954</c:v>
                </c:pt>
                <c:pt idx="7985">
                  <c:v>41955</c:v>
                </c:pt>
                <c:pt idx="7986">
                  <c:v>41956</c:v>
                </c:pt>
                <c:pt idx="7987">
                  <c:v>41957</c:v>
                </c:pt>
                <c:pt idx="7988">
                  <c:v>41958</c:v>
                </c:pt>
                <c:pt idx="7989">
                  <c:v>41959</c:v>
                </c:pt>
                <c:pt idx="7990">
                  <c:v>41960</c:v>
                </c:pt>
                <c:pt idx="7991">
                  <c:v>41961</c:v>
                </c:pt>
                <c:pt idx="7992">
                  <c:v>41962</c:v>
                </c:pt>
                <c:pt idx="7993">
                  <c:v>41963</c:v>
                </c:pt>
                <c:pt idx="7994">
                  <c:v>41964</c:v>
                </c:pt>
                <c:pt idx="7995">
                  <c:v>41965</c:v>
                </c:pt>
                <c:pt idx="7996">
                  <c:v>41966</c:v>
                </c:pt>
                <c:pt idx="7997">
                  <c:v>41967</c:v>
                </c:pt>
                <c:pt idx="7998">
                  <c:v>41968</c:v>
                </c:pt>
                <c:pt idx="7999">
                  <c:v>41969</c:v>
                </c:pt>
                <c:pt idx="8000">
                  <c:v>41970</c:v>
                </c:pt>
                <c:pt idx="8001">
                  <c:v>41971</c:v>
                </c:pt>
                <c:pt idx="8002">
                  <c:v>41972</c:v>
                </c:pt>
                <c:pt idx="8003">
                  <c:v>41973</c:v>
                </c:pt>
                <c:pt idx="8004">
                  <c:v>41974</c:v>
                </c:pt>
                <c:pt idx="8005">
                  <c:v>41975</c:v>
                </c:pt>
                <c:pt idx="8006">
                  <c:v>41976</c:v>
                </c:pt>
                <c:pt idx="8007">
                  <c:v>41977</c:v>
                </c:pt>
                <c:pt idx="8008">
                  <c:v>41978</c:v>
                </c:pt>
                <c:pt idx="8009">
                  <c:v>41979</c:v>
                </c:pt>
                <c:pt idx="8010">
                  <c:v>41980</c:v>
                </c:pt>
                <c:pt idx="8011">
                  <c:v>41981</c:v>
                </c:pt>
                <c:pt idx="8012">
                  <c:v>41982</c:v>
                </c:pt>
                <c:pt idx="8013">
                  <c:v>41983</c:v>
                </c:pt>
                <c:pt idx="8014">
                  <c:v>41984</c:v>
                </c:pt>
                <c:pt idx="8015">
                  <c:v>41985</c:v>
                </c:pt>
                <c:pt idx="8016">
                  <c:v>41986</c:v>
                </c:pt>
                <c:pt idx="8017">
                  <c:v>41987</c:v>
                </c:pt>
                <c:pt idx="8018">
                  <c:v>41988</c:v>
                </c:pt>
                <c:pt idx="8019">
                  <c:v>41989</c:v>
                </c:pt>
                <c:pt idx="8020">
                  <c:v>41990</c:v>
                </c:pt>
                <c:pt idx="8021">
                  <c:v>41991</c:v>
                </c:pt>
                <c:pt idx="8022">
                  <c:v>41992</c:v>
                </c:pt>
                <c:pt idx="8023">
                  <c:v>41993</c:v>
                </c:pt>
                <c:pt idx="8024">
                  <c:v>41994</c:v>
                </c:pt>
                <c:pt idx="8025">
                  <c:v>41995</c:v>
                </c:pt>
                <c:pt idx="8026">
                  <c:v>41996</c:v>
                </c:pt>
                <c:pt idx="8027">
                  <c:v>41997</c:v>
                </c:pt>
                <c:pt idx="8028">
                  <c:v>41998</c:v>
                </c:pt>
                <c:pt idx="8029">
                  <c:v>41999</c:v>
                </c:pt>
                <c:pt idx="8030">
                  <c:v>42000</c:v>
                </c:pt>
                <c:pt idx="8031">
                  <c:v>42001</c:v>
                </c:pt>
                <c:pt idx="8032">
                  <c:v>42002</c:v>
                </c:pt>
                <c:pt idx="8033">
                  <c:v>42003</c:v>
                </c:pt>
                <c:pt idx="8034">
                  <c:v>42004</c:v>
                </c:pt>
                <c:pt idx="8035">
                  <c:v>42005</c:v>
                </c:pt>
                <c:pt idx="8036">
                  <c:v>42006</c:v>
                </c:pt>
                <c:pt idx="8037">
                  <c:v>42007</c:v>
                </c:pt>
                <c:pt idx="8038">
                  <c:v>42008</c:v>
                </c:pt>
                <c:pt idx="8039">
                  <c:v>42009</c:v>
                </c:pt>
                <c:pt idx="8040">
                  <c:v>42010</c:v>
                </c:pt>
                <c:pt idx="8041">
                  <c:v>42011</c:v>
                </c:pt>
                <c:pt idx="8042">
                  <c:v>42012</c:v>
                </c:pt>
                <c:pt idx="8043">
                  <c:v>42013</c:v>
                </c:pt>
                <c:pt idx="8044">
                  <c:v>42014</c:v>
                </c:pt>
                <c:pt idx="8045">
                  <c:v>42015</c:v>
                </c:pt>
                <c:pt idx="8046">
                  <c:v>42016</c:v>
                </c:pt>
                <c:pt idx="8047">
                  <c:v>42017</c:v>
                </c:pt>
                <c:pt idx="8048">
                  <c:v>42018</c:v>
                </c:pt>
                <c:pt idx="8049">
                  <c:v>42019</c:v>
                </c:pt>
                <c:pt idx="8050">
                  <c:v>42020</c:v>
                </c:pt>
                <c:pt idx="8051">
                  <c:v>42021</c:v>
                </c:pt>
                <c:pt idx="8052">
                  <c:v>42022</c:v>
                </c:pt>
                <c:pt idx="8053">
                  <c:v>42023</c:v>
                </c:pt>
                <c:pt idx="8054">
                  <c:v>42024</c:v>
                </c:pt>
                <c:pt idx="8055">
                  <c:v>42025</c:v>
                </c:pt>
                <c:pt idx="8056">
                  <c:v>42026</c:v>
                </c:pt>
                <c:pt idx="8057">
                  <c:v>42027</c:v>
                </c:pt>
                <c:pt idx="8058">
                  <c:v>42028</c:v>
                </c:pt>
                <c:pt idx="8059">
                  <c:v>42029</c:v>
                </c:pt>
                <c:pt idx="8060">
                  <c:v>42030</c:v>
                </c:pt>
                <c:pt idx="8061">
                  <c:v>42031</c:v>
                </c:pt>
                <c:pt idx="8062">
                  <c:v>42032</c:v>
                </c:pt>
                <c:pt idx="8063">
                  <c:v>42033</c:v>
                </c:pt>
                <c:pt idx="8064">
                  <c:v>42034</c:v>
                </c:pt>
                <c:pt idx="8065">
                  <c:v>42035</c:v>
                </c:pt>
                <c:pt idx="8066">
                  <c:v>42036</c:v>
                </c:pt>
                <c:pt idx="8067">
                  <c:v>42037</c:v>
                </c:pt>
                <c:pt idx="8068">
                  <c:v>42038</c:v>
                </c:pt>
                <c:pt idx="8069">
                  <c:v>42039</c:v>
                </c:pt>
                <c:pt idx="8070">
                  <c:v>42040</c:v>
                </c:pt>
                <c:pt idx="8071">
                  <c:v>42041</c:v>
                </c:pt>
                <c:pt idx="8072">
                  <c:v>42042</c:v>
                </c:pt>
                <c:pt idx="8073">
                  <c:v>42043</c:v>
                </c:pt>
                <c:pt idx="8074">
                  <c:v>42044</c:v>
                </c:pt>
                <c:pt idx="8075">
                  <c:v>42045</c:v>
                </c:pt>
                <c:pt idx="8076">
                  <c:v>42046</c:v>
                </c:pt>
                <c:pt idx="8077">
                  <c:v>42047</c:v>
                </c:pt>
                <c:pt idx="8078">
                  <c:v>42048</c:v>
                </c:pt>
                <c:pt idx="8079">
                  <c:v>42049</c:v>
                </c:pt>
                <c:pt idx="8080">
                  <c:v>42050</c:v>
                </c:pt>
                <c:pt idx="8081">
                  <c:v>42051</c:v>
                </c:pt>
                <c:pt idx="8082">
                  <c:v>42052</c:v>
                </c:pt>
                <c:pt idx="8083">
                  <c:v>42053</c:v>
                </c:pt>
                <c:pt idx="8084">
                  <c:v>42054</c:v>
                </c:pt>
                <c:pt idx="8085">
                  <c:v>42055</c:v>
                </c:pt>
                <c:pt idx="8086">
                  <c:v>42056</c:v>
                </c:pt>
                <c:pt idx="8087">
                  <c:v>42057</c:v>
                </c:pt>
                <c:pt idx="8088">
                  <c:v>42058</c:v>
                </c:pt>
                <c:pt idx="8089">
                  <c:v>42059</c:v>
                </c:pt>
                <c:pt idx="8090">
                  <c:v>42060</c:v>
                </c:pt>
                <c:pt idx="8091">
                  <c:v>42061</c:v>
                </c:pt>
                <c:pt idx="8092">
                  <c:v>42062</c:v>
                </c:pt>
                <c:pt idx="8093">
                  <c:v>42063</c:v>
                </c:pt>
                <c:pt idx="8094">
                  <c:v>42064</c:v>
                </c:pt>
                <c:pt idx="8095">
                  <c:v>42065</c:v>
                </c:pt>
                <c:pt idx="8096">
                  <c:v>42066</c:v>
                </c:pt>
                <c:pt idx="8097">
                  <c:v>42067</c:v>
                </c:pt>
                <c:pt idx="8098">
                  <c:v>42068</c:v>
                </c:pt>
                <c:pt idx="8099">
                  <c:v>42069</c:v>
                </c:pt>
                <c:pt idx="8100">
                  <c:v>42070</c:v>
                </c:pt>
                <c:pt idx="8101">
                  <c:v>42071</c:v>
                </c:pt>
                <c:pt idx="8102">
                  <c:v>42072</c:v>
                </c:pt>
                <c:pt idx="8103">
                  <c:v>42073</c:v>
                </c:pt>
                <c:pt idx="8104">
                  <c:v>42074</c:v>
                </c:pt>
                <c:pt idx="8105">
                  <c:v>42075</c:v>
                </c:pt>
                <c:pt idx="8106">
                  <c:v>42076</c:v>
                </c:pt>
                <c:pt idx="8107">
                  <c:v>42077</c:v>
                </c:pt>
                <c:pt idx="8108">
                  <c:v>42078</c:v>
                </c:pt>
                <c:pt idx="8109">
                  <c:v>42079</c:v>
                </c:pt>
                <c:pt idx="8110">
                  <c:v>42080</c:v>
                </c:pt>
                <c:pt idx="8111">
                  <c:v>42081</c:v>
                </c:pt>
                <c:pt idx="8112">
                  <c:v>42082</c:v>
                </c:pt>
                <c:pt idx="8113">
                  <c:v>42083</c:v>
                </c:pt>
                <c:pt idx="8114">
                  <c:v>42084</c:v>
                </c:pt>
                <c:pt idx="8115">
                  <c:v>42085</c:v>
                </c:pt>
                <c:pt idx="8116">
                  <c:v>42086</c:v>
                </c:pt>
                <c:pt idx="8117">
                  <c:v>42087</c:v>
                </c:pt>
                <c:pt idx="8118">
                  <c:v>42088</c:v>
                </c:pt>
                <c:pt idx="8119">
                  <c:v>42089</c:v>
                </c:pt>
                <c:pt idx="8120">
                  <c:v>42090</c:v>
                </c:pt>
                <c:pt idx="8121">
                  <c:v>42091</c:v>
                </c:pt>
                <c:pt idx="8122">
                  <c:v>42092</c:v>
                </c:pt>
                <c:pt idx="8123">
                  <c:v>42093</c:v>
                </c:pt>
                <c:pt idx="8124">
                  <c:v>42094</c:v>
                </c:pt>
                <c:pt idx="8125">
                  <c:v>42095</c:v>
                </c:pt>
                <c:pt idx="8126">
                  <c:v>42096</c:v>
                </c:pt>
                <c:pt idx="8127">
                  <c:v>42097</c:v>
                </c:pt>
                <c:pt idx="8128">
                  <c:v>42098</c:v>
                </c:pt>
                <c:pt idx="8129">
                  <c:v>42099</c:v>
                </c:pt>
                <c:pt idx="8130">
                  <c:v>42100</c:v>
                </c:pt>
                <c:pt idx="8131">
                  <c:v>42101</c:v>
                </c:pt>
                <c:pt idx="8132">
                  <c:v>42102</c:v>
                </c:pt>
                <c:pt idx="8133">
                  <c:v>42103</c:v>
                </c:pt>
                <c:pt idx="8134">
                  <c:v>42104</c:v>
                </c:pt>
                <c:pt idx="8135">
                  <c:v>42105</c:v>
                </c:pt>
                <c:pt idx="8136">
                  <c:v>42106</c:v>
                </c:pt>
                <c:pt idx="8137">
                  <c:v>42107</c:v>
                </c:pt>
                <c:pt idx="8138">
                  <c:v>42108</c:v>
                </c:pt>
                <c:pt idx="8139">
                  <c:v>42109</c:v>
                </c:pt>
                <c:pt idx="8140">
                  <c:v>42110</c:v>
                </c:pt>
                <c:pt idx="8141">
                  <c:v>42111</c:v>
                </c:pt>
                <c:pt idx="8142">
                  <c:v>42112</c:v>
                </c:pt>
                <c:pt idx="8143">
                  <c:v>42113</c:v>
                </c:pt>
                <c:pt idx="8144">
                  <c:v>42114</c:v>
                </c:pt>
                <c:pt idx="8145">
                  <c:v>42115</c:v>
                </c:pt>
                <c:pt idx="8146">
                  <c:v>42116</c:v>
                </c:pt>
                <c:pt idx="8147">
                  <c:v>42117</c:v>
                </c:pt>
                <c:pt idx="8148">
                  <c:v>42118</c:v>
                </c:pt>
                <c:pt idx="8149">
                  <c:v>42119</c:v>
                </c:pt>
                <c:pt idx="8150">
                  <c:v>42120</c:v>
                </c:pt>
                <c:pt idx="8151">
                  <c:v>42121</c:v>
                </c:pt>
                <c:pt idx="8152">
                  <c:v>42122</c:v>
                </c:pt>
                <c:pt idx="8153">
                  <c:v>42123</c:v>
                </c:pt>
                <c:pt idx="8154">
                  <c:v>42124</c:v>
                </c:pt>
                <c:pt idx="8155">
                  <c:v>42125</c:v>
                </c:pt>
                <c:pt idx="8156">
                  <c:v>42126</c:v>
                </c:pt>
                <c:pt idx="8157">
                  <c:v>42127</c:v>
                </c:pt>
                <c:pt idx="8158">
                  <c:v>42128</c:v>
                </c:pt>
                <c:pt idx="8159">
                  <c:v>42129</c:v>
                </c:pt>
                <c:pt idx="8160">
                  <c:v>42130</c:v>
                </c:pt>
                <c:pt idx="8161">
                  <c:v>42131</c:v>
                </c:pt>
                <c:pt idx="8162">
                  <c:v>42132</c:v>
                </c:pt>
                <c:pt idx="8163">
                  <c:v>42133</c:v>
                </c:pt>
                <c:pt idx="8164">
                  <c:v>42134</c:v>
                </c:pt>
                <c:pt idx="8165">
                  <c:v>42135</c:v>
                </c:pt>
                <c:pt idx="8166">
                  <c:v>42136</c:v>
                </c:pt>
                <c:pt idx="8167">
                  <c:v>42137</c:v>
                </c:pt>
                <c:pt idx="8168">
                  <c:v>42138</c:v>
                </c:pt>
                <c:pt idx="8169">
                  <c:v>42139</c:v>
                </c:pt>
                <c:pt idx="8170">
                  <c:v>42140</c:v>
                </c:pt>
                <c:pt idx="8171">
                  <c:v>42141</c:v>
                </c:pt>
                <c:pt idx="8172">
                  <c:v>42142</c:v>
                </c:pt>
                <c:pt idx="8173">
                  <c:v>42143</c:v>
                </c:pt>
                <c:pt idx="8174">
                  <c:v>42144</c:v>
                </c:pt>
                <c:pt idx="8175">
                  <c:v>42145</c:v>
                </c:pt>
                <c:pt idx="8176">
                  <c:v>42146</c:v>
                </c:pt>
                <c:pt idx="8177">
                  <c:v>42147</c:v>
                </c:pt>
                <c:pt idx="8178">
                  <c:v>42148</c:v>
                </c:pt>
                <c:pt idx="8179">
                  <c:v>42149</c:v>
                </c:pt>
                <c:pt idx="8180">
                  <c:v>42150</c:v>
                </c:pt>
                <c:pt idx="8181">
                  <c:v>42151</c:v>
                </c:pt>
                <c:pt idx="8182">
                  <c:v>42152</c:v>
                </c:pt>
                <c:pt idx="8183">
                  <c:v>42153</c:v>
                </c:pt>
                <c:pt idx="8184">
                  <c:v>42154</c:v>
                </c:pt>
                <c:pt idx="8185">
                  <c:v>42155</c:v>
                </c:pt>
                <c:pt idx="8186">
                  <c:v>42156</c:v>
                </c:pt>
                <c:pt idx="8187">
                  <c:v>42157</c:v>
                </c:pt>
                <c:pt idx="8188">
                  <c:v>42158</c:v>
                </c:pt>
                <c:pt idx="8189">
                  <c:v>42159</c:v>
                </c:pt>
                <c:pt idx="8190">
                  <c:v>42160</c:v>
                </c:pt>
                <c:pt idx="8191">
                  <c:v>42161</c:v>
                </c:pt>
                <c:pt idx="8192">
                  <c:v>42162</c:v>
                </c:pt>
                <c:pt idx="8193">
                  <c:v>42163</c:v>
                </c:pt>
                <c:pt idx="8194">
                  <c:v>42164</c:v>
                </c:pt>
                <c:pt idx="8195">
                  <c:v>42165</c:v>
                </c:pt>
                <c:pt idx="8196">
                  <c:v>42166</c:v>
                </c:pt>
                <c:pt idx="8197">
                  <c:v>42167</c:v>
                </c:pt>
                <c:pt idx="8198">
                  <c:v>42168</c:v>
                </c:pt>
                <c:pt idx="8199">
                  <c:v>42169</c:v>
                </c:pt>
                <c:pt idx="8200">
                  <c:v>42170</c:v>
                </c:pt>
                <c:pt idx="8201">
                  <c:v>42171</c:v>
                </c:pt>
                <c:pt idx="8202">
                  <c:v>42172</c:v>
                </c:pt>
                <c:pt idx="8203">
                  <c:v>42173</c:v>
                </c:pt>
                <c:pt idx="8204">
                  <c:v>42174</c:v>
                </c:pt>
                <c:pt idx="8205">
                  <c:v>42175</c:v>
                </c:pt>
                <c:pt idx="8206">
                  <c:v>42176</c:v>
                </c:pt>
                <c:pt idx="8207">
                  <c:v>42177</c:v>
                </c:pt>
                <c:pt idx="8208">
                  <c:v>42178</c:v>
                </c:pt>
                <c:pt idx="8209">
                  <c:v>42179</c:v>
                </c:pt>
                <c:pt idx="8210">
                  <c:v>42180</c:v>
                </c:pt>
                <c:pt idx="8211">
                  <c:v>42181</c:v>
                </c:pt>
                <c:pt idx="8212">
                  <c:v>42182</c:v>
                </c:pt>
                <c:pt idx="8213">
                  <c:v>42183</c:v>
                </c:pt>
                <c:pt idx="8214">
                  <c:v>42184</c:v>
                </c:pt>
                <c:pt idx="8215">
                  <c:v>42185</c:v>
                </c:pt>
                <c:pt idx="8216">
                  <c:v>42186</c:v>
                </c:pt>
                <c:pt idx="8217">
                  <c:v>42187</c:v>
                </c:pt>
                <c:pt idx="8218">
                  <c:v>42188</c:v>
                </c:pt>
                <c:pt idx="8219">
                  <c:v>42189</c:v>
                </c:pt>
                <c:pt idx="8220">
                  <c:v>42190</c:v>
                </c:pt>
                <c:pt idx="8221">
                  <c:v>42191</c:v>
                </c:pt>
                <c:pt idx="8222">
                  <c:v>42192</c:v>
                </c:pt>
                <c:pt idx="8223">
                  <c:v>42193</c:v>
                </c:pt>
                <c:pt idx="8224">
                  <c:v>42194</c:v>
                </c:pt>
                <c:pt idx="8225">
                  <c:v>42195</c:v>
                </c:pt>
                <c:pt idx="8226">
                  <c:v>42196</c:v>
                </c:pt>
                <c:pt idx="8227">
                  <c:v>42197</c:v>
                </c:pt>
                <c:pt idx="8228">
                  <c:v>42198</c:v>
                </c:pt>
                <c:pt idx="8229">
                  <c:v>42199</c:v>
                </c:pt>
                <c:pt idx="8230">
                  <c:v>42200</c:v>
                </c:pt>
                <c:pt idx="8231">
                  <c:v>42201</c:v>
                </c:pt>
                <c:pt idx="8232">
                  <c:v>42202</c:v>
                </c:pt>
                <c:pt idx="8233">
                  <c:v>42203</c:v>
                </c:pt>
                <c:pt idx="8234">
                  <c:v>42204</c:v>
                </c:pt>
                <c:pt idx="8235">
                  <c:v>42205</c:v>
                </c:pt>
                <c:pt idx="8236">
                  <c:v>42206</c:v>
                </c:pt>
                <c:pt idx="8237">
                  <c:v>42207</c:v>
                </c:pt>
                <c:pt idx="8238">
                  <c:v>42208</c:v>
                </c:pt>
                <c:pt idx="8239">
                  <c:v>42209</c:v>
                </c:pt>
                <c:pt idx="8240">
                  <c:v>42210</c:v>
                </c:pt>
                <c:pt idx="8241">
                  <c:v>42211</c:v>
                </c:pt>
                <c:pt idx="8242">
                  <c:v>42212</c:v>
                </c:pt>
                <c:pt idx="8243">
                  <c:v>42213</c:v>
                </c:pt>
                <c:pt idx="8244">
                  <c:v>42214</c:v>
                </c:pt>
                <c:pt idx="8245">
                  <c:v>42215</c:v>
                </c:pt>
                <c:pt idx="8246">
                  <c:v>42216</c:v>
                </c:pt>
                <c:pt idx="8247">
                  <c:v>42217</c:v>
                </c:pt>
                <c:pt idx="8248">
                  <c:v>42218</c:v>
                </c:pt>
                <c:pt idx="8249">
                  <c:v>42219</c:v>
                </c:pt>
                <c:pt idx="8250">
                  <c:v>42220</c:v>
                </c:pt>
                <c:pt idx="8251">
                  <c:v>42221</c:v>
                </c:pt>
                <c:pt idx="8252">
                  <c:v>42222</c:v>
                </c:pt>
                <c:pt idx="8253">
                  <c:v>42223</c:v>
                </c:pt>
                <c:pt idx="8254">
                  <c:v>42224</c:v>
                </c:pt>
                <c:pt idx="8255">
                  <c:v>42225</c:v>
                </c:pt>
                <c:pt idx="8256">
                  <c:v>42226</c:v>
                </c:pt>
                <c:pt idx="8257">
                  <c:v>42227</c:v>
                </c:pt>
                <c:pt idx="8258">
                  <c:v>42228</c:v>
                </c:pt>
                <c:pt idx="8259">
                  <c:v>42229</c:v>
                </c:pt>
                <c:pt idx="8260">
                  <c:v>42230</c:v>
                </c:pt>
                <c:pt idx="8261">
                  <c:v>42231</c:v>
                </c:pt>
                <c:pt idx="8262">
                  <c:v>42232</c:v>
                </c:pt>
                <c:pt idx="8263">
                  <c:v>42233</c:v>
                </c:pt>
                <c:pt idx="8264">
                  <c:v>42234</c:v>
                </c:pt>
                <c:pt idx="8265">
                  <c:v>42235</c:v>
                </c:pt>
                <c:pt idx="8266">
                  <c:v>42236</c:v>
                </c:pt>
                <c:pt idx="8267">
                  <c:v>42237</c:v>
                </c:pt>
                <c:pt idx="8268">
                  <c:v>42238</c:v>
                </c:pt>
                <c:pt idx="8269">
                  <c:v>42239</c:v>
                </c:pt>
                <c:pt idx="8270">
                  <c:v>42240</c:v>
                </c:pt>
                <c:pt idx="8271">
                  <c:v>42241</c:v>
                </c:pt>
                <c:pt idx="8272">
                  <c:v>42242</c:v>
                </c:pt>
                <c:pt idx="8273">
                  <c:v>42243</c:v>
                </c:pt>
                <c:pt idx="8274">
                  <c:v>42244</c:v>
                </c:pt>
                <c:pt idx="8275">
                  <c:v>42245</c:v>
                </c:pt>
                <c:pt idx="8276">
                  <c:v>42246</c:v>
                </c:pt>
                <c:pt idx="8277">
                  <c:v>42247</c:v>
                </c:pt>
                <c:pt idx="8278">
                  <c:v>42248</c:v>
                </c:pt>
                <c:pt idx="8279">
                  <c:v>42249</c:v>
                </c:pt>
                <c:pt idx="8280">
                  <c:v>42250</c:v>
                </c:pt>
                <c:pt idx="8281">
                  <c:v>42251</c:v>
                </c:pt>
                <c:pt idx="8282">
                  <c:v>42252</c:v>
                </c:pt>
                <c:pt idx="8283">
                  <c:v>42253</c:v>
                </c:pt>
                <c:pt idx="8284">
                  <c:v>42254</c:v>
                </c:pt>
                <c:pt idx="8285">
                  <c:v>42255</c:v>
                </c:pt>
                <c:pt idx="8286">
                  <c:v>42256</c:v>
                </c:pt>
                <c:pt idx="8287">
                  <c:v>42257</c:v>
                </c:pt>
                <c:pt idx="8288">
                  <c:v>42258</c:v>
                </c:pt>
                <c:pt idx="8289">
                  <c:v>42259</c:v>
                </c:pt>
                <c:pt idx="8290">
                  <c:v>42260</c:v>
                </c:pt>
                <c:pt idx="8291">
                  <c:v>42261</c:v>
                </c:pt>
                <c:pt idx="8292">
                  <c:v>42262</c:v>
                </c:pt>
                <c:pt idx="8293">
                  <c:v>42263</c:v>
                </c:pt>
                <c:pt idx="8294">
                  <c:v>42264</c:v>
                </c:pt>
                <c:pt idx="8295">
                  <c:v>42265</c:v>
                </c:pt>
                <c:pt idx="8296">
                  <c:v>42266</c:v>
                </c:pt>
                <c:pt idx="8297">
                  <c:v>42267</c:v>
                </c:pt>
                <c:pt idx="8298">
                  <c:v>42268</c:v>
                </c:pt>
                <c:pt idx="8299">
                  <c:v>42269</c:v>
                </c:pt>
                <c:pt idx="8300">
                  <c:v>42270</c:v>
                </c:pt>
                <c:pt idx="8301">
                  <c:v>42271</c:v>
                </c:pt>
                <c:pt idx="8302">
                  <c:v>42272</c:v>
                </c:pt>
                <c:pt idx="8303">
                  <c:v>42273</c:v>
                </c:pt>
                <c:pt idx="8304">
                  <c:v>42274</c:v>
                </c:pt>
                <c:pt idx="8305">
                  <c:v>42275</c:v>
                </c:pt>
                <c:pt idx="8306">
                  <c:v>42276</c:v>
                </c:pt>
                <c:pt idx="8307">
                  <c:v>42277</c:v>
                </c:pt>
                <c:pt idx="8308">
                  <c:v>42278</c:v>
                </c:pt>
                <c:pt idx="8309">
                  <c:v>42279</c:v>
                </c:pt>
                <c:pt idx="8310">
                  <c:v>42280</c:v>
                </c:pt>
                <c:pt idx="8311">
                  <c:v>42281</c:v>
                </c:pt>
                <c:pt idx="8312">
                  <c:v>42282</c:v>
                </c:pt>
                <c:pt idx="8313">
                  <c:v>42283</c:v>
                </c:pt>
                <c:pt idx="8314">
                  <c:v>42284</c:v>
                </c:pt>
                <c:pt idx="8315">
                  <c:v>42285</c:v>
                </c:pt>
                <c:pt idx="8316">
                  <c:v>42286</c:v>
                </c:pt>
                <c:pt idx="8317">
                  <c:v>42287</c:v>
                </c:pt>
                <c:pt idx="8318">
                  <c:v>42288</c:v>
                </c:pt>
                <c:pt idx="8319">
                  <c:v>42289</c:v>
                </c:pt>
                <c:pt idx="8320">
                  <c:v>42290</c:v>
                </c:pt>
                <c:pt idx="8321">
                  <c:v>42291</c:v>
                </c:pt>
                <c:pt idx="8322">
                  <c:v>42292</c:v>
                </c:pt>
                <c:pt idx="8323">
                  <c:v>42293</c:v>
                </c:pt>
                <c:pt idx="8324">
                  <c:v>42294</c:v>
                </c:pt>
                <c:pt idx="8325">
                  <c:v>42295</c:v>
                </c:pt>
                <c:pt idx="8326">
                  <c:v>42296</c:v>
                </c:pt>
                <c:pt idx="8327">
                  <c:v>42297</c:v>
                </c:pt>
                <c:pt idx="8328">
                  <c:v>42298</c:v>
                </c:pt>
                <c:pt idx="8329">
                  <c:v>42299</c:v>
                </c:pt>
                <c:pt idx="8330">
                  <c:v>42300</c:v>
                </c:pt>
                <c:pt idx="8331">
                  <c:v>42301</c:v>
                </c:pt>
                <c:pt idx="8332">
                  <c:v>42302</c:v>
                </c:pt>
                <c:pt idx="8333">
                  <c:v>42303</c:v>
                </c:pt>
                <c:pt idx="8334">
                  <c:v>42304</c:v>
                </c:pt>
                <c:pt idx="8335">
                  <c:v>42305</c:v>
                </c:pt>
                <c:pt idx="8336">
                  <c:v>42306</c:v>
                </c:pt>
                <c:pt idx="8337">
                  <c:v>42307</c:v>
                </c:pt>
                <c:pt idx="8338">
                  <c:v>42308</c:v>
                </c:pt>
                <c:pt idx="8339">
                  <c:v>42309</c:v>
                </c:pt>
                <c:pt idx="8340">
                  <c:v>42310</c:v>
                </c:pt>
                <c:pt idx="8341">
                  <c:v>42311</c:v>
                </c:pt>
                <c:pt idx="8342">
                  <c:v>42312</c:v>
                </c:pt>
                <c:pt idx="8343">
                  <c:v>42313</c:v>
                </c:pt>
                <c:pt idx="8344">
                  <c:v>42314</c:v>
                </c:pt>
                <c:pt idx="8345">
                  <c:v>42315</c:v>
                </c:pt>
                <c:pt idx="8346">
                  <c:v>42316</c:v>
                </c:pt>
                <c:pt idx="8347">
                  <c:v>42317</c:v>
                </c:pt>
                <c:pt idx="8348">
                  <c:v>42318</c:v>
                </c:pt>
                <c:pt idx="8349">
                  <c:v>42319</c:v>
                </c:pt>
                <c:pt idx="8350">
                  <c:v>42320</c:v>
                </c:pt>
                <c:pt idx="8351">
                  <c:v>42321</c:v>
                </c:pt>
                <c:pt idx="8352">
                  <c:v>42322</c:v>
                </c:pt>
                <c:pt idx="8353">
                  <c:v>42323</c:v>
                </c:pt>
                <c:pt idx="8354">
                  <c:v>42324</c:v>
                </c:pt>
                <c:pt idx="8355">
                  <c:v>42325</c:v>
                </c:pt>
                <c:pt idx="8356">
                  <c:v>42326</c:v>
                </c:pt>
                <c:pt idx="8357">
                  <c:v>42327</c:v>
                </c:pt>
                <c:pt idx="8358">
                  <c:v>42328</c:v>
                </c:pt>
                <c:pt idx="8359">
                  <c:v>42329</c:v>
                </c:pt>
                <c:pt idx="8360">
                  <c:v>42330</c:v>
                </c:pt>
                <c:pt idx="8361">
                  <c:v>42331</c:v>
                </c:pt>
                <c:pt idx="8362">
                  <c:v>42332</c:v>
                </c:pt>
                <c:pt idx="8363">
                  <c:v>42333</c:v>
                </c:pt>
                <c:pt idx="8364">
                  <c:v>42334</c:v>
                </c:pt>
                <c:pt idx="8365">
                  <c:v>42335</c:v>
                </c:pt>
                <c:pt idx="8366">
                  <c:v>42336</c:v>
                </c:pt>
                <c:pt idx="8367">
                  <c:v>42337</c:v>
                </c:pt>
                <c:pt idx="8368">
                  <c:v>42338</c:v>
                </c:pt>
                <c:pt idx="8369">
                  <c:v>42339</c:v>
                </c:pt>
                <c:pt idx="8370">
                  <c:v>42340</c:v>
                </c:pt>
                <c:pt idx="8371">
                  <c:v>42341</c:v>
                </c:pt>
                <c:pt idx="8372">
                  <c:v>42342</c:v>
                </c:pt>
                <c:pt idx="8373">
                  <c:v>42343</c:v>
                </c:pt>
                <c:pt idx="8374">
                  <c:v>42344</c:v>
                </c:pt>
                <c:pt idx="8375">
                  <c:v>42345</c:v>
                </c:pt>
                <c:pt idx="8376">
                  <c:v>42346</c:v>
                </c:pt>
                <c:pt idx="8377">
                  <c:v>42347</c:v>
                </c:pt>
                <c:pt idx="8378">
                  <c:v>42348</c:v>
                </c:pt>
                <c:pt idx="8379">
                  <c:v>42349</c:v>
                </c:pt>
                <c:pt idx="8380">
                  <c:v>42350</c:v>
                </c:pt>
                <c:pt idx="8381">
                  <c:v>42351</c:v>
                </c:pt>
                <c:pt idx="8382">
                  <c:v>42352</c:v>
                </c:pt>
                <c:pt idx="8383">
                  <c:v>42353</c:v>
                </c:pt>
                <c:pt idx="8384">
                  <c:v>42354</c:v>
                </c:pt>
                <c:pt idx="8385">
                  <c:v>42355</c:v>
                </c:pt>
                <c:pt idx="8386">
                  <c:v>42356</c:v>
                </c:pt>
                <c:pt idx="8387">
                  <c:v>42357</c:v>
                </c:pt>
                <c:pt idx="8388">
                  <c:v>42358</c:v>
                </c:pt>
                <c:pt idx="8389">
                  <c:v>42359</c:v>
                </c:pt>
                <c:pt idx="8390">
                  <c:v>42360</c:v>
                </c:pt>
                <c:pt idx="8391">
                  <c:v>42361</c:v>
                </c:pt>
                <c:pt idx="8392">
                  <c:v>42362</c:v>
                </c:pt>
                <c:pt idx="8393">
                  <c:v>42363</c:v>
                </c:pt>
                <c:pt idx="8394">
                  <c:v>42364</c:v>
                </c:pt>
                <c:pt idx="8395">
                  <c:v>42365</c:v>
                </c:pt>
                <c:pt idx="8396">
                  <c:v>42366</c:v>
                </c:pt>
                <c:pt idx="8397">
                  <c:v>42367</c:v>
                </c:pt>
                <c:pt idx="8398">
                  <c:v>42368</c:v>
                </c:pt>
                <c:pt idx="8399">
                  <c:v>42369</c:v>
                </c:pt>
                <c:pt idx="8400">
                  <c:v>42370</c:v>
                </c:pt>
                <c:pt idx="8401">
                  <c:v>42371</c:v>
                </c:pt>
                <c:pt idx="8402">
                  <c:v>42372</c:v>
                </c:pt>
                <c:pt idx="8403">
                  <c:v>42373</c:v>
                </c:pt>
                <c:pt idx="8404">
                  <c:v>42374</c:v>
                </c:pt>
                <c:pt idx="8405">
                  <c:v>42375</c:v>
                </c:pt>
                <c:pt idx="8406">
                  <c:v>42376</c:v>
                </c:pt>
                <c:pt idx="8407">
                  <c:v>42377</c:v>
                </c:pt>
                <c:pt idx="8408">
                  <c:v>42378</c:v>
                </c:pt>
                <c:pt idx="8409">
                  <c:v>42379</c:v>
                </c:pt>
                <c:pt idx="8410">
                  <c:v>42380</c:v>
                </c:pt>
                <c:pt idx="8411">
                  <c:v>42381</c:v>
                </c:pt>
                <c:pt idx="8412">
                  <c:v>42382</c:v>
                </c:pt>
                <c:pt idx="8413">
                  <c:v>42383</c:v>
                </c:pt>
                <c:pt idx="8414">
                  <c:v>42384</c:v>
                </c:pt>
                <c:pt idx="8415">
                  <c:v>42385</c:v>
                </c:pt>
                <c:pt idx="8416">
                  <c:v>42386</c:v>
                </c:pt>
                <c:pt idx="8417">
                  <c:v>42387</c:v>
                </c:pt>
                <c:pt idx="8418">
                  <c:v>42388</c:v>
                </c:pt>
                <c:pt idx="8419">
                  <c:v>42389</c:v>
                </c:pt>
                <c:pt idx="8420">
                  <c:v>42390</c:v>
                </c:pt>
                <c:pt idx="8421">
                  <c:v>42391</c:v>
                </c:pt>
                <c:pt idx="8422">
                  <c:v>42392</c:v>
                </c:pt>
                <c:pt idx="8423">
                  <c:v>42393</c:v>
                </c:pt>
                <c:pt idx="8424">
                  <c:v>42394</c:v>
                </c:pt>
                <c:pt idx="8425">
                  <c:v>42395</c:v>
                </c:pt>
                <c:pt idx="8426">
                  <c:v>42396</c:v>
                </c:pt>
                <c:pt idx="8427">
                  <c:v>42397</c:v>
                </c:pt>
                <c:pt idx="8428">
                  <c:v>42398</c:v>
                </c:pt>
                <c:pt idx="8429">
                  <c:v>42399</c:v>
                </c:pt>
                <c:pt idx="8430">
                  <c:v>42400</c:v>
                </c:pt>
                <c:pt idx="8431">
                  <c:v>42401</c:v>
                </c:pt>
                <c:pt idx="8432">
                  <c:v>42402</c:v>
                </c:pt>
                <c:pt idx="8433">
                  <c:v>42403</c:v>
                </c:pt>
                <c:pt idx="8434">
                  <c:v>42404</c:v>
                </c:pt>
                <c:pt idx="8435">
                  <c:v>42405</c:v>
                </c:pt>
                <c:pt idx="8436">
                  <c:v>42406</c:v>
                </c:pt>
                <c:pt idx="8437">
                  <c:v>42407</c:v>
                </c:pt>
                <c:pt idx="8438">
                  <c:v>42408</c:v>
                </c:pt>
                <c:pt idx="8439">
                  <c:v>42409</c:v>
                </c:pt>
                <c:pt idx="8440">
                  <c:v>42410</c:v>
                </c:pt>
                <c:pt idx="8441">
                  <c:v>42411</c:v>
                </c:pt>
                <c:pt idx="8442">
                  <c:v>42412</c:v>
                </c:pt>
                <c:pt idx="8443">
                  <c:v>42413</c:v>
                </c:pt>
                <c:pt idx="8444">
                  <c:v>42414</c:v>
                </c:pt>
                <c:pt idx="8445">
                  <c:v>42415</c:v>
                </c:pt>
                <c:pt idx="8446">
                  <c:v>42416</c:v>
                </c:pt>
                <c:pt idx="8447">
                  <c:v>42417</c:v>
                </c:pt>
                <c:pt idx="8448">
                  <c:v>42418</c:v>
                </c:pt>
                <c:pt idx="8449">
                  <c:v>42419</c:v>
                </c:pt>
                <c:pt idx="8450">
                  <c:v>42420</c:v>
                </c:pt>
                <c:pt idx="8451">
                  <c:v>42421</c:v>
                </c:pt>
                <c:pt idx="8452">
                  <c:v>42422</c:v>
                </c:pt>
                <c:pt idx="8453">
                  <c:v>42423</c:v>
                </c:pt>
                <c:pt idx="8454">
                  <c:v>42424</c:v>
                </c:pt>
                <c:pt idx="8455">
                  <c:v>42425</c:v>
                </c:pt>
                <c:pt idx="8456">
                  <c:v>42426</c:v>
                </c:pt>
                <c:pt idx="8457">
                  <c:v>42427</c:v>
                </c:pt>
                <c:pt idx="8458">
                  <c:v>42428</c:v>
                </c:pt>
                <c:pt idx="8459">
                  <c:v>42429</c:v>
                </c:pt>
                <c:pt idx="8460">
                  <c:v>42430</c:v>
                </c:pt>
                <c:pt idx="8461">
                  <c:v>42431</c:v>
                </c:pt>
                <c:pt idx="8462">
                  <c:v>42432</c:v>
                </c:pt>
                <c:pt idx="8463">
                  <c:v>42433</c:v>
                </c:pt>
                <c:pt idx="8464">
                  <c:v>42434</c:v>
                </c:pt>
                <c:pt idx="8465">
                  <c:v>42435</c:v>
                </c:pt>
                <c:pt idx="8466">
                  <c:v>42436</c:v>
                </c:pt>
                <c:pt idx="8467">
                  <c:v>42437</c:v>
                </c:pt>
                <c:pt idx="8468">
                  <c:v>42438</c:v>
                </c:pt>
                <c:pt idx="8469">
                  <c:v>42439</c:v>
                </c:pt>
                <c:pt idx="8470">
                  <c:v>42440</c:v>
                </c:pt>
                <c:pt idx="8471">
                  <c:v>42441</c:v>
                </c:pt>
                <c:pt idx="8472">
                  <c:v>42442</c:v>
                </c:pt>
                <c:pt idx="8473">
                  <c:v>42443</c:v>
                </c:pt>
                <c:pt idx="8474">
                  <c:v>42444</c:v>
                </c:pt>
                <c:pt idx="8475">
                  <c:v>42445</c:v>
                </c:pt>
                <c:pt idx="8476">
                  <c:v>42446</c:v>
                </c:pt>
                <c:pt idx="8477">
                  <c:v>42447</c:v>
                </c:pt>
                <c:pt idx="8478">
                  <c:v>42448</c:v>
                </c:pt>
                <c:pt idx="8479">
                  <c:v>42449</c:v>
                </c:pt>
                <c:pt idx="8480">
                  <c:v>42450</c:v>
                </c:pt>
                <c:pt idx="8481">
                  <c:v>42451</c:v>
                </c:pt>
                <c:pt idx="8482">
                  <c:v>42452</c:v>
                </c:pt>
                <c:pt idx="8483">
                  <c:v>42453</c:v>
                </c:pt>
                <c:pt idx="8484">
                  <c:v>42454</c:v>
                </c:pt>
                <c:pt idx="8485">
                  <c:v>42455</c:v>
                </c:pt>
                <c:pt idx="8486">
                  <c:v>42456</c:v>
                </c:pt>
                <c:pt idx="8487">
                  <c:v>42457</c:v>
                </c:pt>
                <c:pt idx="8488">
                  <c:v>42458</c:v>
                </c:pt>
                <c:pt idx="8489">
                  <c:v>42459</c:v>
                </c:pt>
                <c:pt idx="8490">
                  <c:v>42460</c:v>
                </c:pt>
                <c:pt idx="8491">
                  <c:v>42461</c:v>
                </c:pt>
                <c:pt idx="8492">
                  <c:v>42462</c:v>
                </c:pt>
                <c:pt idx="8493">
                  <c:v>42463</c:v>
                </c:pt>
                <c:pt idx="8494">
                  <c:v>42464</c:v>
                </c:pt>
                <c:pt idx="8495">
                  <c:v>42465</c:v>
                </c:pt>
                <c:pt idx="8496">
                  <c:v>42466</c:v>
                </c:pt>
                <c:pt idx="8497">
                  <c:v>42467</c:v>
                </c:pt>
                <c:pt idx="8498">
                  <c:v>42468</c:v>
                </c:pt>
                <c:pt idx="8499">
                  <c:v>42469</c:v>
                </c:pt>
                <c:pt idx="8500">
                  <c:v>42470</c:v>
                </c:pt>
                <c:pt idx="8501">
                  <c:v>42471</c:v>
                </c:pt>
                <c:pt idx="8502">
                  <c:v>42472</c:v>
                </c:pt>
                <c:pt idx="8503">
                  <c:v>42473</c:v>
                </c:pt>
                <c:pt idx="8504">
                  <c:v>42474</c:v>
                </c:pt>
                <c:pt idx="8505">
                  <c:v>42475</c:v>
                </c:pt>
                <c:pt idx="8506">
                  <c:v>42476</c:v>
                </c:pt>
                <c:pt idx="8507">
                  <c:v>42477</c:v>
                </c:pt>
                <c:pt idx="8508">
                  <c:v>42478</c:v>
                </c:pt>
                <c:pt idx="8509">
                  <c:v>42479</c:v>
                </c:pt>
                <c:pt idx="8510">
                  <c:v>42480</c:v>
                </c:pt>
                <c:pt idx="8511">
                  <c:v>42481</c:v>
                </c:pt>
                <c:pt idx="8512">
                  <c:v>42482</c:v>
                </c:pt>
                <c:pt idx="8513">
                  <c:v>42483</c:v>
                </c:pt>
                <c:pt idx="8514">
                  <c:v>42484</c:v>
                </c:pt>
                <c:pt idx="8515">
                  <c:v>42485</c:v>
                </c:pt>
                <c:pt idx="8516">
                  <c:v>42486</c:v>
                </c:pt>
                <c:pt idx="8517">
                  <c:v>42487</c:v>
                </c:pt>
                <c:pt idx="8518">
                  <c:v>42488</c:v>
                </c:pt>
                <c:pt idx="8519">
                  <c:v>42489</c:v>
                </c:pt>
                <c:pt idx="8520">
                  <c:v>42490</c:v>
                </c:pt>
                <c:pt idx="8521">
                  <c:v>42491</c:v>
                </c:pt>
                <c:pt idx="8522">
                  <c:v>42492</c:v>
                </c:pt>
                <c:pt idx="8523">
                  <c:v>42493</c:v>
                </c:pt>
                <c:pt idx="8524">
                  <c:v>42494</c:v>
                </c:pt>
                <c:pt idx="8525">
                  <c:v>42495</c:v>
                </c:pt>
                <c:pt idx="8526">
                  <c:v>42496</c:v>
                </c:pt>
                <c:pt idx="8527">
                  <c:v>42497</c:v>
                </c:pt>
                <c:pt idx="8528">
                  <c:v>42498</c:v>
                </c:pt>
                <c:pt idx="8529">
                  <c:v>42499</c:v>
                </c:pt>
                <c:pt idx="8530">
                  <c:v>42500</c:v>
                </c:pt>
                <c:pt idx="8531">
                  <c:v>42501</c:v>
                </c:pt>
                <c:pt idx="8532">
                  <c:v>42502</c:v>
                </c:pt>
                <c:pt idx="8533">
                  <c:v>42503</c:v>
                </c:pt>
                <c:pt idx="8534">
                  <c:v>42504</c:v>
                </c:pt>
                <c:pt idx="8535">
                  <c:v>42505</c:v>
                </c:pt>
                <c:pt idx="8536">
                  <c:v>42506</c:v>
                </c:pt>
                <c:pt idx="8537">
                  <c:v>42507</c:v>
                </c:pt>
                <c:pt idx="8538">
                  <c:v>42508</c:v>
                </c:pt>
                <c:pt idx="8539">
                  <c:v>42509</c:v>
                </c:pt>
                <c:pt idx="8540">
                  <c:v>42510</c:v>
                </c:pt>
                <c:pt idx="8541">
                  <c:v>42511</c:v>
                </c:pt>
                <c:pt idx="8542">
                  <c:v>42512</c:v>
                </c:pt>
                <c:pt idx="8543">
                  <c:v>42513</c:v>
                </c:pt>
                <c:pt idx="8544">
                  <c:v>42514</c:v>
                </c:pt>
                <c:pt idx="8545">
                  <c:v>42515</c:v>
                </c:pt>
                <c:pt idx="8546">
                  <c:v>42516</c:v>
                </c:pt>
                <c:pt idx="8547">
                  <c:v>42517</c:v>
                </c:pt>
                <c:pt idx="8548">
                  <c:v>42518</c:v>
                </c:pt>
                <c:pt idx="8549">
                  <c:v>42519</c:v>
                </c:pt>
                <c:pt idx="8550">
                  <c:v>42520</c:v>
                </c:pt>
                <c:pt idx="8551">
                  <c:v>42521</c:v>
                </c:pt>
                <c:pt idx="8552">
                  <c:v>42522</c:v>
                </c:pt>
                <c:pt idx="8553">
                  <c:v>42523</c:v>
                </c:pt>
                <c:pt idx="8554">
                  <c:v>42524</c:v>
                </c:pt>
                <c:pt idx="8555">
                  <c:v>42525</c:v>
                </c:pt>
                <c:pt idx="8556">
                  <c:v>42526</c:v>
                </c:pt>
                <c:pt idx="8557">
                  <c:v>42527</c:v>
                </c:pt>
                <c:pt idx="8558">
                  <c:v>42528</c:v>
                </c:pt>
                <c:pt idx="8559">
                  <c:v>42529</c:v>
                </c:pt>
                <c:pt idx="8560">
                  <c:v>42530</c:v>
                </c:pt>
                <c:pt idx="8561">
                  <c:v>42531</c:v>
                </c:pt>
                <c:pt idx="8562">
                  <c:v>42532</c:v>
                </c:pt>
                <c:pt idx="8563">
                  <c:v>42533</c:v>
                </c:pt>
                <c:pt idx="8564">
                  <c:v>42534</c:v>
                </c:pt>
                <c:pt idx="8565">
                  <c:v>42535</c:v>
                </c:pt>
                <c:pt idx="8566">
                  <c:v>42536</c:v>
                </c:pt>
                <c:pt idx="8567">
                  <c:v>42537</c:v>
                </c:pt>
                <c:pt idx="8568">
                  <c:v>42538</c:v>
                </c:pt>
                <c:pt idx="8569">
                  <c:v>42539</c:v>
                </c:pt>
                <c:pt idx="8570">
                  <c:v>42540</c:v>
                </c:pt>
                <c:pt idx="8571">
                  <c:v>42541</c:v>
                </c:pt>
                <c:pt idx="8572">
                  <c:v>42542</c:v>
                </c:pt>
                <c:pt idx="8573">
                  <c:v>42543</c:v>
                </c:pt>
                <c:pt idx="8574">
                  <c:v>42544</c:v>
                </c:pt>
                <c:pt idx="8575">
                  <c:v>42545</c:v>
                </c:pt>
                <c:pt idx="8576">
                  <c:v>42546</c:v>
                </c:pt>
                <c:pt idx="8577">
                  <c:v>42547</c:v>
                </c:pt>
                <c:pt idx="8578">
                  <c:v>42548</c:v>
                </c:pt>
                <c:pt idx="8579">
                  <c:v>42549</c:v>
                </c:pt>
                <c:pt idx="8580">
                  <c:v>42550</c:v>
                </c:pt>
                <c:pt idx="8581">
                  <c:v>42551</c:v>
                </c:pt>
                <c:pt idx="8582">
                  <c:v>42552</c:v>
                </c:pt>
                <c:pt idx="8583">
                  <c:v>42553</c:v>
                </c:pt>
                <c:pt idx="8584">
                  <c:v>42554</c:v>
                </c:pt>
                <c:pt idx="8585">
                  <c:v>42555</c:v>
                </c:pt>
                <c:pt idx="8586">
                  <c:v>42556</c:v>
                </c:pt>
                <c:pt idx="8587">
                  <c:v>42557</c:v>
                </c:pt>
                <c:pt idx="8588">
                  <c:v>42558</c:v>
                </c:pt>
                <c:pt idx="8589">
                  <c:v>42559</c:v>
                </c:pt>
                <c:pt idx="8590">
                  <c:v>42560</c:v>
                </c:pt>
                <c:pt idx="8591">
                  <c:v>42561</c:v>
                </c:pt>
                <c:pt idx="8592">
                  <c:v>42562</c:v>
                </c:pt>
                <c:pt idx="8593">
                  <c:v>42563</c:v>
                </c:pt>
                <c:pt idx="8594">
                  <c:v>42564</c:v>
                </c:pt>
                <c:pt idx="8595">
                  <c:v>42565</c:v>
                </c:pt>
                <c:pt idx="8596">
                  <c:v>42566</c:v>
                </c:pt>
                <c:pt idx="8597">
                  <c:v>42567</c:v>
                </c:pt>
                <c:pt idx="8598">
                  <c:v>42568</c:v>
                </c:pt>
                <c:pt idx="8599">
                  <c:v>42569</c:v>
                </c:pt>
                <c:pt idx="8600">
                  <c:v>42570</c:v>
                </c:pt>
                <c:pt idx="8601">
                  <c:v>42571</c:v>
                </c:pt>
                <c:pt idx="8602">
                  <c:v>42572</c:v>
                </c:pt>
                <c:pt idx="8603">
                  <c:v>42573</c:v>
                </c:pt>
                <c:pt idx="8604">
                  <c:v>42574</c:v>
                </c:pt>
                <c:pt idx="8605">
                  <c:v>42575</c:v>
                </c:pt>
                <c:pt idx="8606">
                  <c:v>42576</c:v>
                </c:pt>
                <c:pt idx="8607">
                  <c:v>42577</c:v>
                </c:pt>
                <c:pt idx="8608">
                  <c:v>42578</c:v>
                </c:pt>
                <c:pt idx="8609">
                  <c:v>42579</c:v>
                </c:pt>
                <c:pt idx="8610">
                  <c:v>42580</c:v>
                </c:pt>
                <c:pt idx="8611">
                  <c:v>42581</c:v>
                </c:pt>
                <c:pt idx="8612">
                  <c:v>42582</c:v>
                </c:pt>
                <c:pt idx="8613">
                  <c:v>42583</c:v>
                </c:pt>
                <c:pt idx="8614">
                  <c:v>42584</c:v>
                </c:pt>
                <c:pt idx="8615">
                  <c:v>42585</c:v>
                </c:pt>
                <c:pt idx="8616">
                  <c:v>42586</c:v>
                </c:pt>
                <c:pt idx="8617">
                  <c:v>42587</c:v>
                </c:pt>
                <c:pt idx="8618">
                  <c:v>42588</c:v>
                </c:pt>
                <c:pt idx="8619">
                  <c:v>42589</c:v>
                </c:pt>
                <c:pt idx="8620">
                  <c:v>42590</c:v>
                </c:pt>
                <c:pt idx="8621">
                  <c:v>42591</c:v>
                </c:pt>
                <c:pt idx="8622">
                  <c:v>42592</c:v>
                </c:pt>
                <c:pt idx="8623">
                  <c:v>42593</c:v>
                </c:pt>
                <c:pt idx="8624">
                  <c:v>42594</c:v>
                </c:pt>
                <c:pt idx="8625">
                  <c:v>42595</c:v>
                </c:pt>
                <c:pt idx="8626">
                  <c:v>42596</c:v>
                </c:pt>
                <c:pt idx="8627">
                  <c:v>42597</c:v>
                </c:pt>
                <c:pt idx="8628">
                  <c:v>42598</c:v>
                </c:pt>
                <c:pt idx="8629">
                  <c:v>42599</c:v>
                </c:pt>
                <c:pt idx="8630">
                  <c:v>42600</c:v>
                </c:pt>
                <c:pt idx="8631">
                  <c:v>42601</c:v>
                </c:pt>
                <c:pt idx="8632">
                  <c:v>42602</c:v>
                </c:pt>
                <c:pt idx="8633">
                  <c:v>42603</c:v>
                </c:pt>
                <c:pt idx="8634">
                  <c:v>42604</c:v>
                </c:pt>
                <c:pt idx="8635">
                  <c:v>42605</c:v>
                </c:pt>
                <c:pt idx="8636">
                  <c:v>42606</c:v>
                </c:pt>
                <c:pt idx="8637">
                  <c:v>42607</c:v>
                </c:pt>
                <c:pt idx="8638">
                  <c:v>42608</c:v>
                </c:pt>
                <c:pt idx="8639">
                  <c:v>42609</c:v>
                </c:pt>
                <c:pt idx="8640">
                  <c:v>42610</c:v>
                </c:pt>
                <c:pt idx="8641">
                  <c:v>42611</c:v>
                </c:pt>
                <c:pt idx="8642">
                  <c:v>42612</c:v>
                </c:pt>
                <c:pt idx="8643">
                  <c:v>42613</c:v>
                </c:pt>
                <c:pt idx="8644">
                  <c:v>42614</c:v>
                </c:pt>
                <c:pt idx="8645">
                  <c:v>42615</c:v>
                </c:pt>
                <c:pt idx="8646">
                  <c:v>42616</c:v>
                </c:pt>
                <c:pt idx="8647">
                  <c:v>42617</c:v>
                </c:pt>
                <c:pt idx="8648">
                  <c:v>42618</c:v>
                </c:pt>
                <c:pt idx="8649">
                  <c:v>42619</c:v>
                </c:pt>
                <c:pt idx="8650">
                  <c:v>42620</c:v>
                </c:pt>
                <c:pt idx="8651">
                  <c:v>42621</c:v>
                </c:pt>
                <c:pt idx="8652">
                  <c:v>42622</c:v>
                </c:pt>
                <c:pt idx="8653">
                  <c:v>42623</c:v>
                </c:pt>
                <c:pt idx="8654">
                  <c:v>42624</c:v>
                </c:pt>
                <c:pt idx="8655">
                  <c:v>42625</c:v>
                </c:pt>
                <c:pt idx="8656">
                  <c:v>42626</c:v>
                </c:pt>
                <c:pt idx="8657">
                  <c:v>42627</c:v>
                </c:pt>
                <c:pt idx="8658">
                  <c:v>42628</c:v>
                </c:pt>
                <c:pt idx="8659">
                  <c:v>42629</c:v>
                </c:pt>
                <c:pt idx="8660">
                  <c:v>42630</c:v>
                </c:pt>
                <c:pt idx="8661">
                  <c:v>42631</c:v>
                </c:pt>
                <c:pt idx="8662">
                  <c:v>42632</c:v>
                </c:pt>
                <c:pt idx="8663">
                  <c:v>42633</c:v>
                </c:pt>
                <c:pt idx="8664">
                  <c:v>42634</c:v>
                </c:pt>
                <c:pt idx="8665">
                  <c:v>42635</c:v>
                </c:pt>
                <c:pt idx="8666">
                  <c:v>42636</c:v>
                </c:pt>
                <c:pt idx="8667">
                  <c:v>42637</c:v>
                </c:pt>
                <c:pt idx="8668">
                  <c:v>42638</c:v>
                </c:pt>
                <c:pt idx="8669">
                  <c:v>42639</c:v>
                </c:pt>
                <c:pt idx="8670">
                  <c:v>42640</c:v>
                </c:pt>
                <c:pt idx="8671">
                  <c:v>42641</c:v>
                </c:pt>
                <c:pt idx="8672">
                  <c:v>42642</c:v>
                </c:pt>
                <c:pt idx="8673">
                  <c:v>42643</c:v>
                </c:pt>
                <c:pt idx="8674">
                  <c:v>42644</c:v>
                </c:pt>
                <c:pt idx="8675">
                  <c:v>42645</c:v>
                </c:pt>
                <c:pt idx="8676">
                  <c:v>42646</c:v>
                </c:pt>
                <c:pt idx="8677">
                  <c:v>42647</c:v>
                </c:pt>
                <c:pt idx="8678">
                  <c:v>42648</c:v>
                </c:pt>
                <c:pt idx="8679">
                  <c:v>42649</c:v>
                </c:pt>
                <c:pt idx="8680">
                  <c:v>42650</c:v>
                </c:pt>
                <c:pt idx="8681">
                  <c:v>42651</c:v>
                </c:pt>
                <c:pt idx="8682">
                  <c:v>42652</c:v>
                </c:pt>
                <c:pt idx="8683">
                  <c:v>42653</c:v>
                </c:pt>
                <c:pt idx="8684">
                  <c:v>42654</c:v>
                </c:pt>
                <c:pt idx="8685">
                  <c:v>42655</c:v>
                </c:pt>
                <c:pt idx="8686">
                  <c:v>42656</c:v>
                </c:pt>
                <c:pt idx="8687">
                  <c:v>42657</c:v>
                </c:pt>
                <c:pt idx="8688">
                  <c:v>42658</c:v>
                </c:pt>
                <c:pt idx="8689">
                  <c:v>42659</c:v>
                </c:pt>
                <c:pt idx="8690">
                  <c:v>42660</c:v>
                </c:pt>
                <c:pt idx="8691">
                  <c:v>42661</c:v>
                </c:pt>
                <c:pt idx="8692">
                  <c:v>42662</c:v>
                </c:pt>
                <c:pt idx="8693">
                  <c:v>42663</c:v>
                </c:pt>
                <c:pt idx="8694">
                  <c:v>42664</c:v>
                </c:pt>
                <c:pt idx="8695">
                  <c:v>42665</c:v>
                </c:pt>
                <c:pt idx="8696">
                  <c:v>42666</c:v>
                </c:pt>
                <c:pt idx="8697">
                  <c:v>42667</c:v>
                </c:pt>
                <c:pt idx="8698">
                  <c:v>42668</c:v>
                </c:pt>
                <c:pt idx="8699">
                  <c:v>42669</c:v>
                </c:pt>
                <c:pt idx="8700">
                  <c:v>42670</c:v>
                </c:pt>
                <c:pt idx="8701">
                  <c:v>42671</c:v>
                </c:pt>
                <c:pt idx="8702">
                  <c:v>42672</c:v>
                </c:pt>
                <c:pt idx="8703">
                  <c:v>42673</c:v>
                </c:pt>
                <c:pt idx="8704">
                  <c:v>42674</c:v>
                </c:pt>
                <c:pt idx="8705">
                  <c:v>42675</c:v>
                </c:pt>
                <c:pt idx="8706">
                  <c:v>42676</c:v>
                </c:pt>
                <c:pt idx="8707">
                  <c:v>42677</c:v>
                </c:pt>
                <c:pt idx="8708">
                  <c:v>42678</c:v>
                </c:pt>
                <c:pt idx="8709">
                  <c:v>42679</c:v>
                </c:pt>
                <c:pt idx="8710">
                  <c:v>42680</c:v>
                </c:pt>
                <c:pt idx="8711">
                  <c:v>42681</c:v>
                </c:pt>
                <c:pt idx="8712">
                  <c:v>42682</c:v>
                </c:pt>
                <c:pt idx="8713">
                  <c:v>42683</c:v>
                </c:pt>
                <c:pt idx="8714">
                  <c:v>42684</c:v>
                </c:pt>
                <c:pt idx="8715">
                  <c:v>42685</c:v>
                </c:pt>
                <c:pt idx="8716">
                  <c:v>42686</c:v>
                </c:pt>
                <c:pt idx="8717">
                  <c:v>42687</c:v>
                </c:pt>
                <c:pt idx="8718">
                  <c:v>42688</c:v>
                </c:pt>
                <c:pt idx="8719">
                  <c:v>42689</c:v>
                </c:pt>
                <c:pt idx="8720">
                  <c:v>42690</c:v>
                </c:pt>
                <c:pt idx="8721">
                  <c:v>42691</c:v>
                </c:pt>
                <c:pt idx="8722">
                  <c:v>42692</c:v>
                </c:pt>
                <c:pt idx="8723">
                  <c:v>42693</c:v>
                </c:pt>
                <c:pt idx="8724">
                  <c:v>42694</c:v>
                </c:pt>
                <c:pt idx="8725">
                  <c:v>42695</c:v>
                </c:pt>
                <c:pt idx="8726">
                  <c:v>42696</c:v>
                </c:pt>
                <c:pt idx="8727">
                  <c:v>42697</c:v>
                </c:pt>
                <c:pt idx="8728">
                  <c:v>42698</c:v>
                </c:pt>
                <c:pt idx="8729">
                  <c:v>42699</c:v>
                </c:pt>
                <c:pt idx="8730">
                  <c:v>42700</c:v>
                </c:pt>
                <c:pt idx="8731">
                  <c:v>42701</c:v>
                </c:pt>
                <c:pt idx="8732">
                  <c:v>42702</c:v>
                </c:pt>
                <c:pt idx="8733">
                  <c:v>42703</c:v>
                </c:pt>
                <c:pt idx="8734">
                  <c:v>42704</c:v>
                </c:pt>
                <c:pt idx="8735">
                  <c:v>42705</c:v>
                </c:pt>
                <c:pt idx="8736">
                  <c:v>42706</c:v>
                </c:pt>
                <c:pt idx="8737">
                  <c:v>42707</c:v>
                </c:pt>
                <c:pt idx="8738">
                  <c:v>42708</c:v>
                </c:pt>
                <c:pt idx="8739">
                  <c:v>42709</c:v>
                </c:pt>
                <c:pt idx="8740">
                  <c:v>42710</c:v>
                </c:pt>
                <c:pt idx="8741">
                  <c:v>42711</c:v>
                </c:pt>
                <c:pt idx="8742">
                  <c:v>42712</c:v>
                </c:pt>
                <c:pt idx="8743">
                  <c:v>42713</c:v>
                </c:pt>
                <c:pt idx="8744">
                  <c:v>42714</c:v>
                </c:pt>
                <c:pt idx="8745">
                  <c:v>42715</c:v>
                </c:pt>
                <c:pt idx="8746">
                  <c:v>42716</c:v>
                </c:pt>
                <c:pt idx="8747">
                  <c:v>42717</c:v>
                </c:pt>
                <c:pt idx="8748">
                  <c:v>42718</c:v>
                </c:pt>
                <c:pt idx="8749">
                  <c:v>42719</c:v>
                </c:pt>
                <c:pt idx="8750">
                  <c:v>42720</c:v>
                </c:pt>
                <c:pt idx="8751">
                  <c:v>42721</c:v>
                </c:pt>
                <c:pt idx="8752">
                  <c:v>42722</c:v>
                </c:pt>
                <c:pt idx="8753">
                  <c:v>42723</c:v>
                </c:pt>
                <c:pt idx="8754">
                  <c:v>42724</c:v>
                </c:pt>
                <c:pt idx="8755">
                  <c:v>42725</c:v>
                </c:pt>
                <c:pt idx="8756">
                  <c:v>42726</c:v>
                </c:pt>
                <c:pt idx="8757">
                  <c:v>42727</c:v>
                </c:pt>
                <c:pt idx="8758">
                  <c:v>42728</c:v>
                </c:pt>
                <c:pt idx="8759">
                  <c:v>42729</c:v>
                </c:pt>
                <c:pt idx="8760">
                  <c:v>42730</c:v>
                </c:pt>
                <c:pt idx="8761">
                  <c:v>42731</c:v>
                </c:pt>
                <c:pt idx="8762">
                  <c:v>42732</c:v>
                </c:pt>
                <c:pt idx="8763">
                  <c:v>42733</c:v>
                </c:pt>
                <c:pt idx="8764">
                  <c:v>42734</c:v>
                </c:pt>
                <c:pt idx="8765">
                  <c:v>42735</c:v>
                </c:pt>
                <c:pt idx="8766">
                  <c:v>42736</c:v>
                </c:pt>
                <c:pt idx="8767">
                  <c:v>42737</c:v>
                </c:pt>
                <c:pt idx="8768">
                  <c:v>42738</c:v>
                </c:pt>
                <c:pt idx="8769">
                  <c:v>42739</c:v>
                </c:pt>
                <c:pt idx="8770">
                  <c:v>42740</c:v>
                </c:pt>
                <c:pt idx="8771">
                  <c:v>42741</c:v>
                </c:pt>
                <c:pt idx="8772">
                  <c:v>42742</c:v>
                </c:pt>
                <c:pt idx="8773">
                  <c:v>42743</c:v>
                </c:pt>
                <c:pt idx="8774">
                  <c:v>42744</c:v>
                </c:pt>
                <c:pt idx="8775">
                  <c:v>42745</c:v>
                </c:pt>
                <c:pt idx="8776">
                  <c:v>42746</c:v>
                </c:pt>
                <c:pt idx="8777">
                  <c:v>42747</c:v>
                </c:pt>
                <c:pt idx="8778">
                  <c:v>42748</c:v>
                </c:pt>
                <c:pt idx="8779">
                  <c:v>42749</c:v>
                </c:pt>
                <c:pt idx="8780">
                  <c:v>42750</c:v>
                </c:pt>
                <c:pt idx="8781">
                  <c:v>42751</c:v>
                </c:pt>
                <c:pt idx="8782">
                  <c:v>42752</c:v>
                </c:pt>
                <c:pt idx="8783">
                  <c:v>42753</c:v>
                </c:pt>
                <c:pt idx="8784">
                  <c:v>42754</c:v>
                </c:pt>
                <c:pt idx="8785">
                  <c:v>42755</c:v>
                </c:pt>
                <c:pt idx="8786">
                  <c:v>42756</c:v>
                </c:pt>
                <c:pt idx="8787">
                  <c:v>42757</c:v>
                </c:pt>
                <c:pt idx="8788">
                  <c:v>42758</c:v>
                </c:pt>
                <c:pt idx="8789">
                  <c:v>42759</c:v>
                </c:pt>
                <c:pt idx="8790">
                  <c:v>42760</c:v>
                </c:pt>
                <c:pt idx="8791">
                  <c:v>42761</c:v>
                </c:pt>
                <c:pt idx="8792">
                  <c:v>42762</c:v>
                </c:pt>
                <c:pt idx="8793">
                  <c:v>42763</c:v>
                </c:pt>
                <c:pt idx="8794">
                  <c:v>42764</c:v>
                </c:pt>
                <c:pt idx="8795">
                  <c:v>42765</c:v>
                </c:pt>
                <c:pt idx="8796">
                  <c:v>42766</c:v>
                </c:pt>
                <c:pt idx="8797">
                  <c:v>42767</c:v>
                </c:pt>
                <c:pt idx="8798">
                  <c:v>42768</c:v>
                </c:pt>
                <c:pt idx="8799">
                  <c:v>42769</c:v>
                </c:pt>
                <c:pt idx="8800">
                  <c:v>42770</c:v>
                </c:pt>
                <c:pt idx="8801">
                  <c:v>42771</c:v>
                </c:pt>
                <c:pt idx="8802">
                  <c:v>42772</c:v>
                </c:pt>
                <c:pt idx="8803">
                  <c:v>42773</c:v>
                </c:pt>
                <c:pt idx="8804">
                  <c:v>42774</c:v>
                </c:pt>
                <c:pt idx="8805">
                  <c:v>42775</c:v>
                </c:pt>
                <c:pt idx="8806">
                  <c:v>42776</c:v>
                </c:pt>
                <c:pt idx="8807">
                  <c:v>42777</c:v>
                </c:pt>
                <c:pt idx="8808">
                  <c:v>42778</c:v>
                </c:pt>
                <c:pt idx="8809">
                  <c:v>42779</c:v>
                </c:pt>
                <c:pt idx="8810">
                  <c:v>42780</c:v>
                </c:pt>
                <c:pt idx="8811">
                  <c:v>42781</c:v>
                </c:pt>
                <c:pt idx="8812">
                  <c:v>42782</c:v>
                </c:pt>
                <c:pt idx="8813">
                  <c:v>42783</c:v>
                </c:pt>
                <c:pt idx="8814">
                  <c:v>42784</c:v>
                </c:pt>
                <c:pt idx="8815">
                  <c:v>42785</c:v>
                </c:pt>
                <c:pt idx="8816">
                  <c:v>42786</c:v>
                </c:pt>
                <c:pt idx="8817">
                  <c:v>42787</c:v>
                </c:pt>
                <c:pt idx="8818">
                  <c:v>42788</c:v>
                </c:pt>
                <c:pt idx="8819">
                  <c:v>42789</c:v>
                </c:pt>
                <c:pt idx="8820">
                  <c:v>42790</c:v>
                </c:pt>
                <c:pt idx="8821">
                  <c:v>42791</c:v>
                </c:pt>
                <c:pt idx="8822">
                  <c:v>42792</c:v>
                </c:pt>
                <c:pt idx="8823">
                  <c:v>42793</c:v>
                </c:pt>
                <c:pt idx="8824">
                  <c:v>42794</c:v>
                </c:pt>
                <c:pt idx="8825">
                  <c:v>42795</c:v>
                </c:pt>
                <c:pt idx="8826">
                  <c:v>42796</c:v>
                </c:pt>
                <c:pt idx="8827">
                  <c:v>42797</c:v>
                </c:pt>
                <c:pt idx="8828">
                  <c:v>42798</c:v>
                </c:pt>
                <c:pt idx="8829">
                  <c:v>42799</c:v>
                </c:pt>
                <c:pt idx="8830">
                  <c:v>42800</c:v>
                </c:pt>
                <c:pt idx="8831">
                  <c:v>42801</c:v>
                </c:pt>
                <c:pt idx="8832">
                  <c:v>42802</c:v>
                </c:pt>
                <c:pt idx="8833">
                  <c:v>42803</c:v>
                </c:pt>
                <c:pt idx="8834">
                  <c:v>42804</c:v>
                </c:pt>
                <c:pt idx="8835">
                  <c:v>42805</c:v>
                </c:pt>
                <c:pt idx="8836">
                  <c:v>42806</c:v>
                </c:pt>
                <c:pt idx="8837">
                  <c:v>42807</c:v>
                </c:pt>
                <c:pt idx="8838">
                  <c:v>42808</c:v>
                </c:pt>
                <c:pt idx="8839">
                  <c:v>42809</c:v>
                </c:pt>
                <c:pt idx="8840">
                  <c:v>42810</c:v>
                </c:pt>
                <c:pt idx="8841">
                  <c:v>42811</c:v>
                </c:pt>
                <c:pt idx="8842">
                  <c:v>42812</c:v>
                </c:pt>
                <c:pt idx="8843">
                  <c:v>42813</c:v>
                </c:pt>
                <c:pt idx="8844">
                  <c:v>42814</c:v>
                </c:pt>
                <c:pt idx="8845">
                  <c:v>42815</c:v>
                </c:pt>
                <c:pt idx="8846">
                  <c:v>42816</c:v>
                </c:pt>
                <c:pt idx="8847">
                  <c:v>42817</c:v>
                </c:pt>
                <c:pt idx="8848">
                  <c:v>42818</c:v>
                </c:pt>
                <c:pt idx="8849">
                  <c:v>42819</c:v>
                </c:pt>
                <c:pt idx="8850">
                  <c:v>42820</c:v>
                </c:pt>
                <c:pt idx="8851">
                  <c:v>42821</c:v>
                </c:pt>
                <c:pt idx="8852">
                  <c:v>42822</c:v>
                </c:pt>
                <c:pt idx="8853">
                  <c:v>42823</c:v>
                </c:pt>
                <c:pt idx="8854">
                  <c:v>42824</c:v>
                </c:pt>
                <c:pt idx="8855">
                  <c:v>42825</c:v>
                </c:pt>
                <c:pt idx="8856">
                  <c:v>42826</c:v>
                </c:pt>
                <c:pt idx="8857">
                  <c:v>42827</c:v>
                </c:pt>
                <c:pt idx="8858">
                  <c:v>42828</c:v>
                </c:pt>
                <c:pt idx="8859">
                  <c:v>42829</c:v>
                </c:pt>
                <c:pt idx="8860">
                  <c:v>42830</c:v>
                </c:pt>
                <c:pt idx="8861">
                  <c:v>42831</c:v>
                </c:pt>
                <c:pt idx="8862">
                  <c:v>42832</c:v>
                </c:pt>
                <c:pt idx="8863">
                  <c:v>42833</c:v>
                </c:pt>
                <c:pt idx="8864">
                  <c:v>42834</c:v>
                </c:pt>
                <c:pt idx="8865">
                  <c:v>42835</c:v>
                </c:pt>
                <c:pt idx="8866">
                  <c:v>42836</c:v>
                </c:pt>
                <c:pt idx="8867">
                  <c:v>42837</c:v>
                </c:pt>
                <c:pt idx="8868">
                  <c:v>42838</c:v>
                </c:pt>
                <c:pt idx="8869">
                  <c:v>42839</c:v>
                </c:pt>
                <c:pt idx="8870">
                  <c:v>42840</c:v>
                </c:pt>
                <c:pt idx="8871">
                  <c:v>42841</c:v>
                </c:pt>
                <c:pt idx="8872">
                  <c:v>42842</c:v>
                </c:pt>
                <c:pt idx="8873">
                  <c:v>42843</c:v>
                </c:pt>
                <c:pt idx="8874">
                  <c:v>42844</c:v>
                </c:pt>
                <c:pt idx="8875">
                  <c:v>42845</c:v>
                </c:pt>
                <c:pt idx="8876">
                  <c:v>42846</c:v>
                </c:pt>
                <c:pt idx="8877">
                  <c:v>42847</c:v>
                </c:pt>
                <c:pt idx="8878">
                  <c:v>42848</c:v>
                </c:pt>
                <c:pt idx="8879">
                  <c:v>42849</c:v>
                </c:pt>
                <c:pt idx="8880">
                  <c:v>42850</c:v>
                </c:pt>
                <c:pt idx="8881">
                  <c:v>42851</c:v>
                </c:pt>
                <c:pt idx="8882">
                  <c:v>42852</c:v>
                </c:pt>
                <c:pt idx="8883">
                  <c:v>42853</c:v>
                </c:pt>
                <c:pt idx="8884">
                  <c:v>42854</c:v>
                </c:pt>
                <c:pt idx="8885">
                  <c:v>42855</c:v>
                </c:pt>
                <c:pt idx="8886">
                  <c:v>42856</c:v>
                </c:pt>
                <c:pt idx="8887">
                  <c:v>42857</c:v>
                </c:pt>
                <c:pt idx="8888">
                  <c:v>42858</c:v>
                </c:pt>
                <c:pt idx="8889">
                  <c:v>42859</c:v>
                </c:pt>
                <c:pt idx="8890">
                  <c:v>42860</c:v>
                </c:pt>
                <c:pt idx="8891">
                  <c:v>42861</c:v>
                </c:pt>
                <c:pt idx="8892">
                  <c:v>42862</c:v>
                </c:pt>
                <c:pt idx="8893">
                  <c:v>42863</c:v>
                </c:pt>
                <c:pt idx="8894">
                  <c:v>42864</c:v>
                </c:pt>
                <c:pt idx="8895">
                  <c:v>42865</c:v>
                </c:pt>
                <c:pt idx="8896">
                  <c:v>42866</c:v>
                </c:pt>
                <c:pt idx="8897">
                  <c:v>42867</c:v>
                </c:pt>
                <c:pt idx="8898">
                  <c:v>42868</c:v>
                </c:pt>
                <c:pt idx="8899">
                  <c:v>42869</c:v>
                </c:pt>
                <c:pt idx="8900">
                  <c:v>42870</c:v>
                </c:pt>
                <c:pt idx="8901">
                  <c:v>42871</c:v>
                </c:pt>
                <c:pt idx="8902">
                  <c:v>42872</c:v>
                </c:pt>
                <c:pt idx="8903">
                  <c:v>42873</c:v>
                </c:pt>
                <c:pt idx="8904">
                  <c:v>42874</c:v>
                </c:pt>
                <c:pt idx="8905">
                  <c:v>42875</c:v>
                </c:pt>
                <c:pt idx="8906">
                  <c:v>42876</c:v>
                </c:pt>
                <c:pt idx="8907">
                  <c:v>42877</c:v>
                </c:pt>
                <c:pt idx="8908">
                  <c:v>42878</c:v>
                </c:pt>
                <c:pt idx="8909">
                  <c:v>42879</c:v>
                </c:pt>
                <c:pt idx="8910">
                  <c:v>42880</c:v>
                </c:pt>
                <c:pt idx="8911">
                  <c:v>42881</c:v>
                </c:pt>
                <c:pt idx="8912">
                  <c:v>42882</c:v>
                </c:pt>
                <c:pt idx="8913">
                  <c:v>42883</c:v>
                </c:pt>
                <c:pt idx="8914">
                  <c:v>42884</c:v>
                </c:pt>
                <c:pt idx="8915">
                  <c:v>42885</c:v>
                </c:pt>
                <c:pt idx="8916">
                  <c:v>42886</c:v>
                </c:pt>
                <c:pt idx="8917">
                  <c:v>42887</c:v>
                </c:pt>
                <c:pt idx="8918">
                  <c:v>42888</c:v>
                </c:pt>
                <c:pt idx="8919">
                  <c:v>42889</c:v>
                </c:pt>
                <c:pt idx="8920">
                  <c:v>42890</c:v>
                </c:pt>
                <c:pt idx="8921">
                  <c:v>42891</c:v>
                </c:pt>
                <c:pt idx="8922">
                  <c:v>42892</c:v>
                </c:pt>
                <c:pt idx="8923">
                  <c:v>42893</c:v>
                </c:pt>
                <c:pt idx="8924">
                  <c:v>42894</c:v>
                </c:pt>
                <c:pt idx="8925">
                  <c:v>42895</c:v>
                </c:pt>
                <c:pt idx="8926">
                  <c:v>42896</c:v>
                </c:pt>
                <c:pt idx="8927">
                  <c:v>42897</c:v>
                </c:pt>
                <c:pt idx="8928">
                  <c:v>42898</c:v>
                </c:pt>
                <c:pt idx="8929">
                  <c:v>42899</c:v>
                </c:pt>
                <c:pt idx="8930">
                  <c:v>42900</c:v>
                </c:pt>
                <c:pt idx="8931">
                  <c:v>42901</c:v>
                </c:pt>
                <c:pt idx="8932">
                  <c:v>42902</c:v>
                </c:pt>
                <c:pt idx="8933">
                  <c:v>42903</c:v>
                </c:pt>
                <c:pt idx="8934">
                  <c:v>42904</c:v>
                </c:pt>
                <c:pt idx="8935">
                  <c:v>42905</c:v>
                </c:pt>
                <c:pt idx="8936">
                  <c:v>42906</c:v>
                </c:pt>
                <c:pt idx="8937">
                  <c:v>42907</c:v>
                </c:pt>
                <c:pt idx="8938">
                  <c:v>42908</c:v>
                </c:pt>
                <c:pt idx="8939">
                  <c:v>42909</c:v>
                </c:pt>
                <c:pt idx="8940">
                  <c:v>42910</c:v>
                </c:pt>
                <c:pt idx="8941">
                  <c:v>42911</c:v>
                </c:pt>
                <c:pt idx="8942">
                  <c:v>42912</c:v>
                </c:pt>
                <c:pt idx="8943">
                  <c:v>42913</c:v>
                </c:pt>
                <c:pt idx="8944">
                  <c:v>42914</c:v>
                </c:pt>
                <c:pt idx="8945">
                  <c:v>42915</c:v>
                </c:pt>
                <c:pt idx="8946">
                  <c:v>42916</c:v>
                </c:pt>
                <c:pt idx="8947">
                  <c:v>42917</c:v>
                </c:pt>
                <c:pt idx="8948">
                  <c:v>42918</c:v>
                </c:pt>
                <c:pt idx="8949">
                  <c:v>42919</c:v>
                </c:pt>
                <c:pt idx="8950">
                  <c:v>42920</c:v>
                </c:pt>
                <c:pt idx="8951">
                  <c:v>42921</c:v>
                </c:pt>
                <c:pt idx="8952">
                  <c:v>42922</c:v>
                </c:pt>
                <c:pt idx="8953">
                  <c:v>42923</c:v>
                </c:pt>
                <c:pt idx="8954">
                  <c:v>42924</c:v>
                </c:pt>
                <c:pt idx="8955">
                  <c:v>42925</c:v>
                </c:pt>
                <c:pt idx="8956">
                  <c:v>42926</c:v>
                </c:pt>
                <c:pt idx="8957">
                  <c:v>42927</c:v>
                </c:pt>
                <c:pt idx="8958">
                  <c:v>42928</c:v>
                </c:pt>
                <c:pt idx="8959">
                  <c:v>42929</c:v>
                </c:pt>
                <c:pt idx="8960">
                  <c:v>42930</c:v>
                </c:pt>
                <c:pt idx="8961">
                  <c:v>42931</c:v>
                </c:pt>
                <c:pt idx="8962">
                  <c:v>42932</c:v>
                </c:pt>
                <c:pt idx="8963">
                  <c:v>42933</c:v>
                </c:pt>
                <c:pt idx="8964">
                  <c:v>42934</c:v>
                </c:pt>
                <c:pt idx="8965">
                  <c:v>42935</c:v>
                </c:pt>
                <c:pt idx="8966">
                  <c:v>42936</c:v>
                </c:pt>
                <c:pt idx="8967">
                  <c:v>42937</c:v>
                </c:pt>
                <c:pt idx="8968">
                  <c:v>42938</c:v>
                </c:pt>
                <c:pt idx="8969">
                  <c:v>42939</c:v>
                </c:pt>
                <c:pt idx="8970">
                  <c:v>42940</c:v>
                </c:pt>
                <c:pt idx="8971">
                  <c:v>42941</c:v>
                </c:pt>
                <c:pt idx="8972">
                  <c:v>42942</c:v>
                </c:pt>
                <c:pt idx="8973">
                  <c:v>42943</c:v>
                </c:pt>
                <c:pt idx="8974">
                  <c:v>42944</c:v>
                </c:pt>
                <c:pt idx="8975">
                  <c:v>42945</c:v>
                </c:pt>
                <c:pt idx="8976">
                  <c:v>42946</c:v>
                </c:pt>
                <c:pt idx="8977">
                  <c:v>42947</c:v>
                </c:pt>
                <c:pt idx="8978">
                  <c:v>42948</c:v>
                </c:pt>
                <c:pt idx="8979">
                  <c:v>42949</c:v>
                </c:pt>
                <c:pt idx="8980">
                  <c:v>42950</c:v>
                </c:pt>
                <c:pt idx="8981">
                  <c:v>42951</c:v>
                </c:pt>
                <c:pt idx="8982">
                  <c:v>42952</c:v>
                </c:pt>
                <c:pt idx="8983">
                  <c:v>42953</c:v>
                </c:pt>
                <c:pt idx="8984">
                  <c:v>42954</c:v>
                </c:pt>
                <c:pt idx="8985">
                  <c:v>42955</c:v>
                </c:pt>
                <c:pt idx="8986">
                  <c:v>42956</c:v>
                </c:pt>
                <c:pt idx="8987">
                  <c:v>42957</c:v>
                </c:pt>
                <c:pt idx="8988">
                  <c:v>42958</c:v>
                </c:pt>
                <c:pt idx="8989">
                  <c:v>42959</c:v>
                </c:pt>
                <c:pt idx="8990">
                  <c:v>42960</c:v>
                </c:pt>
                <c:pt idx="8991">
                  <c:v>42961</c:v>
                </c:pt>
                <c:pt idx="8992">
                  <c:v>42962</c:v>
                </c:pt>
                <c:pt idx="8993">
                  <c:v>42963</c:v>
                </c:pt>
                <c:pt idx="8994">
                  <c:v>42964</c:v>
                </c:pt>
                <c:pt idx="8995">
                  <c:v>42965</c:v>
                </c:pt>
                <c:pt idx="8996">
                  <c:v>42966</c:v>
                </c:pt>
                <c:pt idx="8997">
                  <c:v>42967</c:v>
                </c:pt>
                <c:pt idx="8998">
                  <c:v>42968</c:v>
                </c:pt>
                <c:pt idx="8999">
                  <c:v>42969</c:v>
                </c:pt>
                <c:pt idx="9000">
                  <c:v>42970</c:v>
                </c:pt>
                <c:pt idx="9001">
                  <c:v>42971</c:v>
                </c:pt>
                <c:pt idx="9002">
                  <c:v>42972</c:v>
                </c:pt>
                <c:pt idx="9003">
                  <c:v>42973</c:v>
                </c:pt>
                <c:pt idx="9004">
                  <c:v>42974</c:v>
                </c:pt>
                <c:pt idx="9005">
                  <c:v>42975</c:v>
                </c:pt>
                <c:pt idx="9006">
                  <c:v>42976</c:v>
                </c:pt>
                <c:pt idx="9007">
                  <c:v>42977</c:v>
                </c:pt>
                <c:pt idx="9008">
                  <c:v>42978</c:v>
                </c:pt>
                <c:pt idx="9009">
                  <c:v>42979</c:v>
                </c:pt>
                <c:pt idx="9010">
                  <c:v>42980</c:v>
                </c:pt>
                <c:pt idx="9011">
                  <c:v>42981</c:v>
                </c:pt>
                <c:pt idx="9012">
                  <c:v>42982</c:v>
                </c:pt>
                <c:pt idx="9013">
                  <c:v>42983</c:v>
                </c:pt>
                <c:pt idx="9014">
                  <c:v>42984</c:v>
                </c:pt>
                <c:pt idx="9015">
                  <c:v>42985</c:v>
                </c:pt>
                <c:pt idx="9016">
                  <c:v>42986</c:v>
                </c:pt>
                <c:pt idx="9017">
                  <c:v>42987</c:v>
                </c:pt>
                <c:pt idx="9018">
                  <c:v>42988</c:v>
                </c:pt>
                <c:pt idx="9019">
                  <c:v>42989</c:v>
                </c:pt>
                <c:pt idx="9020">
                  <c:v>42990</c:v>
                </c:pt>
                <c:pt idx="9021">
                  <c:v>42991</c:v>
                </c:pt>
                <c:pt idx="9022">
                  <c:v>42992</c:v>
                </c:pt>
                <c:pt idx="9023">
                  <c:v>42993</c:v>
                </c:pt>
                <c:pt idx="9024">
                  <c:v>42994</c:v>
                </c:pt>
                <c:pt idx="9025">
                  <c:v>42995</c:v>
                </c:pt>
                <c:pt idx="9026">
                  <c:v>42996</c:v>
                </c:pt>
                <c:pt idx="9027">
                  <c:v>42997</c:v>
                </c:pt>
                <c:pt idx="9028">
                  <c:v>42998</c:v>
                </c:pt>
                <c:pt idx="9029">
                  <c:v>42999</c:v>
                </c:pt>
                <c:pt idx="9030">
                  <c:v>43000</c:v>
                </c:pt>
                <c:pt idx="9031">
                  <c:v>43001</c:v>
                </c:pt>
                <c:pt idx="9032">
                  <c:v>43002</c:v>
                </c:pt>
                <c:pt idx="9033">
                  <c:v>43003</c:v>
                </c:pt>
                <c:pt idx="9034">
                  <c:v>43004</c:v>
                </c:pt>
                <c:pt idx="9035">
                  <c:v>43005</c:v>
                </c:pt>
                <c:pt idx="9036">
                  <c:v>43006</c:v>
                </c:pt>
                <c:pt idx="9037">
                  <c:v>43007</c:v>
                </c:pt>
                <c:pt idx="9038">
                  <c:v>43008</c:v>
                </c:pt>
                <c:pt idx="9039">
                  <c:v>43009</c:v>
                </c:pt>
                <c:pt idx="9040">
                  <c:v>43010</c:v>
                </c:pt>
                <c:pt idx="9041">
                  <c:v>43011</c:v>
                </c:pt>
                <c:pt idx="9042">
                  <c:v>43012</c:v>
                </c:pt>
                <c:pt idx="9043">
                  <c:v>43013</c:v>
                </c:pt>
                <c:pt idx="9044">
                  <c:v>43014</c:v>
                </c:pt>
                <c:pt idx="9045">
                  <c:v>43015</c:v>
                </c:pt>
                <c:pt idx="9046">
                  <c:v>43016</c:v>
                </c:pt>
                <c:pt idx="9047">
                  <c:v>43017</c:v>
                </c:pt>
                <c:pt idx="9048">
                  <c:v>43018</c:v>
                </c:pt>
                <c:pt idx="9049">
                  <c:v>43019</c:v>
                </c:pt>
                <c:pt idx="9050">
                  <c:v>43020</c:v>
                </c:pt>
                <c:pt idx="9051">
                  <c:v>43021</c:v>
                </c:pt>
                <c:pt idx="9052">
                  <c:v>43022</c:v>
                </c:pt>
                <c:pt idx="9053">
                  <c:v>43023</c:v>
                </c:pt>
                <c:pt idx="9054">
                  <c:v>43024</c:v>
                </c:pt>
                <c:pt idx="9055">
                  <c:v>43025</c:v>
                </c:pt>
                <c:pt idx="9056">
                  <c:v>43026</c:v>
                </c:pt>
                <c:pt idx="9057">
                  <c:v>43027</c:v>
                </c:pt>
                <c:pt idx="9058">
                  <c:v>43028</c:v>
                </c:pt>
                <c:pt idx="9059">
                  <c:v>43029</c:v>
                </c:pt>
                <c:pt idx="9060">
                  <c:v>43030</c:v>
                </c:pt>
                <c:pt idx="9061">
                  <c:v>43031</c:v>
                </c:pt>
                <c:pt idx="9062">
                  <c:v>43032</c:v>
                </c:pt>
                <c:pt idx="9063">
                  <c:v>43033</c:v>
                </c:pt>
                <c:pt idx="9064">
                  <c:v>43034</c:v>
                </c:pt>
                <c:pt idx="9065">
                  <c:v>43035</c:v>
                </c:pt>
                <c:pt idx="9066">
                  <c:v>43036</c:v>
                </c:pt>
                <c:pt idx="9067">
                  <c:v>43037</c:v>
                </c:pt>
                <c:pt idx="9068">
                  <c:v>43038</c:v>
                </c:pt>
                <c:pt idx="9069">
                  <c:v>43039</c:v>
                </c:pt>
                <c:pt idx="9070">
                  <c:v>43040</c:v>
                </c:pt>
                <c:pt idx="9071">
                  <c:v>43041</c:v>
                </c:pt>
                <c:pt idx="9072">
                  <c:v>43042</c:v>
                </c:pt>
                <c:pt idx="9073">
                  <c:v>43043</c:v>
                </c:pt>
                <c:pt idx="9074">
                  <c:v>43044</c:v>
                </c:pt>
                <c:pt idx="9075">
                  <c:v>43045</c:v>
                </c:pt>
                <c:pt idx="9076">
                  <c:v>43046</c:v>
                </c:pt>
                <c:pt idx="9077">
                  <c:v>43047</c:v>
                </c:pt>
                <c:pt idx="9078">
                  <c:v>43048</c:v>
                </c:pt>
                <c:pt idx="9079">
                  <c:v>43049</c:v>
                </c:pt>
                <c:pt idx="9080">
                  <c:v>43050</c:v>
                </c:pt>
                <c:pt idx="9081">
                  <c:v>43051</c:v>
                </c:pt>
                <c:pt idx="9082">
                  <c:v>43052</c:v>
                </c:pt>
                <c:pt idx="9083">
                  <c:v>43053</c:v>
                </c:pt>
                <c:pt idx="9084">
                  <c:v>43054</c:v>
                </c:pt>
                <c:pt idx="9085">
                  <c:v>43055</c:v>
                </c:pt>
                <c:pt idx="9086">
                  <c:v>43056</c:v>
                </c:pt>
                <c:pt idx="9087">
                  <c:v>43057</c:v>
                </c:pt>
                <c:pt idx="9088">
                  <c:v>43058</c:v>
                </c:pt>
                <c:pt idx="9089">
                  <c:v>43059</c:v>
                </c:pt>
                <c:pt idx="9090">
                  <c:v>43060</c:v>
                </c:pt>
                <c:pt idx="9091">
                  <c:v>43061</c:v>
                </c:pt>
                <c:pt idx="9092">
                  <c:v>43062</c:v>
                </c:pt>
                <c:pt idx="9093">
                  <c:v>43063</c:v>
                </c:pt>
                <c:pt idx="9094">
                  <c:v>43064</c:v>
                </c:pt>
                <c:pt idx="9095">
                  <c:v>43065</c:v>
                </c:pt>
                <c:pt idx="9096">
                  <c:v>43066</c:v>
                </c:pt>
                <c:pt idx="9097">
                  <c:v>43067</c:v>
                </c:pt>
                <c:pt idx="9098">
                  <c:v>43068</c:v>
                </c:pt>
                <c:pt idx="9099">
                  <c:v>43069</c:v>
                </c:pt>
                <c:pt idx="9100">
                  <c:v>43070</c:v>
                </c:pt>
                <c:pt idx="9101">
                  <c:v>43071</c:v>
                </c:pt>
                <c:pt idx="9102">
                  <c:v>43072</c:v>
                </c:pt>
                <c:pt idx="9103">
                  <c:v>43073</c:v>
                </c:pt>
                <c:pt idx="9104">
                  <c:v>43074</c:v>
                </c:pt>
                <c:pt idx="9105">
                  <c:v>43075</c:v>
                </c:pt>
                <c:pt idx="9106">
                  <c:v>43076</c:v>
                </c:pt>
                <c:pt idx="9107">
                  <c:v>43077</c:v>
                </c:pt>
                <c:pt idx="9108">
                  <c:v>43078</c:v>
                </c:pt>
                <c:pt idx="9109">
                  <c:v>43079</c:v>
                </c:pt>
                <c:pt idx="9110">
                  <c:v>43080</c:v>
                </c:pt>
                <c:pt idx="9111">
                  <c:v>43081</c:v>
                </c:pt>
                <c:pt idx="9112">
                  <c:v>43082</c:v>
                </c:pt>
                <c:pt idx="9113">
                  <c:v>43083</c:v>
                </c:pt>
                <c:pt idx="9114">
                  <c:v>43084</c:v>
                </c:pt>
                <c:pt idx="9115">
                  <c:v>43085</c:v>
                </c:pt>
                <c:pt idx="9116">
                  <c:v>43086</c:v>
                </c:pt>
                <c:pt idx="9117">
                  <c:v>43087</c:v>
                </c:pt>
                <c:pt idx="9118">
                  <c:v>43088</c:v>
                </c:pt>
                <c:pt idx="9119">
                  <c:v>43089</c:v>
                </c:pt>
                <c:pt idx="9120">
                  <c:v>43090</c:v>
                </c:pt>
                <c:pt idx="9121">
                  <c:v>43091</c:v>
                </c:pt>
                <c:pt idx="9122">
                  <c:v>43092</c:v>
                </c:pt>
                <c:pt idx="9123">
                  <c:v>43093</c:v>
                </c:pt>
                <c:pt idx="9124">
                  <c:v>43094</c:v>
                </c:pt>
                <c:pt idx="9125">
                  <c:v>43095</c:v>
                </c:pt>
                <c:pt idx="9126">
                  <c:v>43096</c:v>
                </c:pt>
                <c:pt idx="9127">
                  <c:v>43097</c:v>
                </c:pt>
                <c:pt idx="9128">
                  <c:v>43098</c:v>
                </c:pt>
                <c:pt idx="9129">
                  <c:v>43099</c:v>
                </c:pt>
                <c:pt idx="9130">
                  <c:v>43100</c:v>
                </c:pt>
                <c:pt idx="9131">
                  <c:v>43101</c:v>
                </c:pt>
                <c:pt idx="9132">
                  <c:v>43102</c:v>
                </c:pt>
                <c:pt idx="9133">
                  <c:v>43103</c:v>
                </c:pt>
                <c:pt idx="9134">
                  <c:v>43104</c:v>
                </c:pt>
                <c:pt idx="9135">
                  <c:v>43105</c:v>
                </c:pt>
                <c:pt idx="9136">
                  <c:v>43106</c:v>
                </c:pt>
                <c:pt idx="9137">
                  <c:v>43107</c:v>
                </c:pt>
                <c:pt idx="9138">
                  <c:v>43108</c:v>
                </c:pt>
                <c:pt idx="9139">
                  <c:v>43109</c:v>
                </c:pt>
                <c:pt idx="9140">
                  <c:v>43110</c:v>
                </c:pt>
                <c:pt idx="9141">
                  <c:v>43111</c:v>
                </c:pt>
                <c:pt idx="9142">
                  <c:v>43112</c:v>
                </c:pt>
                <c:pt idx="9143">
                  <c:v>43113</c:v>
                </c:pt>
                <c:pt idx="9144">
                  <c:v>43114</c:v>
                </c:pt>
                <c:pt idx="9145">
                  <c:v>43115</c:v>
                </c:pt>
                <c:pt idx="9146">
                  <c:v>43116</c:v>
                </c:pt>
                <c:pt idx="9147">
                  <c:v>43117</c:v>
                </c:pt>
                <c:pt idx="9148">
                  <c:v>43118</c:v>
                </c:pt>
                <c:pt idx="9149">
                  <c:v>43119</c:v>
                </c:pt>
                <c:pt idx="9150">
                  <c:v>43120</c:v>
                </c:pt>
                <c:pt idx="9151">
                  <c:v>43121</c:v>
                </c:pt>
                <c:pt idx="9152">
                  <c:v>43122</c:v>
                </c:pt>
                <c:pt idx="9153">
                  <c:v>43123</c:v>
                </c:pt>
                <c:pt idx="9154">
                  <c:v>43124</c:v>
                </c:pt>
                <c:pt idx="9155">
                  <c:v>43125</c:v>
                </c:pt>
                <c:pt idx="9156">
                  <c:v>43126</c:v>
                </c:pt>
                <c:pt idx="9157">
                  <c:v>43127</c:v>
                </c:pt>
                <c:pt idx="9158">
                  <c:v>43128</c:v>
                </c:pt>
                <c:pt idx="9159">
                  <c:v>43129</c:v>
                </c:pt>
                <c:pt idx="9160">
                  <c:v>43130</c:v>
                </c:pt>
                <c:pt idx="9161">
                  <c:v>43131</c:v>
                </c:pt>
                <c:pt idx="9162">
                  <c:v>43132</c:v>
                </c:pt>
                <c:pt idx="9163">
                  <c:v>43133</c:v>
                </c:pt>
                <c:pt idx="9164">
                  <c:v>43134</c:v>
                </c:pt>
                <c:pt idx="9165">
                  <c:v>43135</c:v>
                </c:pt>
                <c:pt idx="9166">
                  <c:v>43136</c:v>
                </c:pt>
                <c:pt idx="9167">
                  <c:v>43137</c:v>
                </c:pt>
                <c:pt idx="9168">
                  <c:v>43138</c:v>
                </c:pt>
                <c:pt idx="9169">
                  <c:v>43139</c:v>
                </c:pt>
                <c:pt idx="9170">
                  <c:v>43140</c:v>
                </c:pt>
                <c:pt idx="9171">
                  <c:v>43141</c:v>
                </c:pt>
                <c:pt idx="9172">
                  <c:v>43142</c:v>
                </c:pt>
                <c:pt idx="9173">
                  <c:v>43143</c:v>
                </c:pt>
                <c:pt idx="9174">
                  <c:v>43144</c:v>
                </c:pt>
                <c:pt idx="9175">
                  <c:v>43145</c:v>
                </c:pt>
                <c:pt idx="9176">
                  <c:v>43146</c:v>
                </c:pt>
                <c:pt idx="9177">
                  <c:v>43147</c:v>
                </c:pt>
                <c:pt idx="9178">
                  <c:v>43148</c:v>
                </c:pt>
                <c:pt idx="9179">
                  <c:v>43149</c:v>
                </c:pt>
                <c:pt idx="9180">
                  <c:v>43150</c:v>
                </c:pt>
                <c:pt idx="9181">
                  <c:v>43151</c:v>
                </c:pt>
                <c:pt idx="9182">
                  <c:v>43152</c:v>
                </c:pt>
                <c:pt idx="9183">
                  <c:v>43153</c:v>
                </c:pt>
                <c:pt idx="9184">
                  <c:v>43154</c:v>
                </c:pt>
                <c:pt idx="9185">
                  <c:v>43155</c:v>
                </c:pt>
                <c:pt idx="9186">
                  <c:v>43156</c:v>
                </c:pt>
                <c:pt idx="9187">
                  <c:v>43157</c:v>
                </c:pt>
                <c:pt idx="9188">
                  <c:v>43158</c:v>
                </c:pt>
                <c:pt idx="9189">
                  <c:v>43159</c:v>
                </c:pt>
                <c:pt idx="9190">
                  <c:v>43160</c:v>
                </c:pt>
                <c:pt idx="9191">
                  <c:v>43161</c:v>
                </c:pt>
                <c:pt idx="9192">
                  <c:v>43162</c:v>
                </c:pt>
                <c:pt idx="9193">
                  <c:v>43163</c:v>
                </c:pt>
                <c:pt idx="9194">
                  <c:v>43164</c:v>
                </c:pt>
                <c:pt idx="9195">
                  <c:v>43165</c:v>
                </c:pt>
                <c:pt idx="9196">
                  <c:v>43166</c:v>
                </c:pt>
                <c:pt idx="9197">
                  <c:v>43167</c:v>
                </c:pt>
                <c:pt idx="9198">
                  <c:v>43168</c:v>
                </c:pt>
                <c:pt idx="9199">
                  <c:v>43169</c:v>
                </c:pt>
                <c:pt idx="9200">
                  <c:v>43170</c:v>
                </c:pt>
                <c:pt idx="9201">
                  <c:v>43171</c:v>
                </c:pt>
                <c:pt idx="9202">
                  <c:v>43172</c:v>
                </c:pt>
                <c:pt idx="9203">
                  <c:v>43173</c:v>
                </c:pt>
                <c:pt idx="9204">
                  <c:v>43174</c:v>
                </c:pt>
                <c:pt idx="9205">
                  <c:v>43175</c:v>
                </c:pt>
                <c:pt idx="9206">
                  <c:v>43176</c:v>
                </c:pt>
                <c:pt idx="9207">
                  <c:v>43177</c:v>
                </c:pt>
                <c:pt idx="9208">
                  <c:v>43178</c:v>
                </c:pt>
                <c:pt idx="9209">
                  <c:v>43179</c:v>
                </c:pt>
                <c:pt idx="9210">
                  <c:v>43180</c:v>
                </c:pt>
                <c:pt idx="9211">
                  <c:v>43181</c:v>
                </c:pt>
                <c:pt idx="9212">
                  <c:v>43182</c:v>
                </c:pt>
                <c:pt idx="9213">
                  <c:v>43183</c:v>
                </c:pt>
                <c:pt idx="9214">
                  <c:v>43184</c:v>
                </c:pt>
                <c:pt idx="9215">
                  <c:v>43185</c:v>
                </c:pt>
                <c:pt idx="9216">
                  <c:v>43186</c:v>
                </c:pt>
                <c:pt idx="9217">
                  <c:v>43187</c:v>
                </c:pt>
                <c:pt idx="9218">
                  <c:v>43188</c:v>
                </c:pt>
                <c:pt idx="9219">
                  <c:v>43189</c:v>
                </c:pt>
                <c:pt idx="9220">
                  <c:v>43190</c:v>
                </c:pt>
                <c:pt idx="9221">
                  <c:v>43191</c:v>
                </c:pt>
                <c:pt idx="9222">
                  <c:v>43192</c:v>
                </c:pt>
                <c:pt idx="9223">
                  <c:v>43193</c:v>
                </c:pt>
                <c:pt idx="9224">
                  <c:v>43194</c:v>
                </c:pt>
                <c:pt idx="9225">
                  <c:v>43195</c:v>
                </c:pt>
                <c:pt idx="9226">
                  <c:v>43196</c:v>
                </c:pt>
                <c:pt idx="9227">
                  <c:v>43197</c:v>
                </c:pt>
                <c:pt idx="9228">
                  <c:v>43198</c:v>
                </c:pt>
                <c:pt idx="9229">
                  <c:v>43199</c:v>
                </c:pt>
                <c:pt idx="9230">
                  <c:v>43200</c:v>
                </c:pt>
                <c:pt idx="9231">
                  <c:v>43201</c:v>
                </c:pt>
                <c:pt idx="9232">
                  <c:v>43202</c:v>
                </c:pt>
                <c:pt idx="9233">
                  <c:v>43203</c:v>
                </c:pt>
                <c:pt idx="9234">
                  <c:v>43204</c:v>
                </c:pt>
                <c:pt idx="9235">
                  <c:v>43205</c:v>
                </c:pt>
                <c:pt idx="9236">
                  <c:v>43206</c:v>
                </c:pt>
                <c:pt idx="9237">
                  <c:v>43207</c:v>
                </c:pt>
                <c:pt idx="9238">
                  <c:v>43208</c:v>
                </c:pt>
                <c:pt idx="9239">
                  <c:v>43209</c:v>
                </c:pt>
                <c:pt idx="9240">
                  <c:v>43210</c:v>
                </c:pt>
                <c:pt idx="9241">
                  <c:v>43211</c:v>
                </c:pt>
                <c:pt idx="9242">
                  <c:v>43212</c:v>
                </c:pt>
                <c:pt idx="9243">
                  <c:v>43213</c:v>
                </c:pt>
                <c:pt idx="9244">
                  <c:v>43214</c:v>
                </c:pt>
                <c:pt idx="9245">
                  <c:v>43215</c:v>
                </c:pt>
                <c:pt idx="9246">
                  <c:v>43216</c:v>
                </c:pt>
                <c:pt idx="9247">
                  <c:v>43217</c:v>
                </c:pt>
                <c:pt idx="9248">
                  <c:v>43218</c:v>
                </c:pt>
                <c:pt idx="9249">
                  <c:v>43219</c:v>
                </c:pt>
                <c:pt idx="9250">
                  <c:v>43220</c:v>
                </c:pt>
                <c:pt idx="9251">
                  <c:v>43221</c:v>
                </c:pt>
                <c:pt idx="9252">
                  <c:v>43222</c:v>
                </c:pt>
                <c:pt idx="9253">
                  <c:v>43223</c:v>
                </c:pt>
                <c:pt idx="9254">
                  <c:v>43224</c:v>
                </c:pt>
                <c:pt idx="9255">
                  <c:v>43225</c:v>
                </c:pt>
                <c:pt idx="9256">
                  <c:v>43226</c:v>
                </c:pt>
                <c:pt idx="9257">
                  <c:v>43227</c:v>
                </c:pt>
                <c:pt idx="9258">
                  <c:v>43228</c:v>
                </c:pt>
                <c:pt idx="9259">
                  <c:v>43229</c:v>
                </c:pt>
                <c:pt idx="9260">
                  <c:v>43230</c:v>
                </c:pt>
                <c:pt idx="9261">
                  <c:v>43231</c:v>
                </c:pt>
                <c:pt idx="9262">
                  <c:v>43232</c:v>
                </c:pt>
                <c:pt idx="9263">
                  <c:v>43233</c:v>
                </c:pt>
                <c:pt idx="9264">
                  <c:v>43234</c:v>
                </c:pt>
                <c:pt idx="9265">
                  <c:v>43235</c:v>
                </c:pt>
                <c:pt idx="9266">
                  <c:v>43236</c:v>
                </c:pt>
                <c:pt idx="9267">
                  <c:v>43237</c:v>
                </c:pt>
                <c:pt idx="9268">
                  <c:v>43238</c:v>
                </c:pt>
                <c:pt idx="9269">
                  <c:v>43239</c:v>
                </c:pt>
                <c:pt idx="9270">
                  <c:v>43240</c:v>
                </c:pt>
                <c:pt idx="9271">
                  <c:v>43241</c:v>
                </c:pt>
                <c:pt idx="9272">
                  <c:v>43242</c:v>
                </c:pt>
                <c:pt idx="9273">
                  <c:v>43243</c:v>
                </c:pt>
                <c:pt idx="9274">
                  <c:v>43244</c:v>
                </c:pt>
                <c:pt idx="9275">
                  <c:v>43245</c:v>
                </c:pt>
                <c:pt idx="9276">
                  <c:v>43246</c:v>
                </c:pt>
                <c:pt idx="9277">
                  <c:v>43247</c:v>
                </c:pt>
                <c:pt idx="9278">
                  <c:v>43248</c:v>
                </c:pt>
                <c:pt idx="9279">
                  <c:v>43249</c:v>
                </c:pt>
                <c:pt idx="9280">
                  <c:v>43250</c:v>
                </c:pt>
                <c:pt idx="9281">
                  <c:v>43251</c:v>
                </c:pt>
                <c:pt idx="9282">
                  <c:v>43252</c:v>
                </c:pt>
                <c:pt idx="9283">
                  <c:v>43253</c:v>
                </c:pt>
                <c:pt idx="9284">
                  <c:v>43254</c:v>
                </c:pt>
                <c:pt idx="9285">
                  <c:v>43255</c:v>
                </c:pt>
                <c:pt idx="9286">
                  <c:v>43256</c:v>
                </c:pt>
                <c:pt idx="9287">
                  <c:v>43257</c:v>
                </c:pt>
                <c:pt idx="9288">
                  <c:v>43258</c:v>
                </c:pt>
                <c:pt idx="9289">
                  <c:v>43259</c:v>
                </c:pt>
                <c:pt idx="9290">
                  <c:v>43260</c:v>
                </c:pt>
                <c:pt idx="9291">
                  <c:v>43261</c:v>
                </c:pt>
                <c:pt idx="9292">
                  <c:v>43262</c:v>
                </c:pt>
                <c:pt idx="9293">
                  <c:v>43263</c:v>
                </c:pt>
                <c:pt idx="9294">
                  <c:v>43264</c:v>
                </c:pt>
                <c:pt idx="9295">
                  <c:v>43265</c:v>
                </c:pt>
                <c:pt idx="9296">
                  <c:v>43266</c:v>
                </c:pt>
                <c:pt idx="9297">
                  <c:v>43267</c:v>
                </c:pt>
                <c:pt idx="9298">
                  <c:v>43268</c:v>
                </c:pt>
                <c:pt idx="9299">
                  <c:v>43269</c:v>
                </c:pt>
                <c:pt idx="9300">
                  <c:v>43270</c:v>
                </c:pt>
                <c:pt idx="9301">
                  <c:v>43271</c:v>
                </c:pt>
                <c:pt idx="9302">
                  <c:v>43272</c:v>
                </c:pt>
                <c:pt idx="9303">
                  <c:v>43273</c:v>
                </c:pt>
                <c:pt idx="9304">
                  <c:v>43274</c:v>
                </c:pt>
                <c:pt idx="9305">
                  <c:v>43275</c:v>
                </c:pt>
                <c:pt idx="9306">
                  <c:v>43276</c:v>
                </c:pt>
                <c:pt idx="9307">
                  <c:v>43277</c:v>
                </c:pt>
                <c:pt idx="9308">
                  <c:v>43278</c:v>
                </c:pt>
                <c:pt idx="9309">
                  <c:v>43279</c:v>
                </c:pt>
                <c:pt idx="9310">
                  <c:v>43280</c:v>
                </c:pt>
                <c:pt idx="9311">
                  <c:v>43281</c:v>
                </c:pt>
                <c:pt idx="9312">
                  <c:v>43282</c:v>
                </c:pt>
                <c:pt idx="9313">
                  <c:v>43283</c:v>
                </c:pt>
                <c:pt idx="9314">
                  <c:v>43284</c:v>
                </c:pt>
                <c:pt idx="9315">
                  <c:v>43285</c:v>
                </c:pt>
                <c:pt idx="9316">
                  <c:v>43286</c:v>
                </c:pt>
                <c:pt idx="9317">
                  <c:v>43287</c:v>
                </c:pt>
                <c:pt idx="9318">
                  <c:v>43288</c:v>
                </c:pt>
                <c:pt idx="9319">
                  <c:v>43289</c:v>
                </c:pt>
                <c:pt idx="9320">
                  <c:v>43290</c:v>
                </c:pt>
                <c:pt idx="9321">
                  <c:v>43291</c:v>
                </c:pt>
                <c:pt idx="9322">
                  <c:v>43292</c:v>
                </c:pt>
                <c:pt idx="9323">
                  <c:v>43293</c:v>
                </c:pt>
                <c:pt idx="9324">
                  <c:v>43294</c:v>
                </c:pt>
                <c:pt idx="9325">
                  <c:v>43295</c:v>
                </c:pt>
                <c:pt idx="9326">
                  <c:v>43296</c:v>
                </c:pt>
                <c:pt idx="9327">
                  <c:v>43297</c:v>
                </c:pt>
                <c:pt idx="9328">
                  <c:v>43298</c:v>
                </c:pt>
                <c:pt idx="9329">
                  <c:v>43299</c:v>
                </c:pt>
                <c:pt idx="9330">
                  <c:v>43300</c:v>
                </c:pt>
                <c:pt idx="9331">
                  <c:v>43301</c:v>
                </c:pt>
                <c:pt idx="9332">
                  <c:v>43302</c:v>
                </c:pt>
                <c:pt idx="9333">
                  <c:v>43303</c:v>
                </c:pt>
                <c:pt idx="9334">
                  <c:v>43304</c:v>
                </c:pt>
                <c:pt idx="9335">
                  <c:v>43305</c:v>
                </c:pt>
                <c:pt idx="9336">
                  <c:v>43306</c:v>
                </c:pt>
                <c:pt idx="9337">
                  <c:v>43307</c:v>
                </c:pt>
                <c:pt idx="9338">
                  <c:v>43308</c:v>
                </c:pt>
                <c:pt idx="9339">
                  <c:v>43309</c:v>
                </c:pt>
                <c:pt idx="9340">
                  <c:v>43310</c:v>
                </c:pt>
                <c:pt idx="9341">
                  <c:v>43311</c:v>
                </c:pt>
                <c:pt idx="9342">
                  <c:v>43312</c:v>
                </c:pt>
                <c:pt idx="9343">
                  <c:v>43313</c:v>
                </c:pt>
                <c:pt idx="9344">
                  <c:v>43314</c:v>
                </c:pt>
                <c:pt idx="9345">
                  <c:v>43315</c:v>
                </c:pt>
                <c:pt idx="9346">
                  <c:v>43316</c:v>
                </c:pt>
                <c:pt idx="9347">
                  <c:v>43317</c:v>
                </c:pt>
                <c:pt idx="9348">
                  <c:v>43318</c:v>
                </c:pt>
                <c:pt idx="9349">
                  <c:v>43319</c:v>
                </c:pt>
                <c:pt idx="9350">
                  <c:v>43320</c:v>
                </c:pt>
                <c:pt idx="9351">
                  <c:v>43321</c:v>
                </c:pt>
                <c:pt idx="9352">
                  <c:v>43322</c:v>
                </c:pt>
                <c:pt idx="9353">
                  <c:v>43323</c:v>
                </c:pt>
                <c:pt idx="9354">
                  <c:v>43324</c:v>
                </c:pt>
                <c:pt idx="9355">
                  <c:v>43325</c:v>
                </c:pt>
                <c:pt idx="9356">
                  <c:v>43326</c:v>
                </c:pt>
                <c:pt idx="9357">
                  <c:v>43327</c:v>
                </c:pt>
                <c:pt idx="9358">
                  <c:v>43328</c:v>
                </c:pt>
                <c:pt idx="9359">
                  <c:v>43329</c:v>
                </c:pt>
                <c:pt idx="9360">
                  <c:v>43330</c:v>
                </c:pt>
                <c:pt idx="9361">
                  <c:v>43331</c:v>
                </c:pt>
                <c:pt idx="9362">
                  <c:v>43332</c:v>
                </c:pt>
                <c:pt idx="9363">
                  <c:v>43333</c:v>
                </c:pt>
                <c:pt idx="9364">
                  <c:v>43334</c:v>
                </c:pt>
                <c:pt idx="9365">
                  <c:v>43335</c:v>
                </c:pt>
                <c:pt idx="9366">
                  <c:v>43336</c:v>
                </c:pt>
                <c:pt idx="9367">
                  <c:v>43337</c:v>
                </c:pt>
                <c:pt idx="9368">
                  <c:v>43338</c:v>
                </c:pt>
                <c:pt idx="9369">
                  <c:v>43339</c:v>
                </c:pt>
                <c:pt idx="9370">
                  <c:v>43340</c:v>
                </c:pt>
                <c:pt idx="9371">
                  <c:v>43341</c:v>
                </c:pt>
                <c:pt idx="9372">
                  <c:v>43342</c:v>
                </c:pt>
                <c:pt idx="9373">
                  <c:v>43343</c:v>
                </c:pt>
                <c:pt idx="9374">
                  <c:v>43344</c:v>
                </c:pt>
                <c:pt idx="9375">
                  <c:v>43345</c:v>
                </c:pt>
                <c:pt idx="9376">
                  <c:v>43346</c:v>
                </c:pt>
                <c:pt idx="9377">
                  <c:v>43347</c:v>
                </c:pt>
                <c:pt idx="9378">
                  <c:v>43348</c:v>
                </c:pt>
                <c:pt idx="9379">
                  <c:v>43349</c:v>
                </c:pt>
                <c:pt idx="9380">
                  <c:v>43350</c:v>
                </c:pt>
                <c:pt idx="9381">
                  <c:v>43351</c:v>
                </c:pt>
                <c:pt idx="9382">
                  <c:v>43352</c:v>
                </c:pt>
                <c:pt idx="9383">
                  <c:v>43353</c:v>
                </c:pt>
                <c:pt idx="9384">
                  <c:v>43354</c:v>
                </c:pt>
                <c:pt idx="9385">
                  <c:v>43355</c:v>
                </c:pt>
                <c:pt idx="9386">
                  <c:v>43356</c:v>
                </c:pt>
                <c:pt idx="9387">
                  <c:v>43357</c:v>
                </c:pt>
                <c:pt idx="9388">
                  <c:v>43358</c:v>
                </c:pt>
                <c:pt idx="9389">
                  <c:v>43359</c:v>
                </c:pt>
                <c:pt idx="9390">
                  <c:v>43360</c:v>
                </c:pt>
                <c:pt idx="9391">
                  <c:v>43361</c:v>
                </c:pt>
                <c:pt idx="9392">
                  <c:v>43362</c:v>
                </c:pt>
                <c:pt idx="9393">
                  <c:v>43363</c:v>
                </c:pt>
                <c:pt idx="9394">
                  <c:v>43364</c:v>
                </c:pt>
                <c:pt idx="9395">
                  <c:v>43365</c:v>
                </c:pt>
                <c:pt idx="9396">
                  <c:v>43366</c:v>
                </c:pt>
                <c:pt idx="9397">
                  <c:v>43367</c:v>
                </c:pt>
                <c:pt idx="9398">
                  <c:v>43368</c:v>
                </c:pt>
                <c:pt idx="9399">
                  <c:v>43369</c:v>
                </c:pt>
                <c:pt idx="9400">
                  <c:v>43370</c:v>
                </c:pt>
                <c:pt idx="9401">
                  <c:v>43371</c:v>
                </c:pt>
                <c:pt idx="9402">
                  <c:v>43372</c:v>
                </c:pt>
                <c:pt idx="9403">
                  <c:v>43373</c:v>
                </c:pt>
                <c:pt idx="9404">
                  <c:v>43374</c:v>
                </c:pt>
                <c:pt idx="9405">
                  <c:v>43375</c:v>
                </c:pt>
                <c:pt idx="9406">
                  <c:v>43376</c:v>
                </c:pt>
                <c:pt idx="9407">
                  <c:v>43377</c:v>
                </c:pt>
                <c:pt idx="9408">
                  <c:v>43378</c:v>
                </c:pt>
                <c:pt idx="9409">
                  <c:v>43379</c:v>
                </c:pt>
                <c:pt idx="9410">
                  <c:v>43380</c:v>
                </c:pt>
                <c:pt idx="9411">
                  <c:v>43381</c:v>
                </c:pt>
                <c:pt idx="9412">
                  <c:v>43382</c:v>
                </c:pt>
                <c:pt idx="9413">
                  <c:v>43383</c:v>
                </c:pt>
                <c:pt idx="9414">
                  <c:v>43384</c:v>
                </c:pt>
                <c:pt idx="9415">
                  <c:v>43385</c:v>
                </c:pt>
                <c:pt idx="9416">
                  <c:v>43386</c:v>
                </c:pt>
                <c:pt idx="9417">
                  <c:v>43387</c:v>
                </c:pt>
                <c:pt idx="9418">
                  <c:v>43388</c:v>
                </c:pt>
                <c:pt idx="9419">
                  <c:v>43389</c:v>
                </c:pt>
                <c:pt idx="9420">
                  <c:v>43390</c:v>
                </c:pt>
                <c:pt idx="9421">
                  <c:v>43391</c:v>
                </c:pt>
                <c:pt idx="9422">
                  <c:v>43392</c:v>
                </c:pt>
                <c:pt idx="9423">
                  <c:v>43393</c:v>
                </c:pt>
                <c:pt idx="9424">
                  <c:v>43394</c:v>
                </c:pt>
                <c:pt idx="9425">
                  <c:v>43395</c:v>
                </c:pt>
                <c:pt idx="9426">
                  <c:v>43396</c:v>
                </c:pt>
                <c:pt idx="9427">
                  <c:v>43397</c:v>
                </c:pt>
                <c:pt idx="9428">
                  <c:v>43398</c:v>
                </c:pt>
                <c:pt idx="9429">
                  <c:v>43399</c:v>
                </c:pt>
                <c:pt idx="9430">
                  <c:v>43400</c:v>
                </c:pt>
                <c:pt idx="9431">
                  <c:v>43401</c:v>
                </c:pt>
                <c:pt idx="9432">
                  <c:v>43402</c:v>
                </c:pt>
                <c:pt idx="9433">
                  <c:v>43403</c:v>
                </c:pt>
                <c:pt idx="9434">
                  <c:v>43404</c:v>
                </c:pt>
                <c:pt idx="9435">
                  <c:v>43405</c:v>
                </c:pt>
                <c:pt idx="9436">
                  <c:v>43406</c:v>
                </c:pt>
                <c:pt idx="9437">
                  <c:v>43407</c:v>
                </c:pt>
                <c:pt idx="9438">
                  <c:v>43408</c:v>
                </c:pt>
                <c:pt idx="9439">
                  <c:v>43409</c:v>
                </c:pt>
                <c:pt idx="9440">
                  <c:v>43410</c:v>
                </c:pt>
                <c:pt idx="9441">
                  <c:v>43411</c:v>
                </c:pt>
                <c:pt idx="9442">
                  <c:v>43412</c:v>
                </c:pt>
                <c:pt idx="9443">
                  <c:v>43413</c:v>
                </c:pt>
                <c:pt idx="9444">
                  <c:v>43414</c:v>
                </c:pt>
                <c:pt idx="9445">
                  <c:v>43415</c:v>
                </c:pt>
                <c:pt idx="9446">
                  <c:v>43416</c:v>
                </c:pt>
                <c:pt idx="9447">
                  <c:v>43417</c:v>
                </c:pt>
                <c:pt idx="9448">
                  <c:v>43418</c:v>
                </c:pt>
                <c:pt idx="9449">
                  <c:v>43419</c:v>
                </c:pt>
                <c:pt idx="9450">
                  <c:v>43420</c:v>
                </c:pt>
                <c:pt idx="9451">
                  <c:v>43421</c:v>
                </c:pt>
                <c:pt idx="9452">
                  <c:v>43422</c:v>
                </c:pt>
                <c:pt idx="9453">
                  <c:v>43423</c:v>
                </c:pt>
                <c:pt idx="9454">
                  <c:v>43424</c:v>
                </c:pt>
                <c:pt idx="9455">
                  <c:v>43425</c:v>
                </c:pt>
                <c:pt idx="9456">
                  <c:v>43426</c:v>
                </c:pt>
                <c:pt idx="9457">
                  <c:v>43427</c:v>
                </c:pt>
                <c:pt idx="9458">
                  <c:v>43428</c:v>
                </c:pt>
                <c:pt idx="9459">
                  <c:v>43429</c:v>
                </c:pt>
                <c:pt idx="9460">
                  <c:v>43430</c:v>
                </c:pt>
                <c:pt idx="9461">
                  <c:v>43431</c:v>
                </c:pt>
                <c:pt idx="9462">
                  <c:v>43432</c:v>
                </c:pt>
                <c:pt idx="9463">
                  <c:v>43433</c:v>
                </c:pt>
                <c:pt idx="9464">
                  <c:v>43434</c:v>
                </c:pt>
                <c:pt idx="9465">
                  <c:v>43435</c:v>
                </c:pt>
                <c:pt idx="9466">
                  <c:v>43436</c:v>
                </c:pt>
                <c:pt idx="9467">
                  <c:v>43437</c:v>
                </c:pt>
                <c:pt idx="9468">
                  <c:v>43438</c:v>
                </c:pt>
                <c:pt idx="9469">
                  <c:v>43439</c:v>
                </c:pt>
                <c:pt idx="9470">
                  <c:v>43440</c:v>
                </c:pt>
                <c:pt idx="9471">
                  <c:v>43441</c:v>
                </c:pt>
                <c:pt idx="9472">
                  <c:v>43442</c:v>
                </c:pt>
                <c:pt idx="9473">
                  <c:v>43443</c:v>
                </c:pt>
                <c:pt idx="9474">
                  <c:v>43444</c:v>
                </c:pt>
                <c:pt idx="9475">
                  <c:v>43445</c:v>
                </c:pt>
                <c:pt idx="9476">
                  <c:v>43446</c:v>
                </c:pt>
                <c:pt idx="9477">
                  <c:v>43447</c:v>
                </c:pt>
                <c:pt idx="9478">
                  <c:v>43448</c:v>
                </c:pt>
                <c:pt idx="9479">
                  <c:v>43449</c:v>
                </c:pt>
                <c:pt idx="9480">
                  <c:v>43450</c:v>
                </c:pt>
                <c:pt idx="9481">
                  <c:v>43451</c:v>
                </c:pt>
                <c:pt idx="9482">
                  <c:v>43452</c:v>
                </c:pt>
                <c:pt idx="9483">
                  <c:v>43453</c:v>
                </c:pt>
                <c:pt idx="9484">
                  <c:v>43454</c:v>
                </c:pt>
                <c:pt idx="9485">
                  <c:v>43455</c:v>
                </c:pt>
                <c:pt idx="9486">
                  <c:v>43456</c:v>
                </c:pt>
                <c:pt idx="9487">
                  <c:v>43457</c:v>
                </c:pt>
                <c:pt idx="9488">
                  <c:v>43458</c:v>
                </c:pt>
                <c:pt idx="9489">
                  <c:v>43459</c:v>
                </c:pt>
                <c:pt idx="9490">
                  <c:v>43460</c:v>
                </c:pt>
                <c:pt idx="9491">
                  <c:v>43461</c:v>
                </c:pt>
                <c:pt idx="9492">
                  <c:v>43462</c:v>
                </c:pt>
                <c:pt idx="9493">
                  <c:v>43463</c:v>
                </c:pt>
                <c:pt idx="9494">
                  <c:v>43464</c:v>
                </c:pt>
                <c:pt idx="9495">
                  <c:v>43465</c:v>
                </c:pt>
                <c:pt idx="9496">
                  <c:v>43466</c:v>
                </c:pt>
                <c:pt idx="9497">
                  <c:v>43467</c:v>
                </c:pt>
                <c:pt idx="9498">
                  <c:v>43468</c:v>
                </c:pt>
                <c:pt idx="9499">
                  <c:v>43469</c:v>
                </c:pt>
                <c:pt idx="9500">
                  <c:v>43470</c:v>
                </c:pt>
                <c:pt idx="9501">
                  <c:v>43471</c:v>
                </c:pt>
                <c:pt idx="9502">
                  <c:v>43472</c:v>
                </c:pt>
                <c:pt idx="9503">
                  <c:v>43473</c:v>
                </c:pt>
                <c:pt idx="9504">
                  <c:v>43474</c:v>
                </c:pt>
                <c:pt idx="9505">
                  <c:v>43475</c:v>
                </c:pt>
                <c:pt idx="9506">
                  <c:v>43476</c:v>
                </c:pt>
                <c:pt idx="9507">
                  <c:v>43477</c:v>
                </c:pt>
                <c:pt idx="9508">
                  <c:v>43478</c:v>
                </c:pt>
                <c:pt idx="9509">
                  <c:v>43479</c:v>
                </c:pt>
                <c:pt idx="9510">
                  <c:v>43480</c:v>
                </c:pt>
                <c:pt idx="9511">
                  <c:v>43481</c:v>
                </c:pt>
                <c:pt idx="9512">
                  <c:v>43482</c:v>
                </c:pt>
                <c:pt idx="9513">
                  <c:v>43483</c:v>
                </c:pt>
                <c:pt idx="9514">
                  <c:v>43484</c:v>
                </c:pt>
                <c:pt idx="9515">
                  <c:v>43485</c:v>
                </c:pt>
                <c:pt idx="9516">
                  <c:v>43486</c:v>
                </c:pt>
                <c:pt idx="9517">
                  <c:v>43487</c:v>
                </c:pt>
                <c:pt idx="9518">
                  <c:v>43488</c:v>
                </c:pt>
                <c:pt idx="9519">
                  <c:v>43489</c:v>
                </c:pt>
                <c:pt idx="9520">
                  <c:v>43490</c:v>
                </c:pt>
                <c:pt idx="9521">
                  <c:v>43491</c:v>
                </c:pt>
                <c:pt idx="9522">
                  <c:v>43492</c:v>
                </c:pt>
                <c:pt idx="9523">
                  <c:v>43493</c:v>
                </c:pt>
                <c:pt idx="9524">
                  <c:v>43494</c:v>
                </c:pt>
                <c:pt idx="9525">
                  <c:v>43495</c:v>
                </c:pt>
                <c:pt idx="9526">
                  <c:v>43496</c:v>
                </c:pt>
                <c:pt idx="9527">
                  <c:v>43497</c:v>
                </c:pt>
                <c:pt idx="9528">
                  <c:v>43498</c:v>
                </c:pt>
                <c:pt idx="9529">
                  <c:v>43499</c:v>
                </c:pt>
                <c:pt idx="9530">
                  <c:v>43500</c:v>
                </c:pt>
                <c:pt idx="9531">
                  <c:v>43501</c:v>
                </c:pt>
                <c:pt idx="9532">
                  <c:v>43502</c:v>
                </c:pt>
                <c:pt idx="9533">
                  <c:v>43503</c:v>
                </c:pt>
                <c:pt idx="9534">
                  <c:v>43504</c:v>
                </c:pt>
                <c:pt idx="9535">
                  <c:v>43505</c:v>
                </c:pt>
                <c:pt idx="9536">
                  <c:v>43506</c:v>
                </c:pt>
                <c:pt idx="9537">
                  <c:v>43507</c:v>
                </c:pt>
                <c:pt idx="9538">
                  <c:v>43508</c:v>
                </c:pt>
                <c:pt idx="9539">
                  <c:v>43509</c:v>
                </c:pt>
                <c:pt idx="9540">
                  <c:v>43510</c:v>
                </c:pt>
                <c:pt idx="9541">
                  <c:v>43511</c:v>
                </c:pt>
                <c:pt idx="9542">
                  <c:v>43512</c:v>
                </c:pt>
                <c:pt idx="9543">
                  <c:v>43513</c:v>
                </c:pt>
                <c:pt idx="9544">
                  <c:v>43514</c:v>
                </c:pt>
                <c:pt idx="9545">
                  <c:v>43515</c:v>
                </c:pt>
                <c:pt idx="9546">
                  <c:v>43516</c:v>
                </c:pt>
                <c:pt idx="9547">
                  <c:v>43517</c:v>
                </c:pt>
                <c:pt idx="9548">
                  <c:v>43518</c:v>
                </c:pt>
                <c:pt idx="9549">
                  <c:v>43519</c:v>
                </c:pt>
                <c:pt idx="9550">
                  <c:v>43520</c:v>
                </c:pt>
                <c:pt idx="9551">
                  <c:v>43521</c:v>
                </c:pt>
                <c:pt idx="9552">
                  <c:v>43522</c:v>
                </c:pt>
                <c:pt idx="9553">
                  <c:v>43523</c:v>
                </c:pt>
                <c:pt idx="9554">
                  <c:v>43524</c:v>
                </c:pt>
                <c:pt idx="9555">
                  <c:v>43525</c:v>
                </c:pt>
                <c:pt idx="9556">
                  <c:v>43526</c:v>
                </c:pt>
                <c:pt idx="9557">
                  <c:v>43527</c:v>
                </c:pt>
                <c:pt idx="9558">
                  <c:v>43528</c:v>
                </c:pt>
                <c:pt idx="9559">
                  <c:v>43529</c:v>
                </c:pt>
                <c:pt idx="9560">
                  <c:v>43530</c:v>
                </c:pt>
                <c:pt idx="9561">
                  <c:v>43531</c:v>
                </c:pt>
                <c:pt idx="9562">
                  <c:v>43532</c:v>
                </c:pt>
                <c:pt idx="9563">
                  <c:v>43533</c:v>
                </c:pt>
                <c:pt idx="9564">
                  <c:v>43534</c:v>
                </c:pt>
                <c:pt idx="9565">
                  <c:v>43535</c:v>
                </c:pt>
                <c:pt idx="9566">
                  <c:v>43536</c:v>
                </c:pt>
                <c:pt idx="9567">
                  <c:v>43537</c:v>
                </c:pt>
              </c:numCache>
            </c:numRef>
          </c:cat>
          <c:val>
            <c:numRef>
              <c:f>'Daily Ops 1-93 to pres'!$C$6:$C$9579</c:f>
              <c:numCache>
                <c:formatCode>0</c:formatCode>
                <c:ptCount val="9574"/>
                <c:pt idx="0">
                  <c:v>42367</c:v>
                </c:pt>
                <c:pt idx="1">
                  <c:v>42494</c:v>
                </c:pt>
                <c:pt idx="2">
                  <c:v>42750</c:v>
                </c:pt>
                <c:pt idx="3">
                  <c:v>42835</c:v>
                </c:pt>
                <c:pt idx="4">
                  <c:v>42878</c:v>
                </c:pt>
                <c:pt idx="5">
                  <c:v>42920</c:v>
                </c:pt>
                <c:pt idx="6">
                  <c:v>43563</c:v>
                </c:pt>
                <c:pt idx="7">
                  <c:v>45298</c:v>
                </c:pt>
                <c:pt idx="8">
                  <c:v>46753</c:v>
                </c:pt>
                <c:pt idx="9">
                  <c:v>48050</c:v>
                </c:pt>
                <c:pt idx="10">
                  <c:v>48953</c:v>
                </c:pt>
                <c:pt idx="11">
                  <c:v>49454</c:v>
                </c:pt>
                <c:pt idx="12">
                  <c:v>50599</c:v>
                </c:pt>
                <c:pt idx="13">
                  <c:v>55018</c:v>
                </c:pt>
                <c:pt idx="14">
                  <c:v>58918</c:v>
                </c:pt>
                <c:pt idx="15">
                  <c:v>63514</c:v>
                </c:pt>
                <c:pt idx="16">
                  <c:v>66324</c:v>
                </c:pt>
                <c:pt idx="17">
                  <c:v>70711</c:v>
                </c:pt>
                <c:pt idx="18">
                  <c:v>75474</c:v>
                </c:pt>
                <c:pt idx="19">
                  <c:v>79014</c:v>
                </c:pt>
                <c:pt idx="20">
                  <c:v>81878</c:v>
                </c:pt>
                <c:pt idx="21">
                  <c:v>83899</c:v>
                </c:pt>
                <c:pt idx="22">
                  <c:v>84921</c:v>
                </c:pt>
                <c:pt idx="23">
                  <c:v>85708</c:v>
                </c:pt>
                <c:pt idx="24">
                  <c:v>86437</c:v>
                </c:pt>
                <c:pt idx="25">
                  <c:v>87048</c:v>
                </c:pt>
                <c:pt idx="26">
                  <c:v>87662</c:v>
                </c:pt>
                <c:pt idx="27">
                  <c:v>88093</c:v>
                </c:pt>
                <c:pt idx="28">
                  <c:v>88464</c:v>
                </c:pt>
                <c:pt idx="29">
                  <c:v>88464</c:v>
                </c:pt>
                <c:pt idx="30">
                  <c:v>88340</c:v>
                </c:pt>
                <c:pt idx="31">
                  <c:v>88340</c:v>
                </c:pt>
                <c:pt idx="32">
                  <c:v>88340</c:v>
                </c:pt>
                <c:pt idx="33">
                  <c:v>88340</c:v>
                </c:pt>
                <c:pt idx="34">
                  <c:v>88340</c:v>
                </c:pt>
                <c:pt idx="35">
                  <c:v>88340</c:v>
                </c:pt>
                <c:pt idx="36">
                  <c:v>88340</c:v>
                </c:pt>
                <c:pt idx="37">
                  <c:v>88278</c:v>
                </c:pt>
                <c:pt idx="38">
                  <c:v>89332</c:v>
                </c:pt>
                <c:pt idx="39">
                  <c:v>89332</c:v>
                </c:pt>
                <c:pt idx="40">
                  <c:v>88959</c:v>
                </c:pt>
                <c:pt idx="41">
                  <c:v>88773</c:v>
                </c:pt>
                <c:pt idx="42">
                  <c:v>88711</c:v>
                </c:pt>
                <c:pt idx="43">
                  <c:v>88649</c:v>
                </c:pt>
                <c:pt idx="44">
                  <c:v>88587</c:v>
                </c:pt>
                <c:pt idx="45">
                  <c:v>88587</c:v>
                </c:pt>
                <c:pt idx="46">
                  <c:v>88587</c:v>
                </c:pt>
                <c:pt idx="47">
                  <c:v>88526</c:v>
                </c:pt>
                <c:pt idx="48">
                  <c:v>88526</c:v>
                </c:pt>
                <c:pt idx="49">
                  <c:v>90143</c:v>
                </c:pt>
                <c:pt idx="50">
                  <c:v>90582</c:v>
                </c:pt>
                <c:pt idx="51">
                  <c:v>89581</c:v>
                </c:pt>
                <c:pt idx="52">
                  <c:v>89394</c:v>
                </c:pt>
                <c:pt idx="53">
                  <c:v>89208</c:v>
                </c:pt>
                <c:pt idx="54">
                  <c:v>89831</c:v>
                </c:pt>
                <c:pt idx="55">
                  <c:v>89456</c:v>
                </c:pt>
                <c:pt idx="56">
                  <c:v>89394</c:v>
                </c:pt>
                <c:pt idx="57">
                  <c:v>89332</c:v>
                </c:pt>
                <c:pt idx="58">
                  <c:v>89332</c:v>
                </c:pt>
                <c:pt idx="59">
                  <c:v>89270</c:v>
                </c:pt>
                <c:pt idx="60">
                  <c:v>88959</c:v>
                </c:pt>
                <c:pt idx="61">
                  <c:v>88835</c:v>
                </c:pt>
                <c:pt idx="62">
                  <c:v>88773</c:v>
                </c:pt>
                <c:pt idx="63">
                  <c:v>88711</c:v>
                </c:pt>
                <c:pt idx="64">
                  <c:v>88711</c:v>
                </c:pt>
                <c:pt idx="65">
                  <c:v>88711</c:v>
                </c:pt>
                <c:pt idx="66">
                  <c:v>88711</c:v>
                </c:pt>
                <c:pt idx="67">
                  <c:v>88649</c:v>
                </c:pt>
                <c:pt idx="68">
                  <c:v>88649</c:v>
                </c:pt>
                <c:pt idx="69">
                  <c:v>88649</c:v>
                </c:pt>
                <c:pt idx="70">
                  <c:v>88649</c:v>
                </c:pt>
                <c:pt idx="71">
                  <c:v>88649</c:v>
                </c:pt>
                <c:pt idx="72">
                  <c:v>88649</c:v>
                </c:pt>
                <c:pt idx="73">
                  <c:v>88587</c:v>
                </c:pt>
                <c:pt idx="74">
                  <c:v>88587</c:v>
                </c:pt>
                <c:pt idx="75">
                  <c:v>88587</c:v>
                </c:pt>
                <c:pt idx="76">
                  <c:v>88587</c:v>
                </c:pt>
                <c:pt idx="77">
                  <c:v>88587</c:v>
                </c:pt>
                <c:pt idx="78">
                  <c:v>88649</c:v>
                </c:pt>
                <c:pt idx="79">
                  <c:v>88649</c:v>
                </c:pt>
                <c:pt idx="80">
                  <c:v>88711</c:v>
                </c:pt>
                <c:pt idx="81">
                  <c:v>88711</c:v>
                </c:pt>
                <c:pt idx="82">
                  <c:v>88711</c:v>
                </c:pt>
                <c:pt idx="83">
                  <c:v>88711</c:v>
                </c:pt>
                <c:pt idx="84">
                  <c:v>89519</c:v>
                </c:pt>
                <c:pt idx="85">
                  <c:v>89332</c:v>
                </c:pt>
                <c:pt idx="86">
                  <c:v>89394</c:v>
                </c:pt>
                <c:pt idx="87">
                  <c:v>89332</c:v>
                </c:pt>
                <c:pt idx="88">
                  <c:v>89145</c:v>
                </c:pt>
                <c:pt idx="89">
                  <c:v>89083</c:v>
                </c:pt>
                <c:pt idx="90">
                  <c:v>89083</c:v>
                </c:pt>
                <c:pt idx="91">
                  <c:v>89021</c:v>
                </c:pt>
                <c:pt idx="92">
                  <c:v>89021</c:v>
                </c:pt>
                <c:pt idx="93">
                  <c:v>88959</c:v>
                </c:pt>
                <c:pt idx="94">
                  <c:v>88959</c:v>
                </c:pt>
                <c:pt idx="95">
                  <c:v>88959</c:v>
                </c:pt>
                <c:pt idx="96">
                  <c:v>88773</c:v>
                </c:pt>
                <c:pt idx="97">
                  <c:v>88649</c:v>
                </c:pt>
                <c:pt idx="98">
                  <c:v>88649</c:v>
                </c:pt>
                <c:pt idx="99">
                  <c:v>88587</c:v>
                </c:pt>
                <c:pt idx="100">
                  <c:v>88587</c:v>
                </c:pt>
                <c:pt idx="101">
                  <c:v>88587</c:v>
                </c:pt>
                <c:pt idx="102">
                  <c:v>88526</c:v>
                </c:pt>
                <c:pt idx="103">
                  <c:v>88464</c:v>
                </c:pt>
                <c:pt idx="104">
                  <c:v>88464</c:v>
                </c:pt>
                <c:pt idx="105">
                  <c:v>88464</c:v>
                </c:pt>
                <c:pt idx="106">
                  <c:v>88464</c:v>
                </c:pt>
                <c:pt idx="107">
                  <c:v>88464</c:v>
                </c:pt>
                <c:pt idx="108">
                  <c:v>88464</c:v>
                </c:pt>
                <c:pt idx="109">
                  <c:v>88464</c:v>
                </c:pt>
                <c:pt idx="110">
                  <c:v>88464</c:v>
                </c:pt>
                <c:pt idx="111">
                  <c:v>88464</c:v>
                </c:pt>
                <c:pt idx="112">
                  <c:v>88464</c:v>
                </c:pt>
                <c:pt idx="113">
                  <c:v>88402</c:v>
                </c:pt>
                <c:pt idx="114">
                  <c:v>88402</c:v>
                </c:pt>
                <c:pt idx="115">
                  <c:v>88402</c:v>
                </c:pt>
                <c:pt idx="116">
                  <c:v>88402</c:v>
                </c:pt>
                <c:pt idx="117">
                  <c:v>88402</c:v>
                </c:pt>
                <c:pt idx="118">
                  <c:v>88402</c:v>
                </c:pt>
                <c:pt idx="119">
                  <c:v>88526</c:v>
                </c:pt>
                <c:pt idx="120">
                  <c:v>88526</c:v>
                </c:pt>
                <c:pt idx="121">
                  <c:v>88526</c:v>
                </c:pt>
                <c:pt idx="122">
                  <c:v>88587</c:v>
                </c:pt>
                <c:pt idx="123">
                  <c:v>88587</c:v>
                </c:pt>
                <c:pt idx="124">
                  <c:v>88587</c:v>
                </c:pt>
                <c:pt idx="125">
                  <c:v>88464</c:v>
                </c:pt>
                <c:pt idx="126">
                  <c:v>88402</c:v>
                </c:pt>
                <c:pt idx="127">
                  <c:v>88402</c:v>
                </c:pt>
                <c:pt idx="128">
                  <c:v>88402</c:v>
                </c:pt>
                <c:pt idx="129">
                  <c:v>88340</c:v>
                </c:pt>
                <c:pt idx="130">
                  <c:v>88340</c:v>
                </c:pt>
                <c:pt idx="131">
                  <c:v>88340</c:v>
                </c:pt>
                <c:pt idx="132">
                  <c:v>88340</c:v>
                </c:pt>
                <c:pt idx="133">
                  <c:v>88278</c:v>
                </c:pt>
                <c:pt idx="134">
                  <c:v>88278</c:v>
                </c:pt>
                <c:pt idx="135">
                  <c:v>88217</c:v>
                </c:pt>
                <c:pt idx="136">
                  <c:v>88217</c:v>
                </c:pt>
                <c:pt idx="137">
                  <c:v>88217</c:v>
                </c:pt>
                <c:pt idx="138">
                  <c:v>88155</c:v>
                </c:pt>
                <c:pt idx="139">
                  <c:v>88217</c:v>
                </c:pt>
                <c:pt idx="140">
                  <c:v>88093</c:v>
                </c:pt>
                <c:pt idx="141">
                  <c:v>88093</c:v>
                </c:pt>
                <c:pt idx="142">
                  <c:v>88093</c:v>
                </c:pt>
                <c:pt idx="143">
                  <c:v>88093</c:v>
                </c:pt>
                <c:pt idx="144">
                  <c:v>88093</c:v>
                </c:pt>
                <c:pt idx="145">
                  <c:v>88093</c:v>
                </c:pt>
                <c:pt idx="146">
                  <c:v>88031</c:v>
                </c:pt>
                <c:pt idx="147">
                  <c:v>88031</c:v>
                </c:pt>
                <c:pt idx="148">
                  <c:v>87970</c:v>
                </c:pt>
                <c:pt idx="149">
                  <c:v>87908</c:v>
                </c:pt>
                <c:pt idx="150">
                  <c:v>87847</c:v>
                </c:pt>
                <c:pt idx="151">
                  <c:v>87785</c:v>
                </c:pt>
                <c:pt idx="152">
                  <c:v>87785</c:v>
                </c:pt>
                <c:pt idx="153">
                  <c:v>87724</c:v>
                </c:pt>
                <c:pt idx="154">
                  <c:v>87601</c:v>
                </c:pt>
                <c:pt idx="155">
                  <c:v>87601</c:v>
                </c:pt>
                <c:pt idx="156">
                  <c:v>87539</c:v>
                </c:pt>
                <c:pt idx="157">
                  <c:v>87539</c:v>
                </c:pt>
                <c:pt idx="158">
                  <c:v>87539</c:v>
                </c:pt>
                <c:pt idx="159">
                  <c:v>87478</c:v>
                </c:pt>
                <c:pt idx="160">
                  <c:v>87416</c:v>
                </c:pt>
                <c:pt idx="161">
                  <c:v>87355</c:v>
                </c:pt>
                <c:pt idx="162">
                  <c:v>87355</c:v>
                </c:pt>
                <c:pt idx="163">
                  <c:v>87294</c:v>
                </c:pt>
                <c:pt idx="164">
                  <c:v>87232</c:v>
                </c:pt>
                <c:pt idx="165">
                  <c:v>87232</c:v>
                </c:pt>
                <c:pt idx="166">
                  <c:v>87232</c:v>
                </c:pt>
                <c:pt idx="167">
                  <c:v>87232</c:v>
                </c:pt>
                <c:pt idx="168">
                  <c:v>87232</c:v>
                </c:pt>
                <c:pt idx="169">
                  <c:v>87232</c:v>
                </c:pt>
                <c:pt idx="170">
                  <c:v>87232</c:v>
                </c:pt>
                <c:pt idx="171">
                  <c:v>87232</c:v>
                </c:pt>
                <c:pt idx="172">
                  <c:v>87232</c:v>
                </c:pt>
                <c:pt idx="173">
                  <c:v>87171</c:v>
                </c:pt>
                <c:pt idx="174">
                  <c:v>87171</c:v>
                </c:pt>
                <c:pt idx="175">
                  <c:v>87171</c:v>
                </c:pt>
                <c:pt idx="176">
                  <c:v>87171</c:v>
                </c:pt>
                <c:pt idx="177">
                  <c:v>87232</c:v>
                </c:pt>
                <c:pt idx="178">
                  <c:v>87232</c:v>
                </c:pt>
                <c:pt idx="179">
                  <c:v>87232</c:v>
                </c:pt>
                <c:pt idx="180">
                  <c:v>87232</c:v>
                </c:pt>
                <c:pt idx="181">
                  <c:v>87232</c:v>
                </c:pt>
                <c:pt idx="182">
                  <c:v>87232</c:v>
                </c:pt>
                <c:pt idx="183">
                  <c:v>87232</c:v>
                </c:pt>
                <c:pt idx="184">
                  <c:v>87294</c:v>
                </c:pt>
                <c:pt idx="185">
                  <c:v>87294</c:v>
                </c:pt>
                <c:pt idx="186">
                  <c:v>87294</c:v>
                </c:pt>
                <c:pt idx="187">
                  <c:v>87355</c:v>
                </c:pt>
                <c:pt idx="188">
                  <c:v>87355</c:v>
                </c:pt>
                <c:pt idx="189">
                  <c:v>87355</c:v>
                </c:pt>
                <c:pt idx="190">
                  <c:v>87416</c:v>
                </c:pt>
                <c:pt idx="191">
                  <c:v>87416</c:v>
                </c:pt>
                <c:pt idx="192">
                  <c:v>87416</c:v>
                </c:pt>
                <c:pt idx="193">
                  <c:v>87416</c:v>
                </c:pt>
                <c:pt idx="194">
                  <c:v>87478</c:v>
                </c:pt>
                <c:pt idx="195">
                  <c:v>87478</c:v>
                </c:pt>
                <c:pt idx="196">
                  <c:v>87478</c:v>
                </c:pt>
                <c:pt idx="197">
                  <c:v>87478</c:v>
                </c:pt>
                <c:pt idx="198">
                  <c:v>87478</c:v>
                </c:pt>
                <c:pt idx="199">
                  <c:v>87478</c:v>
                </c:pt>
                <c:pt idx="200">
                  <c:v>87478</c:v>
                </c:pt>
                <c:pt idx="201">
                  <c:v>87478</c:v>
                </c:pt>
                <c:pt idx="202">
                  <c:v>87478</c:v>
                </c:pt>
                <c:pt idx="203">
                  <c:v>87478</c:v>
                </c:pt>
                <c:pt idx="204">
                  <c:v>87478</c:v>
                </c:pt>
                <c:pt idx="205">
                  <c:v>87478</c:v>
                </c:pt>
                <c:pt idx="206">
                  <c:v>87478</c:v>
                </c:pt>
                <c:pt idx="207">
                  <c:v>87478</c:v>
                </c:pt>
                <c:pt idx="208">
                  <c:v>87478</c:v>
                </c:pt>
                <c:pt idx="209">
                  <c:v>87478</c:v>
                </c:pt>
                <c:pt idx="210">
                  <c:v>87478</c:v>
                </c:pt>
                <c:pt idx="211">
                  <c:v>87478</c:v>
                </c:pt>
                <c:pt idx="212">
                  <c:v>87478</c:v>
                </c:pt>
                <c:pt idx="213">
                  <c:v>87478</c:v>
                </c:pt>
                <c:pt idx="273" formatCode="General">
                  <c:v>71311</c:v>
                </c:pt>
                <c:pt idx="274" formatCode="General">
                  <c:v>70929</c:v>
                </c:pt>
                <c:pt idx="275" formatCode="General">
                  <c:v>70711</c:v>
                </c:pt>
                <c:pt idx="276" formatCode="General">
                  <c:v>70168</c:v>
                </c:pt>
                <c:pt idx="277" formatCode="General">
                  <c:v>69735</c:v>
                </c:pt>
                <c:pt idx="278" formatCode="General">
                  <c:v>69250</c:v>
                </c:pt>
                <c:pt idx="279" formatCode="General">
                  <c:v>68713</c:v>
                </c:pt>
                <c:pt idx="280" formatCode="General">
                  <c:v>68232</c:v>
                </c:pt>
                <c:pt idx="281" formatCode="General">
                  <c:v>67699</c:v>
                </c:pt>
                <c:pt idx="282" formatCode="General">
                  <c:v>67168</c:v>
                </c:pt>
                <c:pt idx="283" formatCode="General">
                  <c:v>66904</c:v>
                </c:pt>
                <c:pt idx="284" formatCode="General">
                  <c:v>66534</c:v>
                </c:pt>
                <c:pt idx="285" formatCode="General">
                  <c:v>66113</c:v>
                </c:pt>
                <c:pt idx="286" formatCode="General">
                  <c:v>65589</c:v>
                </c:pt>
                <c:pt idx="287" formatCode="General">
                  <c:v>65015</c:v>
                </c:pt>
                <c:pt idx="288" formatCode="General">
                  <c:v>64599</c:v>
                </c:pt>
                <c:pt idx="289" formatCode="General">
                  <c:v>64133</c:v>
                </c:pt>
                <c:pt idx="290" formatCode="General">
                  <c:v>63720</c:v>
                </c:pt>
                <c:pt idx="291" formatCode="General">
                  <c:v>63257</c:v>
                </c:pt>
                <c:pt idx="292" formatCode="General">
                  <c:v>62796</c:v>
                </c:pt>
                <c:pt idx="293" formatCode="General">
                  <c:v>62285</c:v>
                </c:pt>
                <c:pt idx="294" formatCode="General">
                  <c:v>61878</c:v>
                </c:pt>
                <c:pt idx="295" formatCode="General">
                  <c:v>61372</c:v>
                </c:pt>
                <c:pt idx="296" formatCode="General">
                  <c:v>60867</c:v>
                </c:pt>
                <c:pt idx="297" formatCode="General">
                  <c:v>60465</c:v>
                </c:pt>
                <c:pt idx="298" formatCode="General">
                  <c:v>60014</c:v>
                </c:pt>
                <c:pt idx="299" formatCode="General">
                  <c:v>59515</c:v>
                </c:pt>
                <c:pt idx="300" formatCode="General">
                  <c:v>59067</c:v>
                </c:pt>
                <c:pt idx="301" formatCode="General">
                  <c:v>58621</c:v>
                </c:pt>
                <c:pt idx="302" formatCode="General">
                  <c:v>57980</c:v>
                </c:pt>
                <c:pt idx="303" formatCode="General">
                  <c:v>57588</c:v>
                </c:pt>
                <c:pt idx="304" formatCode="General">
                  <c:v>57175</c:v>
                </c:pt>
                <c:pt idx="305" formatCode="General">
                  <c:v>56660</c:v>
                </c:pt>
                <c:pt idx="306" formatCode="General">
                  <c:v>56175</c:v>
                </c:pt>
                <c:pt idx="307" formatCode="General">
                  <c:v>55595</c:v>
                </c:pt>
                <c:pt idx="308" formatCode="General">
                  <c:v>55210</c:v>
                </c:pt>
                <c:pt idx="309" formatCode="General">
                  <c:v>54779</c:v>
                </c:pt>
                <c:pt idx="310" formatCode="General">
                  <c:v>54444</c:v>
                </c:pt>
                <c:pt idx="311" formatCode="General">
                  <c:v>54111</c:v>
                </c:pt>
                <c:pt idx="312" formatCode="General">
                  <c:v>53684</c:v>
                </c:pt>
                <c:pt idx="313" formatCode="General">
                  <c:v>53305</c:v>
                </c:pt>
                <c:pt idx="314" formatCode="General">
                  <c:v>53164</c:v>
                </c:pt>
                <c:pt idx="315" formatCode="General">
                  <c:v>52826</c:v>
                </c:pt>
                <c:pt idx="316" formatCode="General">
                  <c:v>52599</c:v>
                </c:pt>
                <c:pt idx="317" formatCode="General">
                  <c:v>52224</c:v>
                </c:pt>
                <c:pt idx="318" formatCode="General">
                  <c:v>51804</c:v>
                </c:pt>
                <c:pt idx="319" formatCode="General">
                  <c:v>51571</c:v>
                </c:pt>
                <c:pt idx="320" formatCode="General">
                  <c:v>51548</c:v>
                </c:pt>
                <c:pt idx="321" formatCode="General">
                  <c:v>51339</c:v>
                </c:pt>
                <c:pt idx="322" formatCode="General">
                  <c:v>51200</c:v>
                </c:pt>
                <c:pt idx="323" formatCode="General">
                  <c:v>51015</c:v>
                </c:pt>
                <c:pt idx="324" formatCode="General">
                  <c:v>50876</c:v>
                </c:pt>
                <c:pt idx="325" formatCode="General">
                  <c:v>50830</c:v>
                </c:pt>
                <c:pt idx="326" formatCode="General">
                  <c:v>50784</c:v>
                </c:pt>
                <c:pt idx="327" formatCode="General">
                  <c:v>50738</c:v>
                </c:pt>
                <c:pt idx="328" formatCode="General">
                  <c:v>50645</c:v>
                </c:pt>
                <c:pt idx="329" formatCode="General">
                  <c:v>50507</c:v>
                </c:pt>
                <c:pt idx="330" formatCode="General">
                  <c:v>50323</c:v>
                </c:pt>
                <c:pt idx="331" formatCode="General">
                  <c:v>50140</c:v>
                </c:pt>
                <c:pt idx="332" formatCode="General">
                  <c:v>49910</c:v>
                </c:pt>
                <c:pt idx="333" formatCode="General">
                  <c:v>50149</c:v>
                </c:pt>
                <c:pt idx="334" formatCode="General">
                  <c:v>50048</c:v>
                </c:pt>
                <c:pt idx="335" formatCode="General">
                  <c:v>49910</c:v>
                </c:pt>
                <c:pt idx="336" formatCode="General">
                  <c:v>49910</c:v>
                </c:pt>
                <c:pt idx="337" formatCode="General">
                  <c:v>49910</c:v>
                </c:pt>
                <c:pt idx="338" formatCode="General">
                  <c:v>49956</c:v>
                </c:pt>
                <c:pt idx="339" formatCode="General">
                  <c:v>49956</c:v>
                </c:pt>
                <c:pt idx="340" formatCode="General">
                  <c:v>49956</c:v>
                </c:pt>
                <c:pt idx="341" formatCode="General">
                  <c:v>50002</c:v>
                </c:pt>
                <c:pt idx="342" formatCode="General">
                  <c:v>50002</c:v>
                </c:pt>
                <c:pt idx="343" formatCode="General">
                  <c:v>50048</c:v>
                </c:pt>
                <c:pt idx="344" formatCode="General">
                  <c:v>50048</c:v>
                </c:pt>
                <c:pt idx="345" formatCode="General">
                  <c:v>50094</c:v>
                </c:pt>
                <c:pt idx="346" formatCode="General">
                  <c:v>50231</c:v>
                </c:pt>
                <c:pt idx="347" formatCode="General">
                  <c:v>50277</c:v>
                </c:pt>
                <c:pt idx="348" formatCode="General">
                  <c:v>50323</c:v>
                </c:pt>
                <c:pt idx="349" formatCode="General">
                  <c:v>50323</c:v>
                </c:pt>
                <c:pt idx="350" formatCode="General">
                  <c:v>50369</c:v>
                </c:pt>
                <c:pt idx="351" formatCode="General">
                  <c:v>50369</c:v>
                </c:pt>
                <c:pt idx="352" formatCode="General">
                  <c:v>50415</c:v>
                </c:pt>
                <c:pt idx="353" formatCode="General">
                  <c:v>50415</c:v>
                </c:pt>
                <c:pt idx="354" formatCode="General">
                  <c:v>50461</c:v>
                </c:pt>
                <c:pt idx="355" formatCode="General">
                  <c:v>50461</c:v>
                </c:pt>
                <c:pt idx="356" formatCode="General">
                  <c:v>50461</c:v>
                </c:pt>
                <c:pt idx="357" formatCode="General">
                  <c:v>50507</c:v>
                </c:pt>
                <c:pt idx="358" formatCode="General">
                  <c:v>50507</c:v>
                </c:pt>
                <c:pt idx="359" formatCode="General">
                  <c:v>50507</c:v>
                </c:pt>
                <c:pt idx="360" formatCode="General">
                  <c:v>50553</c:v>
                </c:pt>
                <c:pt idx="361" formatCode="General">
                  <c:v>50553</c:v>
                </c:pt>
                <c:pt idx="362" formatCode="General">
                  <c:v>50553</c:v>
                </c:pt>
                <c:pt idx="363" formatCode="General">
                  <c:v>50599</c:v>
                </c:pt>
                <c:pt idx="364" formatCode="General">
                  <c:v>50369</c:v>
                </c:pt>
                <c:pt idx="365">
                  <c:v>50140</c:v>
                </c:pt>
                <c:pt idx="366">
                  <c:v>49864</c:v>
                </c:pt>
                <c:pt idx="367">
                  <c:v>49682</c:v>
                </c:pt>
                <c:pt idx="368">
                  <c:v>49499</c:v>
                </c:pt>
                <c:pt idx="369">
                  <c:v>49317</c:v>
                </c:pt>
                <c:pt idx="370">
                  <c:v>49135</c:v>
                </c:pt>
                <c:pt idx="371">
                  <c:v>48863</c:v>
                </c:pt>
                <c:pt idx="372">
                  <c:v>48591</c:v>
                </c:pt>
                <c:pt idx="373">
                  <c:v>48275</c:v>
                </c:pt>
                <c:pt idx="374">
                  <c:v>48095</c:v>
                </c:pt>
                <c:pt idx="375">
                  <c:v>47780</c:v>
                </c:pt>
                <c:pt idx="376">
                  <c:v>47556</c:v>
                </c:pt>
                <c:pt idx="377">
                  <c:v>47288</c:v>
                </c:pt>
                <c:pt idx="378">
                  <c:v>47065</c:v>
                </c:pt>
                <c:pt idx="379">
                  <c:v>46798</c:v>
                </c:pt>
                <c:pt idx="380">
                  <c:v>46487</c:v>
                </c:pt>
                <c:pt idx="381">
                  <c:v>46222</c:v>
                </c:pt>
                <c:pt idx="382">
                  <c:v>46222</c:v>
                </c:pt>
                <c:pt idx="383">
                  <c:v>46310</c:v>
                </c:pt>
                <c:pt idx="384">
                  <c:v>46399</c:v>
                </c:pt>
                <c:pt idx="385">
                  <c:v>46576</c:v>
                </c:pt>
                <c:pt idx="386">
                  <c:v>46665</c:v>
                </c:pt>
                <c:pt idx="387">
                  <c:v>46753</c:v>
                </c:pt>
                <c:pt idx="388">
                  <c:v>46842</c:v>
                </c:pt>
                <c:pt idx="389">
                  <c:v>46931</c:v>
                </c:pt>
                <c:pt idx="390">
                  <c:v>47020</c:v>
                </c:pt>
                <c:pt idx="391">
                  <c:v>47109</c:v>
                </c:pt>
                <c:pt idx="392">
                  <c:v>47199</c:v>
                </c:pt>
                <c:pt idx="393">
                  <c:v>47288</c:v>
                </c:pt>
                <c:pt idx="394">
                  <c:v>47333</c:v>
                </c:pt>
                <c:pt idx="395">
                  <c:v>47377</c:v>
                </c:pt>
                <c:pt idx="396">
                  <c:v>47422</c:v>
                </c:pt>
                <c:pt idx="397">
                  <c:v>47556</c:v>
                </c:pt>
                <c:pt idx="398">
                  <c:v>47646</c:v>
                </c:pt>
                <c:pt idx="399">
                  <c:v>47735</c:v>
                </c:pt>
                <c:pt idx="400">
                  <c:v>47870</c:v>
                </c:pt>
                <c:pt idx="401">
                  <c:v>47959</c:v>
                </c:pt>
                <c:pt idx="402">
                  <c:v>48095</c:v>
                </c:pt>
                <c:pt idx="403">
                  <c:v>48908</c:v>
                </c:pt>
                <c:pt idx="404">
                  <c:v>49226</c:v>
                </c:pt>
                <c:pt idx="405">
                  <c:v>49545</c:v>
                </c:pt>
                <c:pt idx="406">
                  <c:v>49864</c:v>
                </c:pt>
                <c:pt idx="407">
                  <c:v>49956</c:v>
                </c:pt>
                <c:pt idx="408">
                  <c:v>50140</c:v>
                </c:pt>
                <c:pt idx="409">
                  <c:v>50277</c:v>
                </c:pt>
                <c:pt idx="410">
                  <c:v>50369</c:v>
                </c:pt>
                <c:pt idx="411">
                  <c:v>50507</c:v>
                </c:pt>
                <c:pt idx="412">
                  <c:v>50692</c:v>
                </c:pt>
                <c:pt idx="413">
                  <c:v>50969</c:v>
                </c:pt>
                <c:pt idx="414">
                  <c:v>51200</c:v>
                </c:pt>
                <c:pt idx="415">
                  <c:v>51757</c:v>
                </c:pt>
                <c:pt idx="416">
                  <c:v>52177</c:v>
                </c:pt>
                <c:pt idx="417">
                  <c:v>52411</c:v>
                </c:pt>
                <c:pt idx="418">
                  <c:v>52646</c:v>
                </c:pt>
                <c:pt idx="419">
                  <c:v>52881</c:v>
                </c:pt>
                <c:pt idx="420">
                  <c:v>53069</c:v>
                </c:pt>
                <c:pt idx="421">
                  <c:v>53164</c:v>
                </c:pt>
                <c:pt idx="422">
                  <c:v>53352</c:v>
                </c:pt>
                <c:pt idx="423">
                  <c:v>53494</c:v>
                </c:pt>
                <c:pt idx="424">
                  <c:v>53636</c:v>
                </c:pt>
                <c:pt idx="425">
                  <c:v>53778</c:v>
                </c:pt>
                <c:pt idx="426">
                  <c:v>53873</c:v>
                </c:pt>
                <c:pt idx="427">
                  <c:v>54016</c:v>
                </c:pt>
                <c:pt idx="428">
                  <c:v>54158</c:v>
                </c:pt>
                <c:pt idx="429">
                  <c:v>54206</c:v>
                </c:pt>
                <c:pt idx="430">
                  <c:v>54492</c:v>
                </c:pt>
                <c:pt idx="431">
                  <c:v>54635</c:v>
                </c:pt>
                <c:pt idx="432">
                  <c:v>54731</c:v>
                </c:pt>
                <c:pt idx="433">
                  <c:v>54874</c:v>
                </c:pt>
                <c:pt idx="434">
                  <c:v>55018</c:v>
                </c:pt>
                <c:pt idx="435">
                  <c:v>55114</c:v>
                </c:pt>
                <c:pt idx="436">
                  <c:v>55210</c:v>
                </c:pt>
                <c:pt idx="437">
                  <c:v>55306</c:v>
                </c:pt>
                <c:pt idx="438">
                  <c:v>55402</c:v>
                </c:pt>
                <c:pt idx="439">
                  <c:v>55499</c:v>
                </c:pt>
                <c:pt idx="440">
                  <c:v>55595</c:v>
                </c:pt>
                <c:pt idx="441">
                  <c:v>55691</c:v>
                </c:pt>
                <c:pt idx="442">
                  <c:v>55884</c:v>
                </c:pt>
                <c:pt idx="443">
                  <c:v>55981</c:v>
                </c:pt>
                <c:pt idx="444">
                  <c:v>56078</c:v>
                </c:pt>
                <c:pt idx="445">
                  <c:v>56223</c:v>
                </c:pt>
                <c:pt idx="446">
                  <c:v>56272</c:v>
                </c:pt>
                <c:pt idx="447">
                  <c:v>56417</c:v>
                </c:pt>
                <c:pt idx="448">
                  <c:v>56709</c:v>
                </c:pt>
                <c:pt idx="449">
                  <c:v>57001</c:v>
                </c:pt>
                <c:pt idx="450">
                  <c:v>57343</c:v>
                </c:pt>
                <c:pt idx="451">
                  <c:v>57637</c:v>
                </c:pt>
                <c:pt idx="452">
                  <c:v>57980</c:v>
                </c:pt>
                <c:pt idx="453">
                  <c:v>58276</c:v>
                </c:pt>
                <c:pt idx="454">
                  <c:v>58522</c:v>
                </c:pt>
                <c:pt idx="455">
                  <c:v>58869</c:v>
                </c:pt>
                <c:pt idx="456">
                  <c:v>59166</c:v>
                </c:pt>
                <c:pt idx="457">
                  <c:v>59515</c:v>
                </c:pt>
                <c:pt idx="458">
                  <c:v>59814</c:v>
                </c:pt>
                <c:pt idx="459">
                  <c:v>60064</c:v>
                </c:pt>
                <c:pt idx="460">
                  <c:v>60214</c:v>
                </c:pt>
                <c:pt idx="461">
                  <c:v>60414</c:v>
                </c:pt>
                <c:pt idx="462">
                  <c:v>60565</c:v>
                </c:pt>
                <c:pt idx="463">
                  <c:v>60766</c:v>
                </c:pt>
                <c:pt idx="464">
                  <c:v>60867</c:v>
                </c:pt>
                <c:pt idx="465">
                  <c:v>61018</c:v>
                </c:pt>
                <c:pt idx="466">
                  <c:v>61220</c:v>
                </c:pt>
                <c:pt idx="467">
                  <c:v>61321</c:v>
                </c:pt>
                <c:pt idx="468">
                  <c:v>61473</c:v>
                </c:pt>
                <c:pt idx="469">
                  <c:v>61625</c:v>
                </c:pt>
                <c:pt idx="470">
                  <c:v>61777</c:v>
                </c:pt>
                <c:pt idx="471">
                  <c:v>61929</c:v>
                </c:pt>
                <c:pt idx="472">
                  <c:v>61979</c:v>
                </c:pt>
                <c:pt idx="473">
                  <c:v>62183</c:v>
                </c:pt>
                <c:pt idx="474">
                  <c:v>62336</c:v>
                </c:pt>
                <c:pt idx="475">
                  <c:v>62438</c:v>
                </c:pt>
                <c:pt idx="476">
                  <c:v>62540</c:v>
                </c:pt>
                <c:pt idx="477">
                  <c:v>62694</c:v>
                </c:pt>
                <c:pt idx="478">
                  <c:v>62796</c:v>
                </c:pt>
                <c:pt idx="479">
                  <c:v>62898</c:v>
                </c:pt>
                <c:pt idx="480">
                  <c:v>63052</c:v>
                </c:pt>
                <c:pt idx="481">
                  <c:v>63154</c:v>
                </c:pt>
                <c:pt idx="482">
                  <c:v>63309</c:v>
                </c:pt>
                <c:pt idx="483">
                  <c:v>63360</c:v>
                </c:pt>
                <c:pt idx="484">
                  <c:v>63514</c:v>
                </c:pt>
                <c:pt idx="485">
                  <c:v>63586</c:v>
                </c:pt>
                <c:pt idx="486">
                  <c:v>63679</c:v>
                </c:pt>
                <c:pt idx="487">
                  <c:v>63782</c:v>
                </c:pt>
                <c:pt idx="488">
                  <c:v>63885</c:v>
                </c:pt>
                <c:pt idx="489">
                  <c:v>63968</c:v>
                </c:pt>
                <c:pt idx="490">
                  <c:v>63854</c:v>
                </c:pt>
                <c:pt idx="491">
                  <c:v>64164</c:v>
                </c:pt>
                <c:pt idx="492">
                  <c:v>64268</c:v>
                </c:pt>
                <c:pt idx="493">
                  <c:v>64371</c:v>
                </c:pt>
                <c:pt idx="494">
                  <c:v>64434</c:v>
                </c:pt>
                <c:pt idx="495">
                  <c:v>64506</c:v>
                </c:pt>
                <c:pt idx="496">
                  <c:v>64578</c:v>
                </c:pt>
                <c:pt idx="497">
                  <c:v>64630</c:v>
                </c:pt>
                <c:pt idx="498">
                  <c:v>64703</c:v>
                </c:pt>
                <c:pt idx="499">
                  <c:v>64724</c:v>
                </c:pt>
                <c:pt idx="500">
                  <c:v>64817</c:v>
                </c:pt>
                <c:pt idx="501">
                  <c:v>64880</c:v>
                </c:pt>
                <c:pt idx="502">
                  <c:v>65140</c:v>
                </c:pt>
                <c:pt idx="503">
                  <c:v>65005</c:v>
                </c:pt>
                <c:pt idx="504">
                  <c:v>65046</c:v>
                </c:pt>
                <c:pt idx="505">
                  <c:v>65077</c:v>
                </c:pt>
                <c:pt idx="506">
                  <c:v>65140</c:v>
                </c:pt>
                <c:pt idx="507">
                  <c:v>65193</c:v>
                </c:pt>
                <c:pt idx="508">
                  <c:v>65255</c:v>
                </c:pt>
                <c:pt idx="509">
                  <c:v>65255</c:v>
                </c:pt>
                <c:pt idx="510">
                  <c:v>65297</c:v>
                </c:pt>
                <c:pt idx="511">
                  <c:v>65349</c:v>
                </c:pt>
                <c:pt idx="512">
                  <c:v>65359</c:v>
                </c:pt>
                <c:pt idx="513">
                  <c:v>65380</c:v>
                </c:pt>
                <c:pt idx="514">
                  <c:v>65401</c:v>
                </c:pt>
                <c:pt idx="515">
                  <c:v>65453</c:v>
                </c:pt>
                <c:pt idx="516">
                  <c:v>65495</c:v>
                </c:pt>
                <c:pt idx="517">
                  <c:v>65506</c:v>
                </c:pt>
                <c:pt idx="518">
                  <c:v>65547</c:v>
                </c:pt>
                <c:pt idx="519">
                  <c:v>65568</c:v>
                </c:pt>
                <c:pt idx="520">
                  <c:v>65579</c:v>
                </c:pt>
                <c:pt idx="521">
                  <c:v>65621</c:v>
                </c:pt>
                <c:pt idx="522">
                  <c:v>65610</c:v>
                </c:pt>
                <c:pt idx="523">
                  <c:v>65621</c:v>
                </c:pt>
                <c:pt idx="524">
                  <c:v>65663</c:v>
                </c:pt>
                <c:pt idx="525">
                  <c:v>65704</c:v>
                </c:pt>
                <c:pt idx="526">
                  <c:v>65715</c:v>
                </c:pt>
                <c:pt idx="527">
                  <c:v>65736</c:v>
                </c:pt>
                <c:pt idx="528">
                  <c:v>65736</c:v>
                </c:pt>
                <c:pt idx="529">
                  <c:v>65547</c:v>
                </c:pt>
                <c:pt idx="530">
                  <c:v>65453</c:v>
                </c:pt>
                <c:pt idx="531">
                  <c:v>65349</c:v>
                </c:pt>
                <c:pt idx="532">
                  <c:v>65359</c:v>
                </c:pt>
                <c:pt idx="533">
                  <c:v>65370</c:v>
                </c:pt>
                <c:pt idx="534">
                  <c:v>65401</c:v>
                </c:pt>
                <c:pt idx="535">
                  <c:v>65411</c:v>
                </c:pt>
                <c:pt idx="536">
                  <c:v>65411</c:v>
                </c:pt>
                <c:pt idx="537">
                  <c:v>65245</c:v>
                </c:pt>
                <c:pt idx="538">
                  <c:v>65046</c:v>
                </c:pt>
                <c:pt idx="539">
                  <c:v>64984</c:v>
                </c:pt>
                <c:pt idx="540">
                  <c:v>64942</c:v>
                </c:pt>
                <c:pt idx="541">
                  <c:v>64963</c:v>
                </c:pt>
                <c:pt idx="542">
                  <c:v>64983</c:v>
                </c:pt>
                <c:pt idx="543">
                  <c:v>65046</c:v>
                </c:pt>
                <c:pt idx="544">
                  <c:v>65057</c:v>
                </c:pt>
                <c:pt idx="545">
                  <c:v>65067</c:v>
                </c:pt>
                <c:pt idx="546">
                  <c:v>65088</c:v>
                </c:pt>
                <c:pt idx="547">
                  <c:v>65088</c:v>
                </c:pt>
                <c:pt idx="548">
                  <c:v>65098</c:v>
                </c:pt>
                <c:pt idx="549">
                  <c:v>65088</c:v>
                </c:pt>
                <c:pt idx="550">
                  <c:v>65088</c:v>
                </c:pt>
                <c:pt idx="551">
                  <c:v>65109</c:v>
                </c:pt>
                <c:pt idx="552">
                  <c:v>65131</c:v>
                </c:pt>
                <c:pt idx="553">
                  <c:v>65110</c:v>
                </c:pt>
                <c:pt idx="554">
                  <c:v>65131</c:v>
                </c:pt>
                <c:pt idx="555">
                  <c:v>65141</c:v>
                </c:pt>
                <c:pt idx="556">
                  <c:v>65162</c:v>
                </c:pt>
                <c:pt idx="557">
                  <c:v>65151</c:v>
                </c:pt>
                <c:pt idx="558">
                  <c:v>65193</c:v>
                </c:pt>
                <c:pt idx="559">
                  <c:v>65193</c:v>
                </c:pt>
                <c:pt idx="560">
                  <c:v>65214</c:v>
                </c:pt>
                <c:pt idx="561">
                  <c:v>65214</c:v>
                </c:pt>
                <c:pt idx="562">
                  <c:v>65224</c:v>
                </c:pt>
                <c:pt idx="563">
                  <c:v>65235</c:v>
                </c:pt>
                <c:pt idx="564">
                  <c:v>65256</c:v>
                </c:pt>
                <c:pt idx="565">
                  <c:v>65266</c:v>
                </c:pt>
                <c:pt idx="566">
                  <c:v>65245</c:v>
                </c:pt>
                <c:pt idx="567">
                  <c:v>65256</c:v>
                </c:pt>
                <c:pt idx="568">
                  <c:v>65266</c:v>
                </c:pt>
                <c:pt idx="569">
                  <c:v>65276</c:v>
                </c:pt>
                <c:pt idx="570">
                  <c:v>65297</c:v>
                </c:pt>
                <c:pt idx="571">
                  <c:v>65297</c:v>
                </c:pt>
                <c:pt idx="572">
                  <c:v>65297</c:v>
                </c:pt>
                <c:pt idx="573">
                  <c:v>65308</c:v>
                </c:pt>
                <c:pt idx="574">
                  <c:v>65318</c:v>
                </c:pt>
                <c:pt idx="575">
                  <c:v>65297</c:v>
                </c:pt>
                <c:pt idx="576">
                  <c:v>65297</c:v>
                </c:pt>
                <c:pt idx="577">
                  <c:v>65308</c:v>
                </c:pt>
                <c:pt idx="578">
                  <c:v>65089</c:v>
                </c:pt>
                <c:pt idx="579">
                  <c:v>64828</c:v>
                </c:pt>
                <c:pt idx="580">
                  <c:v>64433</c:v>
                </c:pt>
                <c:pt idx="581">
                  <c:v>64010</c:v>
                </c:pt>
                <c:pt idx="582">
                  <c:v>63720</c:v>
                </c:pt>
                <c:pt idx="583">
                  <c:v>63411</c:v>
                </c:pt>
                <c:pt idx="584">
                  <c:v>63257</c:v>
                </c:pt>
                <c:pt idx="585">
                  <c:v>63052</c:v>
                </c:pt>
                <c:pt idx="586">
                  <c:v>62898</c:v>
                </c:pt>
                <c:pt idx="587">
                  <c:v>62725</c:v>
                </c:pt>
                <c:pt idx="588">
                  <c:v>62540</c:v>
                </c:pt>
                <c:pt idx="589">
                  <c:v>62316</c:v>
                </c:pt>
                <c:pt idx="590">
                  <c:v>62205</c:v>
                </c:pt>
                <c:pt idx="591">
                  <c:v>62042</c:v>
                </c:pt>
                <c:pt idx="592">
                  <c:v>61869</c:v>
                </c:pt>
                <c:pt idx="593">
                  <c:v>61697</c:v>
                </c:pt>
                <c:pt idx="594">
                  <c:v>61473</c:v>
                </c:pt>
                <c:pt idx="595">
                  <c:v>61261</c:v>
                </c:pt>
                <c:pt idx="596">
                  <c:v>61241</c:v>
                </c:pt>
                <c:pt idx="597">
                  <c:v>61261</c:v>
                </c:pt>
                <c:pt idx="598">
                  <c:v>61292</c:v>
                </c:pt>
                <c:pt idx="599">
                  <c:v>61302</c:v>
                </c:pt>
                <c:pt idx="600">
                  <c:v>61332</c:v>
                </c:pt>
                <c:pt idx="601">
                  <c:v>61352</c:v>
                </c:pt>
                <c:pt idx="602">
                  <c:v>61362</c:v>
                </c:pt>
                <c:pt idx="603">
                  <c:v>61372</c:v>
                </c:pt>
                <c:pt idx="604">
                  <c:v>61352</c:v>
                </c:pt>
                <c:pt idx="605">
                  <c:v>61352</c:v>
                </c:pt>
                <c:pt idx="606">
                  <c:v>61362</c:v>
                </c:pt>
                <c:pt idx="607">
                  <c:v>61352</c:v>
                </c:pt>
                <c:pt idx="608">
                  <c:v>61352</c:v>
                </c:pt>
                <c:pt idx="609">
                  <c:v>61362</c:v>
                </c:pt>
                <c:pt idx="610">
                  <c:v>61362</c:v>
                </c:pt>
                <c:pt idx="611">
                  <c:v>61362</c:v>
                </c:pt>
                <c:pt idx="612">
                  <c:v>61362</c:v>
                </c:pt>
                <c:pt idx="613">
                  <c:v>61382</c:v>
                </c:pt>
                <c:pt idx="614">
                  <c:v>61019</c:v>
                </c:pt>
                <c:pt idx="615">
                  <c:v>60455</c:v>
                </c:pt>
                <c:pt idx="616">
                  <c:v>59925</c:v>
                </c:pt>
                <c:pt idx="617">
                  <c:v>59435</c:v>
                </c:pt>
                <c:pt idx="618">
                  <c:v>58949</c:v>
                </c:pt>
                <c:pt idx="619">
                  <c:v>58473</c:v>
                </c:pt>
                <c:pt idx="620">
                  <c:v>58060</c:v>
                </c:pt>
                <c:pt idx="621">
                  <c:v>57706</c:v>
                </c:pt>
                <c:pt idx="622">
                  <c:v>57295</c:v>
                </c:pt>
                <c:pt idx="623">
                  <c:v>56914</c:v>
                </c:pt>
                <c:pt idx="624">
                  <c:v>56485</c:v>
                </c:pt>
                <c:pt idx="625">
                  <c:v>56060</c:v>
                </c:pt>
                <c:pt idx="626">
                  <c:v>55528</c:v>
                </c:pt>
                <c:pt idx="627">
                  <c:v>55048</c:v>
                </c:pt>
                <c:pt idx="628">
                  <c:v>54636</c:v>
                </c:pt>
                <c:pt idx="629">
                  <c:v>54198</c:v>
                </c:pt>
                <c:pt idx="630">
                  <c:v>53760</c:v>
                </c:pt>
                <c:pt idx="631">
                  <c:v>53429</c:v>
                </c:pt>
                <c:pt idx="632">
                  <c:v>53080</c:v>
                </c:pt>
                <c:pt idx="633">
                  <c:v>52740</c:v>
                </c:pt>
                <c:pt idx="634">
                  <c:v>52384</c:v>
                </c:pt>
                <c:pt idx="635">
                  <c:v>52010</c:v>
                </c:pt>
                <c:pt idx="636">
                  <c:v>51636</c:v>
                </c:pt>
                <c:pt idx="637">
                  <c:v>51303</c:v>
                </c:pt>
                <c:pt idx="638">
                  <c:v>50932</c:v>
                </c:pt>
                <c:pt idx="639">
                  <c:v>50600</c:v>
                </c:pt>
                <c:pt idx="640">
                  <c:v>50269</c:v>
                </c:pt>
                <c:pt idx="641">
                  <c:v>49928</c:v>
                </c:pt>
                <c:pt idx="642">
                  <c:v>49764</c:v>
                </c:pt>
                <c:pt idx="643">
                  <c:v>49782</c:v>
                </c:pt>
                <c:pt idx="644">
                  <c:v>49673</c:v>
                </c:pt>
                <c:pt idx="645">
                  <c:v>49473</c:v>
                </c:pt>
                <c:pt idx="646">
                  <c:v>49190</c:v>
                </c:pt>
                <c:pt idx="647">
                  <c:v>48936</c:v>
                </c:pt>
                <c:pt idx="648">
                  <c:v>48773</c:v>
                </c:pt>
                <c:pt idx="649">
                  <c:v>48520</c:v>
                </c:pt>
                <c:pt idx="650">
                  <c:v>48276</c:v>
                </c:pt>
                <c:pt idx="651">
                  <c:v>48005</c:v>
                </c:pt>
                <c:pt idx="652">
                  <c:v>47692</c:v>
                </c:pt>
                <c:pt idx="653">
                  <c:v>47468</c:v>
                </c:pt>
                <c:pt idx="654">
                  <c:v>47199</c:v>
                </c:pt>
                <c:pt idx="655">
                  <c:v>46888</c:v>
                </c:pt>
                <c:pt idx="656">
                  <c:v>46621</c:v>
                </c:pt>
                <c:pt idx="657">
                  <c:v>46266</c:v>
                </c:pt>
                <c:pt idx="658">
                  <c:v>45914</c:v>
                </c:pt>
                <c:pt idx="659">
                  <c:v>45650</c:v>
                </c:pt>
                <c:pt idx="660">
                  <c:v>45299</c:v>
                </c:pt>
                <c:pt idx="661">
                  <c:v>44994</c:v>
                </c:pt>
                <c:pt idx="662">
                  <c:v>44723</c:v>
                </c:pt>
                <c:pt idx="663">
                  <c:v>44419</c:v>
                </c:pt>
                <c:pt idx="664">
                  <c:v>44133</c:v>
                </c:pt>
                <c:pt idx="665">
                  <c:v>43839</c:v>
                </c:pt>
                <c:pt idx="666">
                  <c:v>43555</c:v>
                </c:pt>
                <c:pt idx="667">
                  <c:v>43255</c:v>
                </c:pt>
                <c:pt idx="668">
                  <c:v>42998</c:v>
                </c:pt>
                <c:pt idx="669">
                  <c:v>42750</c:v>
                </c:pt>
                <c:pt idx="670">
                  <c:v>42470</c:v>
                </c:pt>
                <c:pt idx="671">
                  <c:v>42198</c:v>
                </c:pt>
                <c:pt idx="672">
                  <c:v>41901</c:v>
                </c:pt>
                <c:pt idx="673">
                  <c:v>41598</c:v>
                </c:pt>
                <c:pt idx="674">
                  <c:v>41304</c:v>
                </c:pt>
                <c:pt idx="675">
                  <c:v>41011</c:v>
                </c:pt>
                <c:pt idx="676">
                  <c:v>40761</c:v>
                </c:pt>
                <c:pt idx="677">
                  <c:v>40486</c:v>
                </c:pt>
                <c:pt idx="678">
                  <c:v>40594</c:v>
                </c:pt>
                <c:pt idx="679">
                  <c:v>40611</c:v>
                </c:pt>
                <c:pt idx="680">
                  <c:v>40636</c:v>
                </c:pt>
                <c:pt idx="681">
                  <c:v>40678</c:v>
                </c:pt>
                <c:pt idx="682">
                  <c:v>40686</c:v>
                </c:pt>
                <c:pt idx="683">
                  <c:v>40553</c:v>
                </c:pt>
                <c:pt idx="684">
                  <c:v>40428</c:v>
                </c:pt>
                <c:pt idx="685">
                  <c:v>40311</c:v>
                </c:pt>
                <c:pt idx="686">
                  <c:v>40228</c:v>
                </c:pt>
                <c:pt idx="687">
                  <c:v>39989</c:v>
                </c:pt>
                <c:pt idx="688">
                  <c:v>39848</c:v>
                </c:pt>
                <c:pt idx="689">
                  <c:v>39700</c:v>
                </c:pt>
                <c:pt idx="690">
                  <c:v>39535</c:v>
                </c:pt>
                <c:pt idx="691">
                  <c:v>39362</c:v>
                </c:pt>
                <c:pt idx="692">
                  <c:v>39199</c:v>
                </c:pt>
                <c:pt idx="693">
                  <c:v>38994</c:v>
                </c:pt>
                <c:pt idx="694">
                  <c:v>38896</c:v>
                </c:pt>
                <c:pt idx="695">
                  <c:v>38667</c:v>
                </c:pt>
                <c:pt idx="696">
                  <c:v>38578</c:v>
                </c:pt>
                <c:pt idx="697">
                  <c:v>38416</c:v>
                </c:pt>
                <c:pt idx="698">
                  <c:v>38262</c:v>
                </c:pt>
                <c:pt idx="699">
                  <c:v>38099</c:v>
                </c:pt>
                <c:pt idx="700">
                  <c:v>37929</c:v>
                </c:pt>
                <c:pt idx="701">
                  <c:v>37776</c:v>
                </c:pt>
                <c:pt idx="702">
                  <c:v>37495</c:v>
                </c:pt>
                <c:pt idx="703">
                  <c:v>37295</c:v>
                </c:pt>
                <c:pt idx="704">
                  <c:v>37134</c:v>
                </c:pt>
                <c:pt idx="705">
                  <c:v>36975</c:v>
                </c:pt>
                <c:pt idx="706">
                  <c:v>36776</c:v>
                </c:pt>
                <c:pt idx="707">
                  <c:v>36578</c:v>
                </c:pt>
                <c:pt idx="708">
                  <c:v>36379</c:v>
                </c:pt>
                <c:pt idx="709">
                  <c:v>36181</c:v>
                </c:pt>
                <c:pt idx="710">
                  <c:v>36024</c:v>
                </c:pt>
                <c:pt idx="711">
                  <c:v>35906</c:v>
                </c:pt>
                <c:pt idx="712">
                  <c:v>35788</c:v>
                </c:pt>
                <c:pt idx="713">
                  <c:v>35630</c:v>
                </c:pt>
                <c:pt idx="714">
                  <c:v>35473</c:v>
                </c:pt>
                <c:pt idx="715">
                  <c:v>35161</c:v>
                </c:pt>
                <c:pt idx="716">
                  <c:v>35084</c:v>
                </c:pt>
                <c:pt idx="717">
                  <c:v>35045</c:v>
                </c:pt>
                <c:pt idx="718">
                  <c:v>34741</c:v>
                </c:pt>
                <c:pt idx="719">
                  <c:v>34571</c:v>
                </c:pt>
                <c:pt idx="720">
                  <c:v>34324</c:v>
                </c:pt>
                <c:pt idx="721">
                  <c:v>34186</c:v>
                </c:pt>
                <c:pt idx="722">
                  <c:v>33955</c:v>
                </c:pt>
                <c:pt idx="723">
                  <c:v>33970</c:v>
                </c:pt>
                <c:pt idx="724">
                  <c:v>33986</c:v>
                </c:pt>
                <c:pt idx="725">
                  <c:v>33978</c:v>
                </c:pt>
                <c:pt idx="726">
                  <c:v>33970</c:v>
                </c:pt>
                <c:pt idx="727">
                  <c:v>33970</c:v>
                </c:pt>
                <c:pt idx="728">
                  <c:v>33817</c:v>
                </c:pt>
                <c:pt idx="729">
                  <c:v>33649</c:v>
                </c:pt>
                <c:pt idx="730">
                  <c:v>33573</c:v>
                </c:pt>
                <c:pt idx="731">
                  <c:v>33291</c:v>
                </c:pt>
                <c:pt idx="732">
                  <c:v>33153</c:v>
                </c:pt>
                <c:pt idx="733">
                  <c:v>33230</c:v>
                </c:pt>
                <c:pt idx="734">
                  <c:v>34040</c:v>
                </c:pt>
                <c:pt idx="735">
                  <c:v>34170</c:v>
                </c:pt>
                <c:pt idx="736">
                  <c:v>34270</c:v>
                </c:pt>
                <c:pt idx="737">
                  <c:v>34494</c:v>
                </c:pt>
                <c:pt idx="738">
                  <c:v>35107</c:v>
                </c:pt>
                <c:pt idx="739">
                  <c:v>37222</c:v>
                </c:pt>
                <c:pt idx="740">
                  <c:v>53410</c:v>
                </c:pt>
                <c:pt idx="741">
                  <c:v>58671</c:v>
                </c:pt>
                <c:pt idx="742">
                  <c:v>60415</c:v>
                </c:pt>
                <c:pt idx="743">
                  <c:v>61575</c:v>
                </c:pt>
                <c:pt idx="744">
                  <c:v>62286</c:v>
                </c:pt>
                <c:pt idx="745">
                  <c:v>62745</c:v>
                </c:pt>
                <c:pt idx="746">
                  <c:v>62950</c:v>
                </c:pt>
                <c:pt idx="747">
                  <c:v>63104</c:v>
                </c:pt>
                <c:pt idx="748">
                  <c:v>63360</c:v>
                </c:pt>
                <c:pt idx="749">
                  <c:v>63566</c:v>
                </c:pt>
                <c:pt idx="750">
                  <c:v>63876</c:v>
                </c:pt>
                <c:pt idx="751">
                  <c:v>64031</c:v>
                </c:pt>
                <c:pt idx="752">
                  <c:v>64340</c:v>
                </c:pt>
                <c:pt idx="753">
                  <c:v>67859</c:v>
                </c:pt>
                <c:pt idx="754">
                  <c:v>80294</c:v>
                </c:pt>
                <c:pt idx="755">
                  <c:v>89457</c:v>
                </c:pt>
                <c:pt idx="756">
                  <c:v>89209</c:v>
                </c:pt>
                <c:pt idx="757">
                  <c:v>88898</c:v>
                </c:pt>
                <c:pt idx="758">
                  <c:v>88898</c:v>
                </c:pt>
                <c:pt idx="759">
                  <c:v>88836</c:v>
                </c:pt>
                <c:pt idx="760">
                  <c:v>88836</c:v>
                </c:pt>
                <c:pt idx="761">
                  <c:v>89023</c:v>
                </c:pt>
                <c:pt idx="762">
                  <c:v>88898</c:v>
                </c:pt>
                <c:pt idx="763">
                  <c:v>88650</c:v>
                </c:pt>
                <c:pt idx="764">
                  <c:v>88588</c:v>
                </c:pt>
                <c:pt idx="765">
                  <c:v>88526</c:v>
                </c:pt>
                <c:pt idx="766">
                  <c:v>88526</c:v>
                </c:pt>
                <c:pt idx="767">
                  <c:v>88526</c:v>
                </c:pt>
                <c:pt idx="768">
                  <c:v>88526</c:v>
                </c:pt>
                <c:pt idx="769">
                  <c:v>88526</c:v>
                </c:pt>
                <c:pt idx="770">
                  <c:v>88402</c:v>
                </c:pt>
                <c:pt idx="771">
                  <c:v>88464</c:v>
                </c:pt>
                <c:pt idx="772">
                  <c:v>88464</c:v>
                </c:pt>
                <c:pt idx="773">
                  <c:v>88402</c:v>
                </c:pt>
                <c:pt idx="774">
                  <c:v>88774</c:v>
                </c:pt>
                <c:pt idx="775">
                  <c:v>88712</c:v>
                </c:pt>
                <c:pt idx="776">
                  <c:v>88588</c:v>
                </c:pt>
                <c:pt idx="777">
                  <c:v>88464</c:v>
                </c:pt>
                <c:pt idx="778">
                  <c:v>88464</c:v>
                </c:pt>
                <c:pt idx="779">
                  <c:v>88402</c:v>
                </c:pt>
                <c:pt idx="780">
                  <c:v>88402</c:v>
                </c:pt>
                <c:pt idx="781">
                  <c:v>88340</c:v>
                </c:pt>
                <c:pt idx="782">
                  <c:v>88340</c:v>
                </c:pt>
                <c:pt idx="783">
                  <c:v>88279</c:v>
                </c:pt>
                <c:pt idx="784">
                  <c:v>88279</c:v>
                </c:pt>
                <c:pt idx="785">
                  <c:v>88279</c:v>
                </c:pt>
                <c:pt idx="786">
                  <c:v>88217</c:v>
                </c:pt>
                <c:pt idx="787">
                  <c:v>88217</c:v>
                </c:pt>
                <c:pt idx="788">
                  <c:v>88156</c:v>
                </c:pt>
                <c:pt idx="789">
                  <c:v>88094</c:v>
                </c:pt>
                <c:pt idx="790">
                  <c:v>88020</c:v>
                </c:pt>
                <c:pt idx="791">
                  <c:v>88402</c:v>
                </c:pt>
                <c:pt idx="792">
                  <c:v>88402</c:v>
                </c:pt>
                <c:pt idx="793">
                  <c:v>88526</c:v>
                </c:pt>
                <c:pt idx="794">
                  <c:v>88650</c:v>
                </c:pt>
                <c:pt idx="795">
                  <c:v>88712</c:v>
                </c:pt>
                <c:pt idx="796">
                  <c:v>88340</c:v>
                </c:pt>
                <c:pt idx="797">
                  <c:v>87971</c:v>
                </c:pt>
                <c:pt idx="798">
                  <c:v>87664</c:v>
                </c:pt>
                <c:pt idx="799">
                  <c:v>89769</c:v>
                </c:pt>
                <c:pt idx="800">
                  <c:v>89209</c:v>
                </c:pt>
                <c:pt idx="801">
                  <c:v>88961</c:v>
                </c:pt>
                <c:pt idx="802">
                  <c:v>88836</c:v>
                </c:pt>
                <c:pt idx="803">
                  <c:v>88774</c:v>
                </c:pt>
                <c:pt idx="804">
                  <c:v>88712</c:v>
                </c:pt>
                <c:pt idx="805">
                  <c:v>88712</c:v>
                </c:pt>
                <c:pt idx="806">
                  <c:v>88650</c:v>
                </c:pt>
                <c:pt idx="807">
                  <c:v>88650</c:v>
                </c:pt>
                <c:pt idx="808">
                  <c:v>88588</c:v>
                </c:pt>
                <c:pt idx="809">
                  <c:v>88464</c:v>
                </c:pt>
                <c:pt idx="810">
                  <c:v>88588</c:v>
                </c:pt>
                <c:pt idx="811">
                  <c:v>88712</c:v>
                </c:pt>
                <c:pt idx="812">
                  <c:v>88774</c:v>
                </c:pt>
                <c:pt idx="813">
                  <c:v>88712</c:v>
                </c:pt>
                <c:pt idx="814">
                  <c:v>88650</c:v>
                </c:pt>
                <c:pt idx="815">
                  <c:v>88588</c:v>
                </c:pt>
                <c:pt idx="816">
                  <c:v>88526</c:v>
                </c:pt>
                <c:pt idx="817">
                  <c:v>88526</c:v>
                </c:pt>
                <c:pt idx="818">
                  <c:v>88526</c:v>
                </c:pt>
                <c:pt idx="819">
                  <c:v>88464</c:v>
                </c:pt>
                <c:pt idx="820">
                  <c:v>88464</c:v>
                </c:pt>
                <c:pt idx="821">
                  <c:v>88464</c:v>
                </c:pt>
                <c:pt idx="822">
                  <c:v>88402</c:v>
                </c:pt>
                <c:pt idx="823">
                  <c:v>88402</c:v>
                </c:pt>
                <c:pt idx="824">
                  <c:v>88402</c:v>
                </c:pt>
                <c:pt idx="825">
                  <c:v>88464</c:v>
                </c:pt>
                <c:pt idx="826">
                  <c:v>88464</c:v>
                </c:pt>
                <c:pt idx="827">
                  <c:v>88464</c:v>
                </c:pt>
                <c:pt idx="828">
                  <c:v>88402</c:v>
                </c:pt>
                <c:pt idx="829">
                  <c:v>88279</c:v>
                </c:pt>
                <c:pt idx="830">
                  <c:v>88279</c:v>
                </c:pt>
                <c:pt idx="831">
                  <c:v>88217</c:v>
                </c:pt>
                <c:pt idx="832">
                  <c:v>88217</c:v>
                </c:pt>
                <c:pt idx="833">
                  <c:v>88217</c:v>
                </c:pt>
                <c:pt idx="834">
                  <c:v>88156</c:v>
                </c:pt>
                <c:pt idx="835">
                  <c:v>88217</c:v>
                </c:pt>
                <c:pt idx="836">
                  <c:v>88464</c:v>
                </c:pt>
                <c:pt idx="837">
                  <c:v>88340</c:v>
                </c:pt>
                <c:pt idx="838">
                  <c:v>88402</c:v>
                </c:pt>
                <c:pt idx="839">
                  <c:v>88340</c:v>
                </c:pt>
                <c:pt idx="840">
                  <c:v>88340</c:v>
                </c:pt>
                <c:pt idx="841">
                  <c:v>88340</c:v>
                </c:pt>
                <c:pt idx="842">
                  <c:v>88340</c:v>
                </c:pt>
                <c:pt idx="843">
                  <c:v>88217</c:v>
                </c:pt>
                <c:pt idx="844">
                  <c:v>88033</c:v>
                </c:pt>
                <c:pt idx="845">
                  <c:v>87971</c:v>
                </c:pt>
                <c:pt idx="846">
                  <c:v>87910</c:v>
                </c:pt>
                <c:pt idx="847">
                  <c:v>87910</c:v>
                </c:pt>
                <c:pt idx="848">
                  <c:v>87848</c:v>
                </c:pt>
                <c:pt idx="849">
                  <c:v>87787</c:v>
                </c:pt>
                <c:pt idx="850">
                  <c:v>87725</c:v>
                </c:pt>
                <c:pt idx="851">
                  <c:v>87725</c:v>
                </c:pt>
                <c:pt idx="852">
                  <c:v>87664</c:v>
                </c:pt>
                <c:pt idx="853">
                  <c:v>87602</c:v>
                </c:pt>
                <c:pt idx="854">
                  <c:v>87602</c:v>
                </c:pt>
                <c:pt idx="855">
                  <c:v>87541</c:v>
                </c:pt>
                <c:pt idx="856">
                  <c:v>87541</c:v>
                </c:pt>
                <c:pt idx="857">
                  <c:v>87479</c:v>
                </c:pt>
                <c:pt idx="858">
                  <c:v>87418</c:v>
                </c:pt>
                <c:pt idx="859">
                  <c:v>87418</c:v>
                </c:pt>
                <c:pt idx="860">
                  <c:v>87356</c:v>
                </c:pt>
                <c:pt idx="861">
                  <c:v>87295</c:v>
                </c:pt>
                <c:pt idx="862">
                  <c:v>87233</c:v>
                </c:pt>
                <c:pt idx="863">
                  <c:v>87233</c:v>
                </c:pt>
                <c:pt idx="864">
                  <c:v>87122</c:v>
                </c:pt>
                <c:pt idx="865">
                  <c:v>87479</c:v>
                </c:pt>
                <c:pt idx="866">
                  <c:v>87541</c:v>
                </c:pt>
                <c:pt idx="867">
                  <c:v>87602</c:v>
                </c:pt>
                <c:pt idx="868">
                  <c:v>87664</c:v>
                </c:pt>
                <c:pt idx="869">
                  <c:v>87725</c:v>
                </c:pt>
                <c:pt idx="870">
                  <c:v>87725</c:v>
                </c:pt>
                <c:pt idx="871">
                  <c:v>87725</c:v>
                </c:pt>
                <c:pt idx="872">
                  <c:v>87725</c:v>
                </c:pt>
                <c:pt idx="873">
                  <c:v>87644</c:v>
                </c:pt>
                <c:pt idx="874">
                  <c:v>87602</c:v>
                </c:pt>
                <c:pt idx="875">
                  <c:v>87541</c:v>
                </c:pt>
                <c:pt idx="876">
                  <c:v>87541</c:v>
                </c:pt>
                <c:pt idx="877">
                  <c:v>87479</c:v>
                </c:pt>
                <c:pt idx="878">
                  <c:v>87418</c:v>
                </c:pt>
                <c:pt idx="879">
                  <c:v>87356</c:v>
                </c:pt>
                <c:pt idx="880">
                  <c:v>87295</c:v>
                </c:pt>
                <c:pt idx="881">
                  <c:v>87295</c:v>
                </c:pt>
                <c:pt idx="882">
                  <c:v>87233</c:v>
                </c:pt>
                <c:pt idx="883">
                  <c:v>87233</c:v>
                </c:pt>
                <c:pt idx="884">
                  <c:v>87233</c:v>
                </c:pt>
                <c:pt idx="885">
                  <c:v>87356</c:v>
                </c:pt>
                <c:pt idx="886">
                  <c:v>87393</c:v>
                </c:pt>
                <c:pt idx="887">
                  <c:v>87381</c:v>
                </c:pt>
                <c:pt idx="888">
                  <c:v>87393</c:v>
                </c:pt>
                <c:pt idx="889">
                  <c:v>87418</c:v>
                </c:pt>
                <c:pt idx="890">
                  <c:v>87430</c:v>
                </c:pt>
                <c:pt idx="891">
                  <c:v>87528</c:v>
                </c:pt>
                <c:pt idx="892">
                  <c:v>87565</c:v>
                </c:pt>
                <c:pt idx="893">
                  <c:v>87577</c:v>
                </c:pt>
                <c:pt idx="894">
                  <c:v>87565</c:v>
                </c:pt>
                <c:pt idx="895">
                  <c:v>87553</c:v>
                </c:pt>
                <c:pt idx="896">
                  <c:v>87565</c:v>
                </c:pt>
                <c:pt idx="897">
                  <c:v>87577</c:v>
                </c:pt>
                <c:pt idx="898">
                  <c:v>87602</c:v>
                </c:pt>
                <c:pt idx="899">
                  <c:v>87627</c:v>
                </c:pt>
                <c:pt idx="900">
                  <c:v>87639</c:v>
                </c:pt>
                <c:pt idx="901">
                  <c:v>87565</c:v>
                </c:pt>
                <c:pt idx="902">
                  <c:v>87516</c:v>
                </c:pt>
                <c:pt idx="903">
                  <c:v>87491</c:v>
                </c:pt>
                <c:pt idx="904">
                  <c:v>87467</c:v>
                </c:pt>
                <c:pt idx="905">
                  <c:v>87393</c:v>
                </c:pt>
                <c:pt idx="906">
                  <c:v>87331</c:v>
                </c:pt>
                <c:pt idx="907">
                  <c:v>87282</c:v>
                </c:pt>
                <c:pt idx="908">
                  <c:v>87172</c:v>
                </c:pt>
                <c:pt idx="909">
                  <c:v>87049</c:v>
                </c:pt>
                <c:pt idx="910">
                  <c:v>86939</c:v>
                </c:pt>
                <c:pt idx="911">
                  <c:v>86890</c:v>
                </c:pt>
                <c:pt idx="912">
                  <c:v>86842</c:v>
                </c:pt>
                <c:pt idx="913">
                  <c:v>86585</c:v>
                </c:pt>
                <c:pt idx="914">
                  <c:v>86451</c:v>
                </c:pt>
                <c:pt idx="915">
                  <c:v>86354</c:v>
                </c:pt>
                <c:pt idx="916">
                  <c:v>86268</c:v>
                </c:pt>
                <c:pt idx="917">
                  <c:v>86171</c:v>
                </c:pt>
                <c:pt idx="918">
                  <c:v>86036</c:v>
                </c:pt>
                <c:pt idx="919">
                  <c:v>85914</c:v>
                </c:pt>
                <c:pt idx="920">
                  <c:v>85781</c:v>
                </c:pt>
                <c:pt idx="921">
                  <c:v>85636</c:v>
                </c:pt>
                <c:pt idx="922">
                  <c:v>85515</c:v>
                </c:pt>
                <c:pt idx="923">
                  <c:v>85370</c:v>
                </c:pt>
                <c:pt idx="924">
                  <c:v>85225</c:v>
                </c:pt>
                <c:pt idx="925">
                  <c:v>85104</c:v>
                </c:pt>
                <c:pt idx="926">
                  <c:v>85031</c:v>
                </c:pt>
                <c:pt idx="927">
                  <c:v>84849</c:v>
                </c:pt>
                <c:pt idx="928">
                  <c:v>84741</c:v>
                </c:pt>
                <c:pt idx="929">
                  <c:v>84548</c:v>
                </c:pt>
                <c:pt idx="930">
                  <c:v>84320</c:v>
                </c:pt>
                <c:pt idx="931">
                  <c:v>84176</c:v>
                </c:pt>
                <c:pt idx="932">
                  <c:v>83949</c:v>
                </c:pt>
                <c:pt idx="933">
                  <c:v>83685</c:v>
                </c:pt>
                <c:pt idx="934">
                  <c:v>83481</c:v>
                </c:pt>
                <c:pt idx="935">
                  <c:v>83231</c:v>
                </c:pt>
                <c:pt idx="936">
                  <c:v>82922</c:v>
                </c:pt>
                <c:pt idx="937">
                  <c:v>82660</c:v>
                </c:pt>
                <c:pt idx="938">
                  <c:v>82410</c:v>
                </c:pt>
                <c:pt idx="939">
                  <c:v>82008</c:v>
                </c:pt>
                <c:pt idx="940">
                  <c:v>81631</c:v>
                </c:pt>
                <c:pt idx="941">
                  <c:v>81277</c:v>
                </c:pt>
                <c:pt idx="942">
                  <c:v>80913</c:v>
                </c:pt>
                <c:pt idx="943">
                  <c:v>80539</c:v>
                </c:pt>
                <c:pt idx="944">
                  <c:v>80200</c:v>
                </c:pt>
                <c:pt idx="945">
                  <c:v>79908</c:v>
                </c:pt>
                <c:pt idx="946">
                  <c:v>79386</c:v>
                </c:pt>
                <c:pt idx="947">
                  <c:v>79143</c:v>
                </c:pt>
                <c:pt idx="948">
                  <c:v>78737</c:v>
                </c:pt>
                <c:pt idx="949">
                  <c:v>78392</c:v>
                </c:pt>
                <c:pt idx="950">
                  <c:v>77921</c:v>
                </c:pt>
                <c:pt idx="951">
                  <c:v>77576</c:v>
                </c:pt>
                <c:pt idx="952">
                  <c:v>77165</c:v>
                </c:pt>
                <c:pt idx="953">
                  <c:v>76766</c:v>
                </c:pt>
                <c:pt idx="954">
                  <c:v>76413</c:v>
                </c:pt>
                <c:pt idx="955">
                  <c:v>76028</c:v>
                </c:pt>
                <c:pt idx="956">
                  <c:v>75655</c:v>
                </c:pt>
                <c:pt idx="957">
                  <c:v>75294</c:v>
                </c:pt>
                <c:pt idx="958">
                  <c:v>74923</c:v>
                </c:pt>
                <c:pt idx="959">
                  <c:v>74587</c:v>
                </c:pt>
                <c:pt idx="960">
                  <c:v>74194</c:v>
                </c:pt>
                <c:pt idx="961">
                  <c:v>73827</c:v>
                </c:pt>
                <c:pt idx="962">
                  <c:v>73493</c:v>
                </c:pt>
                <c:pt idx="963">
                  <c:v>73148</c:v>
                </c:pt>
                <c:pt idx="964">
                  <c:v>72751</c:v>
                </c:pt>
                <c:pt idx="965">
                  <c:v>72387</c:v>
                </c:pt>
                <c:pt idx="966">
                  <c:v>72056</c:v>
                </c:pt>
                <c:pt idx="967">
                  <c:v>71651</c:v>
                </c:pt>
                <c:pt idx="968">
                  <c:v>71367</c:v>
                </c:pt>
                <c:pt idx="969">
                  <c:v>70853</c:v>
                </c:pt>
                <c:pt idx="970">
                  <c:v>70495</c:v>
                </c:pt>
                <c:pt idx="971">
                  <c:v>70125</c:v>
                </c:pt>
                <c:pt idx="972">
                  <c:v>69725</c:v>
                </c:pt>
                <c:pt idx="973">
                  <c:v>69466</c:v>
                </c:pt>
                <c:pt idx="974">
                  <c:v>69047</c:v>
                </c:pt>
                <c:pt idx="975">
                  <c:v>68746</c:v>
                </c:pt>
                <c:pt idx="976">
                  <c:v>68222</c:v>
                </c:pt>
                <c:pt idx="977">
                  <c:v>67731</c:v>
                </c:pt>
                <c:pt idx="978">
                  <c:v>67551</c:v>
                </c:pt>
                <c:pt idx="979">
                  <c:v>67106</c:v>
                </c:pt>
                <c:pt idx="980">
                  <c:v>66767</c:v>
                </c:pt>
                <c:pt idx="981">
                  <c:v>66283</c:v>
                </c:pt>
                <c:pt idx="982">
                  <c:v>65883</c:v>
                </c:pt>
                <c:pt idx="983">
                  <c:v>65568</c:v>
                </c:pt>
                <c:pt idx="984">
                  <c:v>65193</c:v>
                </c:pt>
                <c:pt idx="985">
                  <c:v>64808</c:v>
                </c:pt>
                <c:pt idx="986">
                  <c:v>64423</c:v>
                </c:pt>
                <c:pt idx="987">
                  <c:v>64051</c:v>
                </c:pt>
                <c:pt idx="988">
                  <c:v>63648</c:v>
                </c:pt>
                <c:pt idx="989">
                  <c:v>63248</c:v>
                </c:pt>
                <c:pt idx="990">
                  <c:v>62920</c:v>
                </c:pt>
                <c:pt idx="991">
                  <c:v>62561</c:v>
                </c:pt>
                <c:pt idx="992">
                  <c:v>62184</c:v>
                </c:pt>
                <c:pt idx="993">
                  <c:v>61788</c:v>
                </c:pt>
                <c:pt idx="994">
                  <c:v>61423</c:v>
                </c:pt>
                <c:pt idx="995">
                  <c:v>60999</c:v>
                </c:pt>
                <c:pt idx="996">
                  <c:v>60606</c:v>
                </c:pt>
                <c:pt idx="997">
                  <c:v>60245</c:v>
                </c:pt>
                <c:pt idx="998">
                  <c:v>59925</c:v>
                </c:pt>
                <c:pt idx="999">
                  <c:v>59495</c:v>
                </c:pt>
                <c:pt idx="1000">
                  <c:v>59098</c:v>
                </c:pt>
                <c:pt idx="1001">
                  <c:v>58900</c:v>
                </c:pt>
                <c:pt idx="1002">
                  <c:v>58582</c:v>
                </c:pt>
                <c:pt idx="1003">
                  <c:v>58247</c:v>
                </c:pt>
                <c:pt idx="1004">
                  <c:v>57844</c:v>
                </c:pt>
                <c:pt idx="1005">
                  <c:v>57441</c:v>
                </c:pt>
                <c:pt idx="1006">
                  <c:v>57129</c:v>
                </c:pt>
                <c:pt idx="1007">
                  <c:v>56778</c:v>
                </c:pt>
                <c:pt idx="1008">
                  <c:v>56359</c:v>
                </c:pt>
                <c:pt idx="1009">
                  <c:v>55953</c:v>
                </c:pt>
                <c:pt idx="1010">
                  <c:v>55586</c:v>
                </c:pt>
                <c:pt idx="1011">
                  <c:v>55307</c:v>
                </c:pt>
                <c:pt idx="1012">
                  <c:v>54943</c:v>
                </c:pt>
                <c:pt idx="1013">
                  <c:v>54559</c:v>
                </c:pt>
                <c:pt idx="1014">
                  <c:v>54226</c:v>
                </c:pt>
                <c:pt idx="1015">
                  <c:v>53884</c:v>
                </c:pt>
                <c:pt idx="1016">
                  <c:v>53617</c:v>
                </c:pt>
                <c:pt idx="1017">
                  <c:v>53193</c:v>
                </c:pt>
                <c:pt idx="1018">
                  <c:v>52740</c:v>
                </c:pt>
                <c:pt idx="1019">
                  <c:v>52599</c:v>
                </c:pt>
                <c:pt idx="1020">
                  <c:v>52365</c:v>
                </c:pt>
                <c:pt idx="1021">
                  <c:v>52000</c:v>
                </c:pt>
                <c:pt idx="1022">
                  <c:v>51618</c:v>
                </c:pt>
                <c:pt idx="1023">
                  <c:v>51266</c:v>
                </c:pt>
                <c:pt idx="1024">
                  <c:v>50876</c:v>
                </c:pt>
                <c:pt idx="1025">
                  <c:v>50784</c:v>
                </c:pt>
                <c:pt idx="1026">
                  <c:v>50416</c:v>
                </c:pt>
                <c:pt idx="1027">
                  <c:v>50048</c:v>
                </c:pt>
                <c:pt idx="1028">
                  <c:v>49819</c:v>
                </c:pt>
                <c:pt idx="1029">
                  <c:v>49455</c:v>
                </c:pt>
                <c:pt idx="1030">
                  <c:v>48999</c:v>
                </c:pt>
                <c:pt idx="1031">
                  <c:v>48728</c:v>
                </c:pt>
                <c:pt idx="1032">
                  <c:v>48276</c:v>
                </c:pt>
                <c:pt idx="1033">
                  <c:v>47961</c:v>
                </c:pt>
                <c:pt idx="1034">
                  <c:v>47737</c:v>
                </c:pt>
                <c:pt idx="1035">
                  <c:v>47423</c:v>
                </c:pt>
                <c:pt idx="1036">
                  <c:v>47021</c:v>
                </c:pt>
                <c:pt idx="1037">
                  <c:v>46577</c:v>
                </c:pt>
                <c:pt idx="1038">
                  <c:v>46222</c:v>
                </c:pt>
                <c:pt idx="1039">
                  <c:v>45694</c:v>
                </c:pt>
                <c:pt idx="1040">
                  <c:v>45668</c:v>
                </c:pt>
                <c:pt idx="1041">
                  <c:v>45255</c:v>
                </c:pt>
                <c:pt idx="1042">
                  <c:v>44994</c:v>
                </c:pt>
                <c:pt idx="1043">
                  <c:v>44732</c:v>
                </c:pt>
                <c:pt idx="1044">
                  <c:v>44557</c:v>
                </c:pt>
                <c:pt idx="1045">
                  <c:v>44514</c:v>
                </c:pt>
                <c:pt idx="1046">
                  <c:v>44601</c:v>
                </c:pt>
                <c:pt idx="1047">
                  <c:v>44644</c:v>
                </c:pt>
                <c:pt idx="1048">
                  <c:v>44471</c:v>
                </c:pt>
                <c:pt idx="1049">
                  <c:v>44211</c:v>
                </c:pt>
                <c:pt idx="1050">
                  <c:v>43952</c:v>
                </c:pt>
                <c:pt idx="1051">
                  <c:v>43692</c:v>
                </c:pt>
                <c:pt idx="1052">
                  <c:v>43478</c:v>
                </c:pt>
                <c:pt idx="1053">
                  <c:v>43178</c:v>
                </c:pt>
                <c:pt idx="1054">
                  <c:v>42964</c:v>
                </c:pt>
                <c:pt idx="1055">
                  <c:v>42835</c:v>
                </c:pt>
                <c:pt idx="1056">
                  <c:v>42750</c:v>
                </c:pt>
                <c:pt idx="1057">
                  <c:v>42538</c:v>
                </c:pt>
                <c:pt idx="1058">
                  <c:v>42325</c:v>
                </c:pt>
                <c:pt idx="1059">
                  <c:v>42240</c:v>
                </c:pt>
                <c:pt idx="1060">
                  <c:v>42070</c:v>
                </c:pt>
                <c:pt idx="1061">
                  <c:v>41901</c:v>
                </c:pt>
                <c:pt idx="1062">
                  <c:v>41817</c:v>
                </c:pt>
                <c:pt idx="1063">
                  <c:v>41691</c:v>
                </c:pt>
                <c:pt idx="1064">
                  <c:v>41480</c:v>
                </c:pt>
                <c:pt idx="1065">
                  <c:v>41607</c:v>
                </c:pt>
                <c:pt idx="1066">
                  <c:v>41691</c:v>
                </c:pt>
                <c:pt idx="1067">
                  <c:v>41775</c:v>
                </c:pt>
                <c:pt idx="1068">
                  <c:v>41859</c:v>
                </c:pt>
                <c:pt idx="1069">
                  <c:v>41943</c:v>
                </c:pt>
                <c:pt idx="1070">
                  <c:v>42070</c:v>
                </c:pt>
                <c:pt idx="1071">
                  <c:v>42113</c:v>
                </c:pt>
                <c:pt idx="1072">
                  <c:v>42198</c:v>
                </c:pt>
                <c:pt idx="1073">
                  <c:v>42283</c:v>
                </c:pt>
                <c:pt idx="1074">
                  <c:v>42410</c:v>
                </c:pt>
                <c:pt idx="1075">
                  <c:v>42538</c:v>
                </c:pt>
                <c:pt idx="1076">
                  <c:v>42835</c:v>
                </c:pt>
                <c:pt idx="1077">
                  <c:v>42921</c:v>
                </c:pt>
                <c:pt idx="1078">
                  <c:v>43006</c:v>
                </c:pt>
                <c:pt idx="1079">
                  <c:v>43092</c:v>
                </c:pt>
                <c:pt idx="1080">
                  <c:v>43264</c:v>
                </c:pt>
                <c:pt idx="1081">
                  <c:v>43435</c:v>
                </c:pt>
                <c:pt idx="1082">
                  <c:v>43606</c:v>
                </c:pt>
                <c:pt idx="1083">
                  <c:v>43692</c:v>
                </c:pt>
                <c:pt idx="1084">
                  <c:v>43865</c:v>
                </c:pt>
                <c:pt idx="1085">
                  <c:v>43995</c:v>
                </c:pt>
                <c:pt idx="1086">
                  <c:v>44211</c:v>
                </c:pt>
                <c:pt idx="1087">
                  <c:v>44384</c:v>
                </c:pt>
                <c:pt idx="1088">
                  <c:v>44557</c:v>
                </c:pt>
                <c:pt idx="1089">
                  <c:v>44688</c:v>
                </c:pt>
                <c:pt idx="1090">
                  <c:v>44819</c:v>
                </c:pt>
                <c:pt idx="1091">
                  <c:v>44994</c:v>
                </c:pt>
                <c:pt idx="1092">
                  <c:v>45168</c:v>
                </c:pt>
                <c:pt idx="1093">
                  <c:v>45299</c:v>
                </c:pt>
                <c:pt idx="1094">
                  <c:v>45430</c:v>
                </c:pt>
                <c:pt idx="1095">
                  <c:v>45606</c:v>
                </c:pt>
                <c:pt idx="1096">
                  <c:v>45782</c:v>
                </c:pt>
                <c:pt idx="1097">
                  <c:v>45914</c:v>
                </c:pt>
                <c:pt idx="1098">
                  <c:v>46090</c:v>
                </c:pt>
                <c:pt idx="1099">
                  <c:v>46222</c:v>
                </c:pt>
                <c:pt idx="1100">
                  <c:v>46399</c:v>
                </c:pt>
                <c:pt idx="1101">
                  <c:v>46710</c:v>
                </c:pt>
                <c:pt idx="1102">
                  <c:v>46755</c:v>
                </c:pt>
                <c:pt idx="1103">
                  <c:v>46932</c:v>
                </c:pt>
                <c:pt idx="1104">
                  <c:v>47110</c:v>
                </c:pt>
                <c:pt idx="1105">
                  <c:v>47199</c:v>
                </c:pt>
                <c:pt idx="1106">
                  <c:v>47378</c:v>
                </c:pt>
                <c:pt idx="1107">
                  <c:v>47513</c:v>
                </c:pt>
                <c:pt idx="1108">
                  <c:v>47692</c:v>
                </c:pt>
                <c:pt idx="1109">
                  <c:v>47826</c:v>
                </c:pt>
                <c:pt idx="1110">
                  <c:v>48005</c:v>
                </c:pt>
                <c:pt idx="1111">
                  <c:v>48095</c:v>
                </c:pt>
                <c:pt idx="1112">
                  <c:v>48276</c:v>
                </c:pt>
                <c:pt idx="1113">
                  <c:v>48457</c:v>
                </c:pt>
                <c:pt idx="1114">
                  <c:v>48637</c:v>
                </c:pt>
                <c:pt idx="1115">
                  <c:v>48818</c:v>
                </c:pt>
                <c:pt idx="1116">
                  <c:v>48954</c:v>
                </c:pt>
                <c:pt idx="1117">
                  <c:v>49045</c:v>
                </c:pt>
                <c:pt idx="1118">
                  <c:v>49227</c:v>
                </c:pt>
                <c:pt idx="1119">
                  <c:v>49363</c:v>
                </c:pt>
                <c:pt idx="1120">
                  <c:v>49546</c:v>
                </c:pt>
                <c:pt idx="1121">
                  <c:v>49682</c:v>
                </c:pt>
                <c:pt idx="1122">
                  <c:v>49819</c:v>
                </c:pt>
                <c:pt idx="1123">
                  <c:v>50002</c:v>
                </c:pt>
                <c:pt idx="1124">
                  <c:v>50094</c:v>
                </c:pt>
                <c:pt idx="1125">
                  <c:v>50370</c:v>
                </c:pt>
                <c:pt idx="1126">
                  <c:v>50830</c:v>
                </c:pt>
                <c:pt idx="1127">
                  <c:v>50969</c:v>
                </c:pt>
                <c:pt idx="1128">
                  <c:v>51247</c:v>
                </c:pt>
                <c:pt idx="1129">
                  <c:v>51433</c:v>
                </c:pt>
                <c:pt idx="1130">
                  <c:v>51572</c:v>
                </c:pt>
                <c:pt idx="1131">
                  <c:v>51757</c:v>
                </c:pt>
                <c:pt idx="1132">
                  <c:v>51897</c:v>
                </c:pt>
                <c:pt idx="1133">
                  <c:v>51991</c:v>
                </c:pt>
                <c:pt idx="1134">
                  <c:v>52131</c:v>
                </c:pt>
                <c:pt idx="1135">
                  <c:v>52225</c:v>
                </c:pt>
                <c:pt idx="1136">
                  <c:v>52319</c:v>
                </c:pt>
                <c:pt idx="1137">
                  <c:v>52412</c:v>
                </c:pt>
                <c:pt idx="1138">
                  <c:v>52506</c:v>
                </c:pt>
                <c:pt idx="1139">
                  <c:v>52553</c:v>
                </c:pt>
                <c:pt idx="1140">
                  <c:v>52693</c:v>
                </c:pt>
                <c:pt idx="1141">
                  <c:v>52740</c:v>
                </c:pt>
                <c:pt idx="1142">
                  <c:v>52787</c:v>
                </c:pt>
                <c:pt idx="1143">
                  <c:v>52882</c:v>
                </c:pt>
                <c:pt idx="1144">
                  <c:v>52929</c:v>
                </c:pt>
                <c:pt idx="1145">
                  <c:v>53306</c:v>
                </c:pt>
                <c:pt idx="1146">
                  <c:v>54540</c:v>
                </c:pt>
                <c:pt idx="1147">
                  <c:v>54972</c:v>
                </c:pt>
                <c:pt idx="1148">
                  <c:v>55934</c:v>
                </c:pt>
                <c:pt idx="1149">
                  <c:v>56321</c:v>
                </c:pt>
                <c:pt idx="1150">
                  <c:v>56563</c:v>
                </c:pt>
                <c:pt idx="1151">
                  <c:v>56709</c:v>
                </c:pt>
                <c:pt idx="1152">
                  <c:v>56856</c:v>
                </c:pt>
                <c:pt idx="1153">
                  <c:v>57002</c:v>
                </c:pt>
                <c:pt idx="1154">
                  <c:v>57148</c:v>
                </c:pt>
                <c:pt idx="1155">
                  <c:v>57295</c:v>
                </c:pt>
                <c:pt idx="1156">
                  <c:v>57344</c:v>
                </c:pt>
                <c:pt idx="1157">
                  <c:v>57490</c:v>
                </c:pt>
                <c:pt idx="1158">
                  <c:v>57637</c:v>
                </c:pt>
                <c:pt idx="1159">
                  <c:v>57785</c:v>
                </c:pt>
                <c:pt idx="1160">
                  <c:v>57932</c:v>
                </c:pt>
                <c:pt idx="1161">
                  <c:v>58031</c:v>
                </c:pt>
                <c:pt idx="1162">
                  <c:v>58129</c:v>
                </c:pt>
                <c:pt idx="1163">
                  <c:v>58227</c:v>
                </c:pt>
                <c:pt idx="1164">
                  <c:v>58326</c:v>
                </c:pt>
                <c:pt idx="1165">
                  <c:v>58424</c:v>
                </c:pt>
                <c:pt idx="1166">
                  <c:v>58572</c:v>
                </c:pt>
                <c:pt idx="1167">
                  <c:v>58919</c:v>
                </c:pt>
                <c:pt idx="1168">
                  <c:v>59118</c:v>
                </c:pt>
                <c:pt idx="1169">
                  <c:v>59267</c:v>
                </c:pt>
                <c:pt idx="1170">
                  <c:v>59515</c:v>
                </c:pt>
                <c:pt idx="1171">
                  <c:v>59665</c:v>
                </c:pt>
                <c:pt idx="1172">
                  <c:v>59865</c:v>
                </c:pt>
                <c:pt idx="1173">
                  <c:v>60015</c:v>
                </c:pt>
                <c:pt idx="1174">
                  <c:v>60165</c:v>
                </c:pt>
                <c:pt idx="1175">
                  <c:v>60315</c:v>
                </c:pt>
                <c:pt idx="1176">
                  <c:v>60465</c:v>
                </c:pt>
                <c:pt idx="1177">
                  <c:v>60667</c:v>
                </c:pt>
                <c:pt idx="1178">
                  <c:v>60818</c:v>
                </c:pt>
                <c:pt idx="1179">
                  <c:v>60919</c:v>
                </c:pt>
                <c:pt idx="1180">
                  <c:v>60969</c:v>
                </c:pt>
                <c:pt idx="1181">
                  <c:v>60969</c:v>
                </c:pt>
                <c:pt idx="1182">
                  <c:v>61019</c:v>
                </c:pt>
                <c:pt idx="1183">
                  <c:v>61120</c:v>
                </c:pt>
                <c:pt idx="1184">
                  <c:v>61120</c:v>
                </c:pt>
                <c:pt idx="1185">
                  <c:v>61171</c:v>
                </c:pt>
                <c:pt idx="1186">
                  <c:v>61322</c:v>
                </c:pt>
                <c:pt idx="1187">
                  <c:v>61372</c:v>
                </c:pt>
                <c:pt idx="1188">
                  <c:v>61372</c:v>
                </c:pt>
                <c:pt idx="1189">
                  <c:v>61423</c:v>
                </c:pt>
                <c:pt idx="1190">
                  <c:v>61473</c:v>
                </c:pt>
                <c:pt idx="1191">
                  <c:v>61524</c:v>
                </c:pt>
                <c:pt idx="1192">
                  <c:v>61575</c:v>
                </c:pt>
                <c:pt idx="1193">
                  <c:v>61625</c:v>
                </c:pt>
                <c:pt idx="1194">
                  <c:v>61676</c:v>
                </c:pt>
                <c:pt idx="1195">
                  <c:v>61676</c:v>
                </c:pt>
                <c:pt idx="1196">
                  <c:v>61727</c:v>
                </c:pt>
                <c:pt idx="1197">
                  <c:v>61778</c:v>
                </c:pt>
                <c:pt idx="1198">
                  <c:v>61829</c:v>
                </c:pt>
                <c:pt idx="1199">
                  <c:v>61930</c:v>
                </c:pt>
                <c:pt idx="1200">
                  <c:v>61961</c:v>
                </c:pt>
                <c:pt idx="1201">
                  <c:v>61981</c:v>
                </c:pt>
                <c:pt idx="1202">
                  <c:v>62032</c:v>
                </c:pt>
                <c:pt idx="1203">
                  <c:v>62133</c:v>
                </c:pt>
                <c:pt idx="1204">
                  <c:v>62184</c:v>
                </c:pt>
                <c:pt idx="1205">
                  <c:v>62235</c:v>
                </c:pt>
                <c:pt idx="1206">
                  <c:v>62235</c:v>
                </c:pt>
                <c:pt idx="1207">
                  <c:v>62337</c:v>
                </c:pt>
                <c:pt idx="1208">
                  <c:v>62387</c:v>
                </c:pt>
                <c:pt idx="1209">
                  <c:v>62387</c:v>
                </c:pt>
                <c:pt idx="1210">
                  <c:v>62438</c:v>
                </c:pt>
                <c:pt idx="1211">
                  <c:v>62489</c:v>
                </c:pt>
                <c:pt idx="1212">
                  <c:v>62489</c:v>
                </c:pt>
                <c:pt idx="1213">
                  <c:v>62540</c:v>
                </c:pt>
                <c:pt idx="1214">
                  <c:v>62540</c:v>
                </c:pt>
                <c:pt idx="1215">
                  <c:v>62540</c:v>
                </c:pt>
                <c:pt idx="1216">
                  <c:v>62592</c:v>
                </c:pt>
                <c:pt idx="1217">
                  <c:v>62694</c:v>
                </c:pt>
                <c:pt idx="1218">
                  <c:v>62745</c:v>
                </c:pt>
                <c:pt idx="1219">
                  <c:v>62745</c:v>
                </c:pt>
                <c:pt idx="1220">
                  <c:v>62776</c:v>
                </c:pt>
                <c:pt idx="1221">
                  <c:v>62797</c:v>
                </c:pt>
                <c:pt idx="1222">
                  <c:v>62797</c:v>
                </c:pt>
                <c:pt idx="1223">
                  <c:v>62797</c:v>
                </c:pt>
                <c:pt idx="1224">
                  <c:v>62848</c:v>
                </c:pt>
                <c:pt idx="1225">
                  <c:v>62899</c:v>
                </c:pt>
                <c:pt idx="1226">
                  <c:v>62950</c:v>
                </c:pt>
                <c:pt idx="1227">
                  <c:v>62950</c:v>
                </c:pt>
                <c:pt idx="1228">
                  <c:v>62950</c:v>
                </c:pt>
                <c:pt idx="1229">
                  <c:v>63002</c:v>
                </c:pt>
                <c:pt idx="1230">
                  <c:v>63022</c:v>
                </c:pt>
                <c:pt idx="1231">
                  <c:v>63053</c:v>
                </c:pt>
                <c:pt idx="1232">
                  <c:v>63155</c:v>
                </c:pt>
                <c:pt idx="1233">
                  <c:v>63176</c:v>
                </c:pt>
                <c:pt idx="1234">
                  <c:v>63207</c:v>
                </c:pt>
                <c:pt idx="1235">
                  <c:v>63258</c:v>
                </c:pt>
                <c:pt idx="1236">
                  <c:v>63268</c:v>
                </c:pt>
                <c:pt idx="1237">
                  <c:v>63289</c:v>
                </c:pt>
                <c:pt idx="1238">
                  <c:v>63299</c:v>
                </c:pt>
                <c:pt idx="1239">
                  <c:v>63309</c:v>
                </c:pt>
                <c:pt idx="1240">
                  <c:v>63360</c:v>
                </c:pt>
                <c:pt idx="1241">
                  <c:v>63381</c:v>
                </c:pt>
                <c:pt idx="1242">
                  <c:v>63401</c:v>
                </c:pt>
                <c:pt idx="1243">
                  <c:v>63401</c:v>
                </c:pt>
                <c:pt idx="1244">
                  <c:v>63483</c:v>
                </c:pt>
                <c:pt idx="1245">
                  <c:v>63514</c:v>
                </c:pt>
                <c:pt idx="1246">
                  <c:v>63535</c:v>
                </c:pt>
                <c:pt idx="1247">
                  <c:v>63566</c:v>
                </c:pt>
                <c:pt idx="1248">
                  <c:v>63576</c:v>
                </c:pt>
                <c:pt idx="1249">
                  <c:v>63617</c:v>
                </c:pt>
                <c:pt idx="1250">
                  <c:v>63638</c:v>
                </c:pt>
                <c:pt idx="1251">
                  <c:v>63669</c:v>
                </c:pt>
                <c:pt idx="1252">
                  <c:v>63690</c:v>
                </c:pt>
                <c:pt idx="1253">
                  <c:v>63700</c:v>
                </c:pt>
                <c:pt idx="1254">
                  <c:v>63721</c:v>
                </c:pt>
                <c:pt idx="1255">
                  <c:v>63741</c:v>
                </c:pt>
                <c:pt idx="1256">
                  <c:v>63772</c:v>
                </c:pt>
                <c:pt idx="1257">
                  <c:v>63793</c:v>
                </c:pt>
                <c:pt idx="1258">
                  <c:v>63803</c:v>
                </c:pt>
                <c:pt idx="1259">
                  <c:v>63824</c:v>
                </c:pt>
                <c:pt idx="1260">
                  <c:v>63845</c:v>
                </c:pt>
                <c:pt idx="1261">
                  <c:v>63834</c:v>
                </c:pt>
                <c:pt idx="1262">
                  <c:v>63845</c:v>
                </c:pt>
                <c:pt idx="1263">
                  <c:v>63876</c:v>
                </c:pt>
                <c:pt idx="1264">
                  <c:v>63907</c:v>
                </c:pt>
                <c:pt idx="1265">
                  <c:v>63927</c:v>
                </c:pt>
                <c:pt idx="1266">
                  <c:v>63958</c:v>
                </c:pt>
                <c:pt idx="1267">
                  <c:v>63979</c:v>
                </c:pt>
                <c:pt idx="1268">
                  <c:v>63969</c:v>
                </c:pt>
                <c:pt idx="1269">
                  <c:v>63979</c:v>
                </c:pt>
                <c:pt idx="1270">
                  <c:v>64010</c:v>
                </c:pt>
                <c:pt idx="1271">
                  <c:v>64020</c:v>
                </c:pt>
                <c:pt idx="1272">
                  <c:v>64031</c:v>
                </c:pt>
                <c:pt idx="1273">
                  <c:v>64051</c:v>
                </c:pt>
                <c:pt idx="1274">
                  <c:v>64061</c:v>
                </c:pt>
                <c:pt idx="1275">
                  <c:v>64072</c:v>
                </c:pt>
                <c:pt idx="1276">
                  <c:v>64082</c:v>
                </c:pt>
                <c:pt idx="1277">
                  <c:v>64103</c:v>
                </c:pt>
                <c:pt idx="1278">
                  <c:v>64113</c:v>
                </c:pt>
                <c:pt idx="1279">
                  <c:v>64134</c:v>
                </c:pt>
                <c:pt idx="1280">
                  <c:v>64144</c:v>
                </c:pt>
                <c:pt idx="1281">
                  <c:v>64154</c:v>
                </c:pt>
                <c:pt idx="1282">
                  <c:v>64165</c:v>
                </c:pt>
                <c:pt idx="1283">
                  <c:v>64185</c:v>
                </c:pt>
                <c:pt idx="1284">
                  <c:v>64216</c:v>
                </c:pt>
                <c:pt idx="1285">
                  <c:v>64237</c:v>
                </c:pt>
                <c:pt idx="1286">
                  <c:v>64258</c:v>
                </c:pt>
                <c:pt idx="1287">
                  <c:v>64268</c:v>
                </c:pt>
                <c:pt idx="1288">
                  <c:v>64289</c:v>
                </c:pt>
                <c:pt idx="1289">
                  <c:v>64309</c:v>
                </c:pt>
                <c:pt idx="1290">
                  <c:v>64340</c:v>
                </c:pt>
                <c:pt idx="1291">
                  <c:v>64361</c:v>
                </c:pt>
                <c:pt idx="1292">
                  <c:v>64392</c:v>
                </c:pt>
                <c:pt idx="1293">
                  <c:v>64402</c:v>
                </c:pt>
                <c:pt idx="1294">
                  <c:v>64413</c:v>
                </c:pt>
                <c:pt idx="1295">
                  <c:v>64423</c:v>
                </c:pt>
                <c:pt idx="1296">
                  <c:v>64444</c:v>
                </c:pt>
                <c:pt idx="1297">
                  <c:v>64464</c:v>
                </c:pt>
                <c:pt idx="1298">
                  <c:v>64464</c:v>
                </c:pt>
                <c:pt idx="1299">
                  <c:v>64464</c:v>
                </c:pt>
                <c:pt idx="1300">
                  <c:v>64464</c:v>
                </c:pt>
                <c:pt idx="1301">
                  <c:v>64475</c:v>
                </c:pt>
                <c:pt idx="1302">
                  <c:v>64485</c:v>
                </c:pt>
                <c:pt idx="1303">
                  <c:v>64516</c:v>
                </c:pt>
                <c:pt idx="1304">
                  <c:v>64526</c:v>
                </c:pt>
                <c:pt idx="1305">
                  <c:v>64547</c:v>
                </c:pt>
                <c:pt idx="1306">
                  <c:v>64557</c:v>
                </c:pt>
                <c:pt idx="1307">
                  <c:v>64568</c:v>
                </c:pt>
                <c:pt idx="1308">
                  <c:v>64578</c:v>
                </c:pt>
                <c:pt idx="1309">
                  <c:v>64578</c:v>
                </c:pt>
                <c:pt idx="1310">
                  <c:v>64547</c:v>
                </c:pt>
                <c:pt idx="1311">
                  <c:v>64599</c:v>
                </c:pt>
                <c:pt idx="1312">
                  <c:v>64610</c:v>
                </c:pt>
                <c:pt idx="1313">
                  <c:v>64620</c:v>
                </c:pt>
                <c:pt idx="1314">
                  <c:v>64630</c:v>
                </c:pt>
                <c:pt idx="1315">
                  <c:v>64641</c:v>
                </c:pt>
                <c:pt idx="1316">
                  <c:v>64651</c:v>
                </c:pt>
                <c:pt idx="1317">
                  <c:v>64662</c:v>
                </c:pt>
                <c:pt idx="1318">
                  <c:v>64672</c:v>
                </c:pt>
                <c:pt idx="1319">
                  <c:v>64682</c:v>
                </c:pt>
                <c:pt idx="1320">
                  <c:v>64703</c:v>
                </c:pt>
                <c:pt idx="1321">
                  <c:v>64724</c:v>
                </c:pt>
                <c:pt idx="1322">
                  <c:v>64735</c:v>
                </c:pt>
                <c:pt idx="1323">
                  <c:v>64745</c:v>
                </c:pt>
                <c:pt idx="1324">
                  <c:v>64755</c:v>
                </c:pt>
                <c:pt idx="1325">
                  <c:v>64766</c:v>
                </c:pt>
                <c:pt idx="1326">
                  <c:v>64776</c:v>
                </c:pt>
                <c:pt idx="1327">
                  <c:v>64787</c:v>
                </c:pt>
                <c:pt idx="1328">
                  <c:v>64808</c:v>
                </c:pt>
                <c:pt idx="1329">
                  <c:v>64818</c:v>
                </c:pt>
                <c:pt idx="1330">
                  <c:v>64839</c:v>
                </c:pt>
                <c:pt idx="1331">
                  <c:v>64808</c:v>
                </c:pt>
                <c:pt idx="1332">
                  <c:v>64703</c:v>
                </c:pt>
                <c:pt idx="1333">
                  <c:v>64630</c:v>
                </c:pt>
                <c:pt idx="1334">
                  <c:v>64568</c:v>
                </c:pt>
                <c:pt idx="1335">
                  <c:v>64526</c:v>
                </c:pt>
                <c:pt idx="1336">
                  <c:v>64495</c:v>
                </c:pt>
                <c:pt idx="1337">
                  <c:v>64423</c:v>
                </c:pt>
                <c:pt idx="1338">
                  <c:v>64340</c:v>
                </c:pt>
                <c:pt idx="1339">
                  <c:v>64289</c:v>
                </c:pt>
                <c:pt idx="1340">
                  <c:v>64216</c:v>
                </c:pt>
                <c:pt idx="1341">
                  <c:v>64134</c:v>
                </c:pt>
                <c:pt idx="1342">
                  <c:v>64082</c:v>
                </c:pt>
                <c:pt idx="1343">
                  <c:v>64010</c:v>
                </c:pt>
                <c:pt idx="1344">
                  <c:v>63876</c:v>
                </c:pt>
                <c:pt idx="1345">
                  <c:v>63721</c:v>
                </c:pt>
                <c:pt idx="1346">
                  <c:v>63514</c:v>
                </c:pt>
                <c:pt idx="1347">
                  <c:v>63360</c:v>
                </c:pt>
                <c:pt idx="1348">
                  <c:v>63186</c:v>
                </c:pt>
                <c:pt idx="1349">
                  <c:v>63032</c:v>
                </c:pt>
                <c:pt idx="1350">
                  <c:v>62879</c:v>
                </c:pt>
                <c:pt idx="1351">
                  <c:v>62725</c:v>
                </c:pt>
                <c:pt idx="1352">
                  <c:v>62540</c:v>
                </c:pt>
                <c:pt idx="1353">
                  <c:v>62387</c:v>
                </c:pt>
                <c:pt idx="1354">
                  <c:v>62235</c:v>
                </c:pt>
                <c:pt idx="1355">
                  <c:v>62103</c:v>
                </c:pt>
                <c:pt idx="1356">
                  <c:v>61727</c:v>
                </c:pt>
                <c:pt idx="1357">
                  <c:v>61392</c:v>
                </c:pt>
                <c:pt idx="1358">
                  <c:v>60989</c:v>
                </c:pt>
                <c:pt idx="1359">
                  <c:v>60667</c:v>
                </c:pt>
                <c:pt idx="1360">
                  <c:v>60365</c:v>
                </c:pt>
                <c:pt idx="1361">
                  <c:v>59965</c:v>
                </c:pt>
                <c:pt idx="1362">
                  <c:v>59565</c:v>
                </c:pt>
                <c:pt idx="1363">
                  <c:v>59336</c:v>
                </c:pt>
                <c:pt idx="1364">
                  <c:v>58949</c:v>
                </c:pt>
                <c:pt idx="1365">
                  <c:v>58592</c:v>
                </c:pt>
                <c:pt idx="1366">
                  <c:v>58227</c:v>
                </c:pt>
                <c:pt idx="1367">
                  <c:v>57883</c:v>
                </c:pt>
                <c:pt idx="1368">
                  <c:v>57539</c:v>
                </c:pt>
                <c:pt idx="1369">
                  <c:v>57148</c:v>
                </c:pt>
                <c:pt idx="1370">
                  <c:v>56758</c:v>
                </c:pt>
                <c:pt idx="1371">
                  <c:v>56417</c:v>
                </c:pt>
                <c:pt idx="1372">
                  <c:v>56030</c:v>
                </c:pt>
                <c:pt idx="1373">
                  <c:v>55644</c:v>
                </c:pt>
                <c:pt idx="1374">
                  <c:v>55336</c:v>
                </c:pt>
                <c:pt idx="1375">
                  <c:v>54972</c:v>
                </c:pt>
                <c:pt idx="1376">
                  <c:v>54588</c:v>
                </c:pt>
                <c:pt idx="1377">
                  <c:v>54207</c:v>
                </c:pt>
                <c:pt idx="1378">
                  <c:v>53826</c:v>
                </c:pt>
                <c:pt idx="1379">
                  <c:v>53542</c:v>
                </c:pt>
                <c:pt idx="1380">
                  <c:v>53259</c:v>
                </c:pt>
                <c:pt idx="1381">
                  <c:v>52976</c:v>
                </c:pt>
                <c:pt idx="1382">
                  <c:v>52693</c:v>
                </c:pt>
                <c:pt idx="1383">
                  <c:v>52487</c:v>
                </c:pt>
                <c:pt idx="1384">
                  <c:v>52225</c:v>
                </c:pt>
                <c:pt idx="1385">
                  <c:v>51991</c:v>
                </c:pt>
                <c:pt idx="1386">
                  <c:v>51757</c:v>
                </c:pt>
                <c:pt idx="1387">
                  <c:v>51572</c:v>
                </c:pt>
                <c:pt idx="1388">
                  <c:v>51340</c:v>
                </c:pt>
                <c:pt idx="1389">
                  <c:v>51062</c:v>
                </c:pt>
                <c:pt idx="1390">
                  <c:v>50876</c:v>
                </c:pt>
                <c:pt idx="1391">
                  <c:v>50692</c:v>
                </c:pt>
                <c:pt idx="1392">
                  <c:v>50508</c:v>
                </c:pt>
                <c:pt idx="1393">
                  <c:v>50278</c:v>
                </c:pt>
                <c:pt idx="1394">
                  <c:v>50186</c:v>
                </c:pt>
                <c:pt idx="1395">
                  <c:v>50094</c:v>
                </c:pt>
                <c:pt idx="1396">
                  <c:v>50002</c:v>
                </c:pt>
                <c:pt idx="1397">
                  <c:v>49883</c:v>
                </c:pt>
                <c:pt idx="1398">
                  <c:v>50002</c:v>
                </c:pt>
                <c:pt idx="1399">
                  <c:v>50122</c:v>
                </c:pt>
                <c:pt idx="1400">
                  <c:v>50186</c:v>
                </c:pt>
                <c:pt idx="1401">
                  <c:v>50048</c:v>
                </c:pt>
                <c:pt idx="1402">
                  <c:v>49773</c:v>
                </c:pt>
                <c:pt idx="1403">
                  <c:v>49546</c:v>
                </c:pt>
                <c:pt idx="1404">
                  <c:v>49368</c:v>
                </c:pt>
                <c:pt idx="1405">
                  <c:v>49127</c:v>
                </c:pt>
                <c:pt idx="1406">
                  <c:v>48909</c:v>
                </c:pt>
                <c:pt idx="1407">
                  <c:v>48728</c:v>
                </c:pt>
                <c:pt idx="1408">
                  <c:v>48457</c:v>
                </c:pt>
                <c:pt idx="1409">
                  <c:v>48231</c:v>
                </c:pt>
                <c:pt idx="1410">
                  <c:v>48005</c:v>
                </c:pt>
                <c:pt idx="1411">
                  <c:v>47871</c:v>
                </c:pt>
                <c:pt idx="1412">
                  <c:v>47871</c:v>
                </c:pt>
                <c:pt idx="1413">
                  <c:v>47853</c:v>
                </c:pt>
                <c:pt idx="1414">
                  <c:v>47871</c:v>
                </c:pt>
                <c:pt idx="1415">
                  <c:v>47826</c:v>
                </c:pt>
                <c:pt idx="1416">
                  <c:v>47781</c:v>
                </c:pt>
                <c:pt idx="1417">
                  <c:v>47781</c:v>
                </c:pt>
                <c:pt idx="1418">
                  <c:v>47781</c:v>
                </c:pt>
                <c:pt idx="1419">
                  <c:v>47781</c:v>
                </c:pt>
                <c:pt idx="1420">
                  <c:v>47826</c:v>
                </c:pt>
                <c:pt idx="1421">
                  <c:v>48050</c:v>
                </c:pt>
                <c:pt idx="1422">
                  <c:v>48095</c:v>
                </c:pt>
                <c:pt idx="1423">
                  <c:v>48140</c:v>
                </c:pt>
                <c:pt idx="1424">
                  <c:v>48122</c:v>
                </c:pt>
                <c:pt idx="1425">
                  <c:v>48140</c:v>
                </c:pt>
                <c:pt idx="1426">
                  <c:v>48122</c:v>
                </c:pt>
                <c:pt idx="1427">
                  <c:v>48095</c:v>
                </c:pt>
                <c:pt idx="1428">
                  <c:v>48077</c:v>
                </c:pt>
                <c:pt idx="1429">
                  <c:v>48050</c:v>
                </c:pt>
                <c:pt idx="1430">
                  <c:v>48032</c:v>
                </c:pt>
                <c:pt idx="1431">
                  <c:v>48050</c:v>
                </c:pt>
                <c:pt idx="1432">
                  <c:v>48005</c:v>
                </c:pt>
                <c:pt idx="1433">
                  <c:v>48050</c:v>
                </c:pt>
                <c:pt idx="1434">
                  <c:v>48005</c:v>
                </c:pt>
                <c:pt idx="1435">
                  <c:v>48050</c:v>
                </c:pt>
                <c:pt idx="1436">
                  <c:v>48050</c:v>
                </c:pt>
                <c:pt idx="1437">
                  <c:v>48050</c:v>
                </c:pt>
                <c:pt idx="1438">
                  <c:v>48023</c:v>
                </c:pt>
                <c:pt idx="1439">
                  <c:v>48547</c:v>
                </c:pt>
                <c:pt idx="1440">
                  <c:v>49181</c:v>
                </c:pt>
                <c:pt idx="1441">
                  <c:v>49455</c:v>
                </c:pt>
                <c:pt idx="1442">
                  <c:v>49591</c:v>
                </c:pt>
                <c:pt idx="1443">
                  <c:v>49591</c:v>
                </c:pt>
                <c:pt idx="1444">
                  <c:v>49546</c:v>
                </c:pt>
                <c:pt idx="1445">
                  <c:v>49682</c:v>
                </c:pt>
                <c:pt idx="1446">
                  <c:v>49710</c:v>
                </c:pt>
                <c:pt idx="1447">
                  <c:v>49682</c:v>
                </c:pt>
                <c:pt idx="1448">
                  <c:v>49728</c:v>
                </c:pt>
                <c:pt idx="1449">
                  <c:v>49728</c:v>
                </c:pt>
                <c:pt idx="1450">
                  <c:v>49773</c:v>
                </c:pt>
                <c:pt idx="1451">
                  <c:v>50186</c:v>
                </c:pt>
                <c:pt idx="1452">
                  <c:v>50784</c:v>
                </c:pt>
                <c:pt idx="1453">
                  <c:v>50876</c:v>
                </c:pt>
                <c:pt idx="1454">
                  <c:v>51015</c:v>
                </c:pt>
                <c:pt idx="1455">
                  <c:v>51108</c:v>
                </c:pt>
                <c:pt idx="1456">
                  <c:v>51247</c:v>
                </c:pt>
                <c:pt idx="1457">
                  <c:v>51479</c:v>
                </c:pt>
                <c:pt idx="1458">
                  <c:v>51664</c:v>
                </c:pt>
                <c:pt idx="1459">
                  <c:v>51851</c:v>
                </c:pt>
                <c:pt idx="1460">
                  <c:v>51991</c:v>
                </c:pt>
                <c:pt idx="1461">
                  <c:v>52131</c:v>
                </c:pt>
                <c:pt idx="1462">
                  <c:v>52272</c:v>
                </c:pt>
                <c:pt idx="1463">
                  <c:v>52487</c:v>
                </c:pt>
                <c:pt idx="1464">
                  <c:v>52599</c:v>
                </c:pt>
                <c:pt idx="1465">
                  <c:v>52787</c:v>
                </c:pt>
                <c:pt idx="1466">
                  <c:v>52957</c:v>
                </c:pt>
                <c:pt idx="1467">
                  <c:v>53070</c:v>
                </c:pt>
                <c:pt idx="1468">
                  <c:v>53165</c:v>
                </c:pt>
                <c:pt idx="1469">
                  <c:v>53287</c:v>
                </c:pt>
                <c:pt idx="1470">
                  <c:v>53447</c:v>
                </c:pt>
                <c:pt idx="1471">
                  <c:v>53561</c:v>
                </c:pt>
                <c:pt idx="1472">
                  <c:v>53684</c:v>
                </c:pt>
                <c:pt idx="1473">
                  <c:v>53779</c:v>
                </c:pt>
                <c:pt idx="1474">
                  <c:v>53864</c:v>
                </c:pt>
                <c:pt idx="1475">
                  <c:v>54026</c:v>
                </c:pt>
                <c:pt idx="1476">
                  <c:v>54255</c:v>
                </c:pt>
                <c:pt idx="1477">
                  <c:v>54455</c:v>
                </c:pt>
                <c:pt idx="1478">
                  <c:v>54636</c:v>
                </c:pt>
                <c:pt idx="1479">
                  <c:v>54770</c:v>
                </c:pt>
                <c:pt idx="1480">
                  <c:v>54904</c:v>
                </c:pt>
                <c:pt idx="1481">
                  <c:v>54972</c:v>
                </c:pt>
                <c:pt idx="1482">
                  <c:v>55192</c:v>
                </c:pt>
                <c:pt idx="1483">
                  <c:v>55470</c:v>
                </c:pt>
                <c:pt idx="1484">
                  <c:v>55740</c:v>
                </c:pt>
                <c:pt idx="1485">
                  <c:v>56011</c:v>
                </c:pt>
                <c:pt idx="1486">
                  <c:v>56748</c:v>
                </c:pt>
                <c:pt idx="1487">
                  <c:v>57324</c:v>
                </c:pt>
                <c:pt idx="1488">
                  <c:v>57932</c:v>
                </c:pt>
                <c:pt idx="1489">
                  <c:v>58434</c:v>
                </c:pt>
                <c:pt idx="1490">
                  <c:v>58860</c:v>
                </c:pt>
                <c:pt idx="1491">
                  <c:v>59118</c:v>
                </c:pt>
                <c:pt idx="1492">
                  <c:v>59415</c:v>
                </c:pt>
                <c:pt idx="1493">
                  <c:v>59695</c:v>
                </c:pt>
                <c:pt idx="1494">
                  <c:v>59935</c:v>
                </c:pt>
                <c:pt idx="1495">
                  <c:v>60205</c:v>
                </c:pt>
                <c:pt idx="1496">
                  <c:v>60365</c:v>
                </c:pt>
                <c:pt idx="1497">
                  <c:v>60515</c:v>
                </c:pt>
                <c:pt idx="1498">
                  <c:v>60677</c:v>
                </c:pt>
                <c:pt idx="1499">
                  <c:v>60878</c:v>
                </c:pt>
                <c:pt idx="1500">
                  <c:v>61130</c:v>
                </c:pt>
                <c:pt idx="1501">
                  <c:v>61322</c:v>
                </c:pt>
                <c:pt idx="1502">
                  <c:v>61595</c:v>
                </c:pt>
                <c:pt idx="1503">
                  <c:v>61829</c:v>
                </c:pt>
                <c:pt idx="1504">
                  <c:v>62113</c:v>
                </c:pt>
                <c:pt idx="1505">
                  <c:v>62337</c:v>
                </c:pt>
                <c:pt idx="1506">
                  <c:v>62551</c:v>
                </c:pt>
                <c:pt idx="1507">
                  <c:v>62745</c:v>
                </c:pt>
                <c:pt idx="1508">
                  <c:v>62950</c:v>
                </c:pt>
                <c:pt idx="1509">
                  <c:v>63186</c:v>
                </c:pt>
                <c:pt idx="1510">
                  <c:v>63278</c:v>
                </c:pt>
                <c:pt idx="1511">
                  <c:v>63432</c:v>
                </c:pt>
                <c:pt idx="1512">
                  <c:v>63514</c:v>
                </c:pt>
                <c:pt idx="1513">
                  <c:v>63597</c:v>
                </c:pt>
                <c:pt idx="1514">
                  <c:v>63669</c:v>
                </c:pt>
                <c:pt idx="1515">
                  <c:v>63855</c:v>
                </c:pt>
                <c:pt idx="1516">
                  <c:v>63917</c:v>
                </c:pt>
                <c:pt idx="1517">
                  <c:v>63979</c:v>
                </c:pt>
                <c:pt idx="1518">
                  <c:v>64082</c:v>
                </c:pt>
                <c:pt idx="1519">
                  <c:v>64123</c:v>
                </c:pt>
                <c:pt idx="1520">
                  <c:v>64196</c:v>
                </c:pt>
                <c:pt idx="1521">
                  <c:v>64258</c:v>
                </c:pt>
                <c:pt idx="1522">
                  <c:v>64371</c:v>
                </c:pt>
                <c:pt idx="1523">
                  <c:v>64475</c:v>
                </c:pt>
                <c:pt idx="1524">
                  <c:v>64547</c:v>
                </c:pt>
                <c:pt idx="1525">
                  <c:v>64599</c:v>
                </c:pt>
                <c:pt idx="1526">
                  <c:v>64672</c:v>
                </c:pt>
                <c:pt idx="1527">
                  <c:v>64724</c:v>
                </c:pt>
                <c:pt idx="1528">
                  <c:v>64745</c:v>
                </c:pt>
                <c:pt idx="1529">
                  <c:v>64870</c:v>
                </c:pt>
                <c:pt idx="1530">
                  <c:v>64912</c:v>
                </c:pt>
                <c:pt idx="1531">
                  <c:v>64964</c:v>
                </c:pt>
                <c:pt idx="1532">
                  <c:v>65026</c:v>
                </c:pt>
                <c:pt idx="1533">
                  <c:v>65078</c:v>
                </c:pt>
                <c:pt idx="1534">
                  <c:v>65110</c:v>
                </c:pt>
                <c:pt idx="1535">
                  <c:v>65172</c:v>
                </c:pt>
                <c:pt idx="1536">
                  <c:v>65203</c:v>
                </c:pt>
                <c:pt idx="1537">
                  <c:v>65235</c:v>
                </c:pt>
                <c:pt idx="1538">
                  <c:v>65318</c:v>
                </c:pt>
                <c:pt idx="1539">
                  <c:v>65360</c:v>
                </c:pt>
                <c:pt idx="1540">
                  <c:v>65391</c:v>
                </c:pt>
                <c:pt idx="1541">
                  <c:v>65433</c:v>
                </c:pt>
                <c:pt idx="1542">
                  <c:v>65485</c:v>
                </c:pt>
                <c:pt idx="1543">
                  <c:v>65537</c:v>
                </c:pt>
                <c:pt idx="1544">
                  <c:v>65568</c:v>
                </c:pt>
                <c:pt idx="1545">
                  <c:v>65621</c:v>
                </c:pt>
                <c:pt idx="1546">
                  <c:v>65684</c:v>
                </c:pt>
                <c:pt idx="1547">
                  <c:v>65736</c:v>
                </c:pt>
                <c:pt idx="1548">
                  <c:v>65831</c:v>
                </c:pt>
                <c:pt idx="1549">
                  <c:v>65904</c:v>
                </c:pt>
                <c:pt idx="1550">
                  <c:v>65957</c:v>
                </c:pt>
                <c:pt idx="1551">
                  <c:v>65978</c:v>
                </c:pt>
                <c:pt idx="1552">
                  <c:v>65999</c:v>
                </c:pt>
                <c:pt idx="1553">
                  <c:v>66030</c:v>
                </c:pt>
                <c:pt idx="1554">
                  <c:v>66051</c:v>
                </c:pt>
                <c:pt idx="1555">
                  <c:v>66062</c:v>
                </c:pt>
                <c:pt idx="1556">
                  <c:v>66053</c:v>
                </c:pt>
                <c:pt idx="1557">
                  <c:v>66093</c:v>
                </c:pt>
                <c:pt idx="1558">
                  <c:v>66146</c:v>
                </c:pt>
                <c:pt idx="1559">
                  <c:v>66178</c:v>
                </c:pt>
                <c:pt idx="1560">
                  <c:v>66220</c:v>
                </c:pt>
                <c:pt idx="1561">
                  <c:v>66241</c:v>
                </c:pt>
                <c:pt idx="1562">
                  <c:v>66304</c:v>
                </c:pt>
                <c:pt idx="1563">
                  <c:v>66314</c:v>
                </c:pt>
                <c:pt idx="1564">
                  <c:v>66388</c:v>
                </c:pt>
                <c:pt idx="1565">
                  <c:v>66398</c:v>
                </c:pt>
                <c:pt idx="1566">
                  <c:v>66451</c:v>
                </c:pt>
                <c:pt idx="1567">
                  <c:v>66482</c:v>
                </c:pt>
                <c:pt idx="1568">
                  <c:v>66503</c:v>
                </c:pt>
                <c:pt idx="1569">
                  <c:v>66535</c:v>
                </c:pt>
                <c:pt idx="1570">
                  <c:v>66587</c:v>
                </c:pt>
                <c:pt idx="1571">
                  <c:v>66693</c:v>
                </c:pt>
                <c:pt idx="1572">
                  <c:v>66714</c:v>
                </c:pt>
                <c:pt idx="1573">
                  <c:v>66725</c:v>
                </c:pt>
                <c:pt idx="1574">
                  <c:v>66746</c:v>
                </c:pt>
                <c:pt idx="1575">
                  <c:v>66767</c:v>
                </c:pt>
                <c:pt idx="1576">
                  <c:v>66767</c:v>
                </c:pt>
                <c:pt idx="1577">
                  <c:v>66778</c:v>
                </c:pt>
                <c:pt idx="1578">
                  <c:v>66778</c:v>
                </c:pt>
                <c:pt idx="1579">
                  <c:v>66820</c:v>
                </c:pt>
                <c:pt idx="1580">
                  <c:v>66873</c:v>
                </c:pt>
                <c:pt idx="1581">
                  <c:v>66937</c:v>
                </c:pt>
                <c:pt idx="1582">
                  <c:v>66937</c:v>
                </c:pt>
                <c:pt idx="1583">
                  <c:v>66947</c:v>
                </c:pt>
                <c:pt idx="1584">
                  <c:v>66958</c:v>
                </c:pt>
                <c:pt idx="1585">
                  <c:v>66979</c:v>
                </c:pt>
                <c:pt idx="1586">
                  <c:v>67042</c:v>
                </c:pt>
                <c:pt idx="1587">
                  <c:v>67074</c:v>
                </c:pt>
                <c:pt idx="1588">
                  <c:v>67085</c:v>
                </c:pt>
                <c:pt idx="1589">
                  <c:v>67095</c:v>
                </c:pt>
                <c:pt idx="1590">
                  <c:v>67117</c:v>
                </c:pt>
                <c:pt idx="1591">
                  <c:v>67138</c:v>
                </c:pt>
                <c:pt idx="1592">
                  <c:v>67148</c:v>
                </c:pt>
                <c:pt idx="1593">
                  <c:v>67191</c:v>
                </c:pt>
                <c:pt idx="1594">
                  <c:v>67233</c:v>
                </c:pt>
                <c:pt idx="1595">
                  <c:v>67254</c:v>
                </c:pt>
                <c:pt idx="1596">
                  <c:v>67318</c:v>
                </c:pt>
                <c:pt idx="1597">
                  <c:v>67328</c:v>
                </c:pt>
                <c:pt idx="1598">
                  <c:v>67360</c:v>
                </c:pt>
                <c:pt idx="1599">
                  <c:v>67381</c:v>
                </c:pt>
                <c:pt idx="1600">
                  <c:v>67402</c:v>
                </c:pt>
                <c:pt idx="1601">
                  <c:v>67413</c:v>
                </c:pt>
                <c:pt idx="1602">
                  <c:v>67424</c:v>
                </c:pt>
                <c:pt idx="1603">
                  <c:v>67434</c:v>
                </c:pt>
                <c:pt idx="1604">
                  <c:v>67455</c:v>
                </c:pt>
                <c:pt idx="1605">
                  <c:v>67508</c:v>
                </c:pt>
                <c:pt idx="1606">
                  <c:v>67519</c:v>
                </c:pt>
                <c:pt idx="1607">
                  <c:v>67604</c:v>
                </c:pt>
                <c:pt idx="1608">
                  <c:v>67635</c:v>
                </c:pt>
                <c:pt idx="1609">
                  <c:v>67657</c:v>
                </c:pt>
                <c:pt idx="1610">
                  <c:v>67667</c:v>
                </c:pt>
                <c:pt idx="1611">
                  <c:v>67678</c:v>
                </c:pt>
                <c:pt idx="1612">
                  <c:v>67688</c:v>
                </c:pt>
                <c:pt idx="1613">
                  <c:v>67710</c:v>
                </c:pt>
                <c:pt idx="1614">
                  <c:v>67710</c:v>
                </c:pt>
                <c:pt idx="1615">
                  <c:v>67731</c:v>
                </c:pt>
                <c:pt idx="1616">
                  <c:v>67752</c:v>
                </c:pt>
                <c:pt idx="1617">
                  <c:v>67752</c:v>
                </c:pt>
                <c:pt idx="1618">
                  <c:v>67784</c:v>
                </c:pt>
                <c:pt idx="1619">
                  <c:v>67806</c:v>
                </c:pt>
                <c:pt idx="1620">
                  <c:v>67849</c:v>
                </c:pt>
                <c:pt idx="1621">
                  <c:v>67859</c:v>
                </c:pt>
                <c:pt idx="1622">
                  <c:v>67870</c:v>
                </c:pt>
                <c:pt idx="1623">
                  <c:v>67891</c:v>
                </c:pt>
                <c:pt idx="1624">
                  <c:v>67913</c:v>
                </c:pt>
                <c:pt idx="1625">
                  <c:v>67923</c:v>
                </c:pt>
                <c:pt idx="1626">
                  <c:v>67966</c:v>
                </c:pt>
                <c:pt idx="1627">
                  <c:v>67977</c:v>
                </c:pt>
                <c:pt idx="1628">
                  <c:v>68030</c:v>
                </c:pt>
                <c:pt idx="1629">
                  <c:v>68051</c:v>
                </c:pt>
                <c:pt idx="1630">
                  <c:v>68094</c:v>
                </c:pt>
                <c:pt idx="1631">
                  <c:v>68094</c:v>
                </c:pt>
                <c:pt idx="1632">
                  <c:v>68105</c:v>
                </c:pt>
                <c:pt idx="1633">
                  <c:v>68126</c:v>
                </c:pt>
                <c:pt idx="1634">
                  <c:v>68126</c:v>
                </c:pt>
                <c:pt idx="1635">
                  <c:v>68137</c:v>
                </c:pt>
                <c:pt idx="1636">
                  <c:v>68158</c:v>
                </c:pt>
                <c:pt idx="1637">
                  <c:v>68169</c:v>
                </c:pt>
                <c:pt idx="1638">
                  <c:v>68212</c:v>
                </c:pt>
                <c:pt idx="1639">
                  <c:v>68212</c:v>
                </c:pt>
                <c:pt idx="1640">
                  <c:v>68212</c:v>
                </c:pt>
                <c:pt idx="1641">
                  <c:v>68212</c:v>
                </c:pt>
                <c:pt idx="1642">
                  <c:v>68222</c:v>
                </c:pt>
                <c:pt idx="1643">
                  <c:v>68222</c:v>
                </c:pt>
                <c:pt idx="1644">
                  <c:v>68233</c:v>
                </c:pt>
                <c:pt idx="1645">
                  <c:v>68254</c:v>
                </c:pt>
                <c:pt idx="1646">
                  <c:v>68244</c:v>
                </c:pt>
                <c:pt idx="1647">
                  <c:v>68244</c:v>
                </c:pt>
                <c:pt idx="1648">
                  <c:v>68244</c:v>
                </c:pt>
                <c:pt idx="1649">
                  <c:v>68254</c:v>
                </c:pt>
                <c:pt idx="1650">
                  <c:v>68254</c:v>
                </c:pt>
                <c:pt idx="1651">
                  <c:v>68254</c:v>
                </c:pt>
                <c:pt idx="1652">
                  <c:v>68254</c:v>
                </c:pt>
                <c:pt idx="1653">
                  <c:v>68254</c:v>
                </c:pt>
                <c:pt idx="1654">
                  <c:v>68265</c:v>
                </c:pt>
                <c:pt idx="1655">
                  <c:v>68286</c:v>
                </c:pt>
                <c:pt idx="1656">
                  <c:v>68297</c:v>
                </c:pt>
                <c:pt idx="1657">
                  <c:v>68308</c:v>
                </c:pt>
                <c:pt idx="1658">
                  <c:v>68329</c:v>
                </c:pt>
                <c:pt idx="1659">
                  <c:v>68340</c:v>
                </c:pt>
                <c:pt idx="1660">
                  <c:v>68340</c:v>
                </c:pt>
                <c:pt idx="1661">
                  <c:v>68308</c:v>
                </c:pt>
                <c:pt idx="1662">
                  <c:v>68308</c:v>
                </c:pt>
                <c:pt idx="1663">
                  <c:v>68340</c:v>
                </c:pt>
                <c:pt idx="1664">
                  <c:v>68340</c:v>
                </c:pt>
                <c:pt idx="1665">
                  <c:v>68350</c:v>
                </c:pt>
                <c:pt idx="1666">
                  <c:v>68361</c:v>
                </c:pt>
                <c:pt idx="1667">
                  <c:v>68372</c:v>
                </c:pt>
                <c:pt idx="1668">
                  <c:v>68383</c:v>
                </c:pt>
                <c:pt idx="1669">
                  <c:v>68393</c:v>
                </c:pt>
                <c:pt idx="1670">
                  <c:v>68415</c:v>
                </c:pt>
                <c:pt idx="1671">
                  <c:v>68415</c:v>
                </c:pt>
                <c:pt idx="1672">
                  <c:v>68233</c:v>
                </c:pt>
                <c:pt idx="1673">
                  <c:v>67849</c:v>
                </c:pt>
                <c:pt idx="1674">
                  <c:v>67487</c:v>
                </c:pt>
                <c:pt idx="1675">
                  <c:v>67138</c:v>
                </c:pt>
                <c:pt idx="1676">
                  <c:v>66809</c:v>
                </c:pt>
                <c:pt idx="1677">
                  <c:v>66440</c:v>
                </c:pt>
                <c:pt idx="1678">
                  <c:v>66093</c:v>
                </c:pt>
                <c:pt idx="1679">
                  <c:v>65757</c:v>
                </c:pt>
                <c:pt idx="1680">
                  <c:v>65412</c:v>
                </c:pt>
                <c:pt idx="1681">
                  <c:v>65068</c:v>
                </c:pt>
                <c:pt idx="1682">
                  <c:v>64682</c:v>
                </c:pt>
                <c:pt idx="1683">
                  <c:v>64361</c:v>
                </c:pt>
                <c:pt idx="1684">
                  <c:v>64020</c:v>
                </c:pt>
                <c:pt idx="1685">
                  <c:v>63648</c:v>
                </c:pt>
                <c:pt idx="1686">
                  <c:v>63227</c:v>
                </c:pt>
                <c:pt idx="1687">
                  <c:v>62961</c:v>
                </c:pt>
                <c:pt idx="1688">
                  <c:v>62581</c:v>
                </c:pt>
                <c:pt idx="1689">
                  <c:v>62225</c:v>
                </c:pt>
                <c:pt idx="1690">
                  <c:v>61951</c:v>
                </c:pt>
                <c:pt idx="1691">
                  <c:v>61605</c:v>
                </c:pt>
                <c:pt idx="1692">
                  <c:v>61271</c:v>
                </c:pt>
                <c:pt idx="1693">
                  <c:v>60868</c:v>
                </c:pt>
                <c:pt idx="1694">
                  <c:v>60626</c:v>
                </c:pt>
                <c:pt idx="1695">
                  <c:v>60285</c:v>
                </c:pt>
                <c:pt idx="1696">
                  <c:v>59955</c:v>
                </c:pt>
                <c:pt idx="1697">
                  <c:v>59655</c:v>
                </c:pt>
                <c:pt idx="1698">
                  <c:v>59336</c:v>
                </c:pt>
                <c:pt idx="1699">
                  <c:v>58989</c:v>
                </c:pt>
                <c:pt idx="1700">
                  <c:v>58671</c:v>
                </c:pt>
                <c:pt idx="1701">
                  <c:v>58365</c:v>
                </c:pt>
                <c:pt idx="1702">
                  <c:v>57991</c:v>
                </c:pt>
                <c:pt idx="1703">
                  <c:v>57637</c:v>
                </c:pt>
                <c:pt idx="1704">
                  <c:v>57392</c:v>
                </c:pt>
                <c:pt idx="1705">
                  <c:v>57100</c:v>
                </c:pt>
                <c:pt idx="1706">
                  <c:v>56826</c:v>
                </c:pt>
                <c:pt idx="1707">
                  <c:v>56504</c:v>
                </c:pt>
                <c:pt idx="1708">
                  <c:v>56195</c:v>
                </c:pt>
                <c:pt idx="1709">
                  <c:v>55769</c:v>
                </c:pt>
                <c:pt idx="1710">
                  <c:v>55537</c:v>
                </c:pt>
                <c:pt idx="1711">
                  <c:v>55259</c:v>
                </c:pt>
                <c:pt idx="1712">
                  <c:v>54933</c:v>
                </c:pt>
                <c:pt idx="1713">
                  <c:v>54617</c:v>
                </c:pt>
                <c:pt idx="1714">
                  <c:v>54231</c:v>
                </c:pt>
                <c:pt idx="1715">
                  <c:v>53998</c:v>
                </c:pt>
                <c:pt idx="1716">
                  <c:v>53655</c:v>
                </c:pt>
                <c:pt idx="1717">
                  <c:v>53353</c:v>
                </c:pt>
                <c:pt idx="1718">
                  <c:v>53098</c:v>
                </c:pt>
                <c:pt idx="1719">
                  <c:v>52768</c:v>
                </c:pt>
                <c:pt idx="1720">
                  <c:v>52431</c:v>
                </c:pt>
                <c:pt idx="1721">
                  <c:v>52085</c:v>
                </c:pt>
                <c:pt idx="1722">
                  <c:v>51738</c:v>
                </c:pt>
                <c:pt idx="1723">
                  <c:v>51358</c:v>
                </c:pt>
                <c:pt idx="1724">
                  <c:v>51015</c:v>
                </c:pt>
                <c:pt idx="1725">
                  <c:v>50692</c:v>
                </c:pt>
                <c:pt idx="1726">
                  <c:v>50333</c:v>
                </c:pt>
                <c:pt idx="1727">
                  <c:v>49984</c:v>
                </c:pt>
                <c:pt idx="1728">
                  <c:v>49637</c:v>
                </c:pt>
                <c:pt idx="1729">
                  <c:v>49318</c:v>
                </c:pt>
                <c:pt idx="1730">
                  <c:v>48945</c:v>
                </c:pt>
                <c:pt idx="1731">
                  <c:v>48574</c:v>
                </c:pt>
                <c:pt idx="1732">
                  <c:v>48276</c:v>
                </c:pt>
                <c:pt idx="1733">
                  <c:v>47925</c:v>
                </c:pt>
                <c:pt idx="1734">
                  <c:v>46374</c:v>
                </c:pt>
                <c:pt idx="1735">
                  <c:v>46093</c:v>
                </c:pt>
                <c:pt idx="1736">
                  <c:v>45688</c:v>
                </c:pt>
                <c:pt idx="1737">
                  <c:v>45302</c:v>
                </c:pt>
                <c:pt idx="1738">
                  <c:v>44917</c:v>
                </c:pt>
                <c:pt idx="1739">
                  <c:v>44588</c:v>
                </c:pt>
                <c:pt idx="1740">
                  <c:v>44242</c:v>
                </c:pt>
                <c:pt idx="1741">
                  <c:v>43865</c:v>
                </c:pt>
                <c:pt idx="1742">
                  <c:v>43506</c:v>
                </c:pt>
                <c:pt idx="1743">
                  <c:v>43132</c:v>
                </c:pt>
                <c:pt idx="1744">
                  <c:v>42786</c:v>
                </c:pt>
                <c:pt idx="1745">
                  <c:v>42406</c:v>
                </c:pt>
                <c:pt idx="1746">
                  <c:v>42029</c:v>
                </c:pt>
                <c:pt idx="1747">
                  <c:v>41660</c:v>
                </c:pt>
                <c:pt idx="1748">
                  <c:v>41287</c:v>
                </c:pt>
                <c:pt idx="1749">
                  <c:v>40905</c:v>
                </c:pt>
                <c:pt idx="1750">
                  <c:v>40552</c:v>
                </c:pt>
                <c:pt idx="1751">
                  <c:v>40202</c:v>
                </c:pt>
                <c:pt idx="1752">
                  <c:v>39852</c:v>
                </c:pt>
                <c:pt idx="1753">
                  <c:v>39488</c:v>
                </c:pt>
                <c:pt idx="1754">
                  <c:v>39150</c:v>
                </c:pt>
                <c:pt idx="1755">
                  <c:v>38831</c:v>
                </c:pt>
                <c:pt idx="1756">
                  <c:v>38439</c:v>
                </c:pt>
                <c:pt idx="1757">
                  <c:v>38058</c:v>
                </c:pt>
                <c:pt idx="1758">
                  <c:v>37663</c:v>
                </c:pt>
                <c:pt idx="1759">
                  <c:v>37285</c:v>
                </c:pt>
                <c:pt idx="1760">
                  <c:v>36926</c:v>
                </c:pt>
                <c:pt idx="1761">
                  <c:v>36561</c:v>
                </c:pt>
                <c:pt idx="1762">
                  <c:v>36190</c:v>
                </c:pt>
                <c:pt idx="1763">
                  <c:v>35813</c:v>
                </c:pt>
                <c:pt idx="1764">
                  <c:v>35461</c:v>
                </c:pt>
                <c:pt idx="1765">
                  <c:v>35078</c:v>
                </c:pt>
                <c:pt idx="1766">
                  <c:v>34815</c:v>
                </c:pt>
                <c:pt idx="1767">
                  <c:v>34466</c:v>
                </c:pt>
                <c:pt idx="1768">
                  <c:v>34149</c:v>
                </c:pt>
                <c:pt idx="1769">
                  <c:v>34234</c:v>
                </c:pt>
                <c:pt idx="1770">
                  <c:v>34219</c:v>
                </c:pt>
                <c:pt idx="1771">
                  <c:v>34203</c:v>
                </c:pt>
                <c:pt idx="1772">
                  <c:v>34219</c:v>
                </c:pt>
                <c:pt idx="1773">
                  <c:v>34180</c:v>
                </c:pt>
                <c:pt idx="1774">
                  <c:v>34142</c:v>
                </c:pt>
                <c:pt idx="1775">
                  <c:v>34211</c:v>
                </c:pt>
                <c:pt idx="1776">
                  <c:v>34219</c:v>
                </c:pt>
                <c:pt idx="1777">
                  <c:v>34203</c:v>
                </c:pt>
                <c:pt idx="1778">
                  <c:v>34219</c:v>
                </c:pt>
                <c:pt idx="1779">
                  <c:v>34219</c:v>
                </c:pt>
                <c:pt idx="1780">
                  <c:v>34226</c:v>
                </c:pt>
                <c:pt idx="1781">
                  <c:v>34196</c:v>
                </c:pt>
                <c:pt idx="1782">
                  <c:v>34188</c:v>
                </c:pt>
                <c:pt idx="1783">
                  <c:v>34173</c:v>
                </c:pt>
                <c:pt idx="1784">
                  <c:v>34165</c:v>
                </c:pt>
                <c:pt idx="1785">
                  <c:v>34165</c:v>
                </c:pt>
                <c:pt idx="1786">
                  <c:v>34157</c:v>
                </c:pt>
                <c:pt idx="1787">
                  <c:v>34149</c:v>
                </c:pt>
                <c:pt idx="1788">
                  <c:v>34103</c:v>
                </c:pt>
                <c:pt idx="1789">
                  <c:v>34096</c:v>
                </c:pt>
                <c:pt idx="1790">
                  <c:v>34080</c:v>
                </c:pt>
                <c:pt idx="1791">
                  <c:v>34280</c:v>
                </c:pt>
                <c:pt idx="1792">
                  <c:v>34280</c:v>
                </c:pt>
                <c:pt idx="1793">
                  <c:v>34280</c:v>
                </c:pt>
                <c:pt idx="1794">
                  <c:v>34296</c:v>
                </c:pt>
                <c:pt idx="1795">
                  <c:v>34489</c:v>
                </c:pt>
                <c:pt idx="1796">
                  <c:v>34505</c:v>
                </c:pt>
                <c:pt idx="1797">
                  <c:v>34505</c:v>
                </c:pt>
                <c:pt idx="1798">
                  <c:v>34505</c:v>
                </c:pt>
                <c:pt idx="1799">
                  <c:v>34505</c:v>
                </c:pt>
                <c:pt idx="1800">
                  <c:v>36886</c:v>
                </c:pt>
                <c:pt idx="1801">
                  <c:v>39183</c:v>
                </c:pt>
                <c:pt idx="1802">
                  <c:v>40277</c:v>
                </c:pt>
                <c:pt idx="1803">
                  <c:v>40594</c:v>
                </c:pt>
                <c:pt idx="1804">
                  <c:v>40829</c:v>
                </c:pt>
                <c:pt idx="1805">
                  <c:v>40998</c:v>
                </c:pt>
                <c:pt idx="1806">
                  <c:v>41075</c:v>
                </c:pt>
                <c:pt idx="1807">
                  <c:v>41126</c:v>
                </c:pt>
                <c:pt idx="1808">
                  <c:v>41185</c:v>
                </c:pt>
                <c:pt idx="1809">
                  <c:v>41261</c:v>
                </c:pt>
                <c:pt idx="1810">
                  <c:v>41321</c:v>
                </c:pt>
                <c:pt idx="1811">
                  <c:v>41380</c:v>
                </c:pt>
                <c:pt idx="1812">
                  <c:v>41405</c:v>
                </c:pt>
                <c:pt idx="1813">
                  <c:v>41541</c:v>
                </c:pt>
                <c:pt idx="1814">
                  <c:v>41567</c:v>
                </c:pt>
                <c:pt idx="1815">
                  <c:v>41575</c:v>
                </c:pt>
                <c:pt idx="1816">
                  <c:v>41592</c:v>
                </c:pt>
                <c:pt idx="1817">
                  <c:v>41601</c:v>
                </c:pt>
                <c:pt idx="1818">
                  <c:v>41703</c:v>
                </c:pt>
                <c:pt idx="1819">
                  <c:v>41703</c:v>
                </c:pt>
                <c:pt idx="1820">
                  <c:v>41703</c:v>
                </c:pt>
                <c:pt idx="1821">
                  <c:v>41712</c:v>
                </c:pt>
                <c:pt idx="1822">
                  <c:v>41712</c:v>
                </c:pt>
                <c:pt idx="1823">
                  <c:v>41712</c:v>
                </c:pt>
                <c:pt idx="1824">
                  <c:v>41695</c:v>
                </c:pt>
                <c:pt idx="1825">
                  <c:v>41686</c:v>
                </c:pt>
                <c:pt idx="1826">
                  <c:v>41703</c:v>
                </c:pt>
                <c:pt idx="1827">
                  <c:v>41720</c:v>
                </c:pt>
                <c:pt idx="1828">
                  <c:v>41729</c:v>
                </c:pt>
                <c:pt idx="1829">
                  <c:v>41755</c:v>
                </c:pt>
                <c:pt idx="1830">
                  <c:v>41832</c:v>
                </c:pt>
                <c:pt idx="1831">
                  <c:v>41832</c:v>
                </c:pt>
                <c:pt idx="1832">
                  <c:v>41858</c:v>
                </c:pt>
                <c:pt idx="1833">
                  <c:v>41652</c:v>
                </c:pt>
                <c:pt idx="1834">
                  <c:v>41686</c:v>
                </c:pt>
                <c:pt idx="1835">
                  <c:v>42046</c:v>
                </c:pt>
                <c:pt idx="1836">
                  <c:v>42166</c:v>
                </c:pt>
                <c:pt idx="1837">
                  <c:v>42243</c:v>
                </c:pt>
                <c:pt idx="1838">
                  <c:v>42320</c:v>
                </c:pt>
                <c:pt idx="1839">
                  <c:v>42380</c:v>
                </c:pt>
                <c:pt idx="1840">
                  <c:v>42423</c:v>
                </c:pt>
                <c:pt idx="1841">
                  <c:v>42483</c:v>
                </c:pt>
                <c:pt idx="1842">
                  <c:v>42535</c:v>
                </c:pt>
                <c:pt idx="1843">
                  <c:v>42535</c:v>
                </c:pt>
                <c:pt idx="1844">
                  <c:v>42639</c:v>
                </c:pt>
                <c:pt idx="1845">
                  <c:v>42682</c:v>
                </c:pt>
                <c:pt idx="1846">
                  <c:v>42726</c:v>
                </c:pt>
                <c:pt idx="1847">
                  <c:v>42751</c:v>
                </c:pt>
                <c:pt idx="1848">
                  <c:v>42786</c:v>
                </c:pt>
                <c:pt idx="1849">
                  <c:v>42829</c:v>
                </c:pt>
                <c:pt idx="1850">
                  <c:v>42855</c:v>
                </c:pt>
                <c:pt idx="1851">
                  <c:v>42899</c:v>
                </c:pt>
                <c:pt idx="1852">
                  <c:v>42907</c:v>
                </c:pt>
                <c:pt idx="1853">
                  <c:v>42942</c:v>
                </c:pt>
                <c:pt idx="1854">
                  <c:v>43028</c:v>
                </c:pt>
                <c:pt idx="1855">
                  <c:v>43184</c:v>
                </c:pt>
                <c:pt idx="1856">
                  <c:v>43236</c:v>
                </c:pt>
                <c:pt idx="1857">
                  <c:v>43279</c:v>
                </c:pt>
                <c:pt idx="1858">
                  <c:v>43602</c:v>
                </c:pt>
                <c:pt idx="1859">
                  <c:v>47632</c:v>
                </c:pt>
                <c:pt idx="1860">
                  <c:v>56722</c:v>
                </c:pt>
                <c:pt idx="1861">
                  <c:v>58749</c:v>
                </c:pt>
                <c:pt idx="1862">
                  <c:v>60032</c:v>
                </c:pt>
                <c:pt idx="1863">
                  <c:v>64494</c:v>
                </c:pt>
                <c:pt idx="1864">
                  <c:v>74752</c:v>
                </c:pt>
                <c:pt idx="1865">
                  <c:v>81293</c:v>
                </c:pt>
                <c:pt idx="1866">
                  <c:v>84724</c:v>
                </c:pt>
                <c:pt idx="1867">
                  <c:v>86946</c:v>
                </c:pt>
                <c:pt idx="1868">
                  <c:v>87370</c:v>
                </c:pt>
                <c:pt idx="1869">
                  <c:v>87285</c:v>
                </c:pt>
                <c:pt idx="1870">
                  <c:v>86885</c:v>
                </c:pt>
                <c:pt idx="1871">
                  <c:v>87431</c:v>
                </c:pt>
                <c:pt idx="1872">
                  <c:v>87309</c:v>
                </c:pt>
                <c:pt idx="1873">
                  <c:v>87492</c:v>
                </c:pt>
                <c:pt idx="1874">
                  <c:v>87553</c:v>
                </c:pt>
                <c:pt idx="1875">
                  <c:v>87431</c:v>
                </c:pt>
                <c:pt idx="1876">
                  <c:v>87614</c:v>
                </c:pt>
                <c:pt idx="1877">
                  <c:v>87614</c:v>
                </c:pt>
                <c:pt idx="1878">
                  <c:v>88163</c:v>
                </c:pt>
                <c:pt idx="1879">
                  <c:v>88530</c:v>
                </c:pt>
                <c:pt idx="1880">
                  <c:v>90256</c:v>
                </c:pt>
                <c:pt idx="1881">
                  <c:v>88285</c:v>
                </c:pt>
                <c:pt idx="1882">
                  <c:v>88041</c:v>
                </c:pt>
                <c:pt idx="1883">
                  <c:v>88004</c:v>
                </c:pt>
                <c:pt idx="1884">
                  <c:v>87980</c:v>
                </c:pt>
                <c:pt idx="1885">
                  <c:v>87956</c:v>
                </c:pt>
                <c:pt idx="1886">
                  <c:v>87858</c:v>
                </c:pt>
                <c:pt idx="1887">
                  <c:v>87773</c:v>
                </c:pt>
                <c:pt idx="1888">
                  <c:v>87736</c:v>
                </c:pt>
                <c:pt idx="1889">
                  <c:v>87736</c:v>
                </c:pt>
                <c:pt idx="1890">
                  <c:v>87797</c:v>
                </c:pt>
                <c:pt idx="1891">
                  <c:v>87736</c:v>
                </c:pt>
                <c:pt idx="1892">
                  <c:v>87553</c:v>
                </c:pt>
                <c:pt idx="1893">
                  <c:v>87492</c:v>
                </c:pt>
                <c:pt idx="1894">
                  <c:v>87407</c:v>
                </c:pt>
                <c:pt idx="1895">
                  <c:v>87370</c:v>
                </c:pt>
                <c:pt idx="1896">
                  <c:v>87309</c:v>
                </c:pt>
                <c:pt idx="1897">
                  <c:v>87285</c:v>
                </c:pt>
                <c:pt idx="1898">
                  <c:v>87407</c:v>
                </c:pt>
                <c:pt idx="1899">
                  <c:v>87346</c:v>
                </c:pt>
                <c:pt idx="1900">
                  <c:v>87346</c:v>
                </c:pt>
                <c:pt idx="1901">
                  <c:v>87333</c:v>
                </c:pt>
                <c:pt idx="1902">
                  <c:v>87042</c:v>
                </c:pt>
                <c:pt idx="1903">
                  <c:v>86825</c:v>
                </c:pt>
                <c:pt idx="1904">
                  <c:v>86644</c:v>
                </c:pt>
                <c:pt idx="1905">
                  <c:v>86584</c:v>
                </c:pt>
                <c:pt idx="1906">
                  <c:v>86524</c:v>
                </c:pt>
                <c:pt idx="1907">
                  <c:v>86500</c:v>
                </c:pt>
                <c:pt idx="1908">
                  <c:v>86500</c:v>
                </c:pt>
                <c:pt idx="1909">
                  <c:v>86922</c:v>
                </c:pt>
                <c:pt idx="1910">
                  <c:v>87943</c:v>
                </c:pt>
                <c:pt idx="1911">
                  <c:v>87943</c:v>
                </c:pt>
                <c:pt idx="1912">
                  <c:v>87858</c:v>
                </c:pt>
                <c:pt idx="1913">
                  <c:v>87797</c:v>
                </c:pt>
                <c:pt idx="1914">
                  <c:v>87736</c:v>
                </c:pt>
                <c:pt idx="1915">
                  <c:v>87614</c:v>
                </c:pt>
                <c:pt idx="1916">
                  <c:v>87736</c:v>
                </c:pt>
                <c:pt idx="1917">
                  <c:v>87651</c:v>
                </c:pt>
                <c:pt idx="1918">
                  <c:v>87529</c:v>
                </c:pt>
                <c:pt idx="1919">
                  <c:v>87553</c:v>
                </c:pt>
                <c:pt idx="1920">
                  <c:v>87590</c:v>
                </c:pt>
                <c:pt idx="1921">
                  <c:v>87529</c:v>
                </c:pt>
                <c:pt idx="1922">
                  <c:v>87516</c:v>
                </c:pt>
                <c:pt idx="1923">
                  <c:v>87516</c:v>
                </c:pt>
                <c:pt idx="1924">
                  <c:v>87614</c:v>
                </c:pt>
                <c:pt idx="1925">
                  <c:v>87651</c:v>
                </c:pt>
                <c:pt idx="1926">
                  <c:v>87675</c:v>
                </c:pt>
                <c:pt idx="1927">
                  <c:v>87797</c:v>
                </c:pt>
                <c:pt idx="1928">
                  <c:v>87736</c:v>
                </c:pt>
                <c:pt idx="1929">
                  <c:v>87651</c:v>
                </c:pt>
                <c:pt idx="1930">
                  <c:v>87638</c:v>
                </c:pt>
                <c:pt idx="1931">
                  <c:v>87614</c:v>
                </c:pt>
                <c:pt idx="1932">
                  <c:v>87468</c:v>
                </c:pt>
                <c:pt idx="1933">
                  <c:v>87431</c:v>
                </c:pt>
                <c:pt idx="1934">
                  <c:v>87370</c:v>
                </c:pt>
                <c:pt idx="1935">
                  <c:v>87309</c:v>
                </c:pt>
                <c:pt idx="1936">
                  <c:v>87333</c:v>
                </c:pt>
                <c:pt idx="1937">
                  <c:v>87333</c:v>
                </c:pt>
                <c:pt idx="1938">
                  <c:v>87333</c:v>
                </c:pt>
                <c:pt idx="1939">
                  <c:v>87370</c:v>
                </c:pt>
                <c:pt idx="1940">
                  <c:v>87333</c:v>
                </c:pt>
                <c:pt idx="1941">
                  <c:v>87248</c:v>
                </c:pt>
                <c:pt idx="1942">
                  <c:v>87248</c:v>
                </c:pt>
                <c:pt idx="1943">
                  <c:v>87224</c:v>
                </c:pt>
                <c:pt idx="1944">
                  <c:v>87248</c:v>
                </c:pt>
                <c:pt idx="1945">
                  <c:v>87248</c:v>
                </c:pt>
                <c:pt idx="1946" formatCode="General">
                  <c:v>87224</c:v>
                </c:pt>
                <c:pt idx="1947" formatCode="General">
                  <c:v>87248</c:v>
                </c:pt>
                <c:pt idx="1948" formatCode="General">
                  <c:v>87285</c:v>
                </c:pt>
                <c:pt idx="1949" formatCode="General">
                  <c:v>87285</c:v>
                </c:pt>
                <c:pt idx="1950" formatCode="General">
                  <c:v>87370</c:v>
                </c:pt>
                <c:pt idx="1951" formatCode="General">
                  <c:v>87614</c:v>
                </c:pt>
                <c:pt idx="1952" formatCode="General">
                  <c:v>87431</c:v>
                </c:pt>
                <c:pt idx="1953" formatCode="General">
                  <c:v>87407</c:v>
                </c:pt>
                <c:pt idx="1954" formatCode="General">
                  <c:v>87309</c:v>
                </c:pt>
                <c:pt idx="1955" formatCode="General">
                  <c:v>87248</c:v>
                </c:pt>
                <c:pt idx="1956" formatCode="General">
                  <c:v>87224</c:v>
                </c:pt>
                <c:pt idx="1957" formatCode="General">
                  <c:v>87224</c:v>
                </c:pt>
                <c:pt idx="1958" formatCode="General">
                  <c:v>87529</c:v>
                </c:pt>
                <c:pt idx="1959" formatCode="General">
                  <c:v>87492</c:v>
                </c:pt>
                <c:pt idx="1960" formatCode="General">
                  <c:v>87370</c:v>
                </c:pt>
                <c:pt idx="1961" formatCode="General">
                  <c:v>87333</c:v>
                </c:pt>
                <c:pt idx="1962" formatCode="General">
                  <c:v>87285</c:v>
                </c:pt>
                <c:pt idx="1963" formatCode="General">
                  <c:v>87248</c:v>
                </c:pt>
                <c:pt idx="1964" formatCode="General">
                  <c:v>87248</c:v>
                </c:pt>
                <c:pt idx="1965" formatCode="General">
                  <c:v>87272</c:v>
                </c:pt>
                <c:pt idx="1966" formatCode="General">
                  <c:v>87248</c:v>
                </c:pt>
                <c:pt idx="1967" formatCode="General">
                  <c:v>87272</c:v>
                </c:pt>
                <c:pt idx="1968" formatCode="General">
                  <c:v>87272</c:v>
                </c:pt>
                <c:pt idx="1969" formatCode="General">
                  <c:v>87224</c:v>
                </c:pt>
                <c:pt idx="1970" formatCode="General">
                  <c:v>87224</c:v>
                </c:pt>
                <c:pt idx="1971" formatCode="General">
                  <c:v>87211</c:v>
                </c:pt>
                <c:pt idx="1972" formatCode="General">
                  <c:v>87187</c:v>
                </c:pt>
                <c:pt idx="1973" formatCode="General">
                  <c:v>87078</c:v>
                </c:pt>
                <c:pt idx="1974" formatCode="General">
                  <c:v>87054</c:v>
                </c:pt>
                <c:pt idx="1975" formatCode="General">
                  <c:v>87042</c:v>
                </c:pt>
                <c:pt idx="1976" formatCode="General">
                  <c:v>87018</c:v>
                </c:pt>
                <c:pt idx="1977" formatCode="General">
                  <c:v>86994</c:v>
                </c:pt>
                <c:pt idx="1978" formatCode="General">
                  <c:v>86982</c:v>
                </c:pt>
                <c:pt idx="1979" formatCode="General">
                  <c:v>86946</c:v>
                </c:pt>
                <c:pt idx="1980" formatCode="General">
                  <c:v>86934</c:v>
                </c:pt>
                <c:pt idx="1981" formatCode="General">
                  <c:v>86910</c:v>
                </c:pt>
                <c:pt idx="1982" formatCode="General">
                  <c:v>86873</c:v>
                </c:pt>
                <c:pt idx="1983" formatCode="General">
                  <c:v>86837</c:v>
                </c:pt>
                <c:pt idx="1984" formatCode="General">
                  <c:v>86801</c:v>
                </c:pt>
                <c:pt idx="1985" formatCode="General">
                  <c:v>86777</c:v>
                </c:pt>
                <c:pt idx="1986" formatCode="General">
                  <c:v>86777</c:v>
                </c:pt>
                <c:pt idx="1987" formatCode="General">
                  <c:v>86717</c:v>
                </c:pt>
                <c:pt idx="1988" formatCode="General">
                  <c:v>86644</c:v>
                </c:pt>
                <c:pt idx="1989" formatCode="General">
                  <c:v>86620</c:v>
                </c:pt>
                <c:pt idx="1990" formatCode="General">
                  <c:v>86584</c:v>
                </c:pt>
                <c:pt idx="1991" formatCode="General">
                  <c:v>86560</c:v>
                </c:pt>
                <c:pt idx="1992" formatCode="General">
                  <c:v>86512</c:v>
                </c:pt>
                <c:pt idx="1993" formatCode="General">
                  <c:v>86475</c:v>
                </c:pt>
                <c:pt idx="1994" formatCode="General">
                  <c:v>86403</c:v>
                </c:pt>
                <c:pt idx="1995" formatCode="General">
                  <c:v>86403</c:v>
                </c:pt>
                <c:pt idx="1996" formatCode="General">
                  <c:v>86391</c:v>
                </c:pt>
                <c:pt idx="1997" formatCode="General">
                  <c:v>86379</c:v>
                </c:pt>
                <c:pt idx="1998" formatCode="General">
                  <c:v>86379</c:v>
                </c:pt>
                <c:pt idx="1999" formatCode="General">
                  <c:v>86355</c:v>
                </c:pt>
                <c:pt idx="2000" formatCode="General">
                  <c:v>86331</c:v>
                </c:pt>
                <c:pt idx="2001" formatCode="General">
                  <c:v>86367</c:v>
                </c:pt>
                <c:pt idx="2002" formatCode="General">
                  <c:v>86403</c:v>
                </c:pt>
                <c:pt idx="2003" formatCode="General">
                  <c:v>86451</c:v>
                </c:pt>
                <c:pt idx="2004" formatCode="General">
                  <c:v>86475</c:v>
                </c:pt>
                <c:pt idx="2005" formatCode="General">
                  <c:v>86500</c:v>
                </c:pt>
                <c:pt idx="2006" formatCode="General">
                  <c:v>86536</c:v>
                </c:pt>
                <c:pt idx="2007" formatCode="General">
                  <c:v>86548</c:v>
                </c:pt>
                <c:pt idx="2008" formatCode="General">
                  <c:v>86560</c:v>
                </c:pt>
                <c:pt idx="2009" formatCode="General">
                  <c:v>86572</c:v>
                </c:pt>
                <c:pt idx="2010" formatCode="General">
                  <c:v>86572</c:v>
                </c:pt>
                <c:pt idx="2011" formatCode="General">
                  <c:v>86584</c:v>
                </c:pt>
                <c:pt idx="2012" formatCode="General">
                  <c:v>86608</c:v>
                </c:pt>
                <c:pt idx="2013" formatCode="General">
                  <c:v>86620</c:v>
                </c:pt>
                <c:pt idx="2014" formatCode="General">
                  <c:v>86644</c:v>
                </c:pt>
                <c:pt idx="2015" formatCode="General">
                  <c:v>86717</c:v>
                </c:pt>
                <c:pt idx="2016" formatCode="General">
                  <c:v>86801</c:v>
                </c:pt>
                <c:pt idx="2017" formatCode="General">
                  <c:v>86873</c:v>
                </c:pt>
                <c:pt idx="2018" formatCode="General">
                  <c:v>86922</c:v>
                </c:pt>
                <c:pt idx="2019" formatCode="General">
                  <c:v>87042</c:v>
                </c:pt>
                <c:pt idx="2020" formatCode="General">
                  <c:v>87151</c:v>
                </c:pt>
                <c:pt idx="2021" formatCode="General">
                  <c:v>87187</c:v>
                </c:pt>
                <c:pt idx="2022" formatCode="General">
                  <c:v>87248</c:v>
                </c:pt>
                <c:pt idx="2023" formatCode="General">
                  <c:v>87309</c:v>
                </c:pt>
                <c:pt idx="2024" formatCode="General">
                  <c:v>87309</c:v>
                </c:pt>
                <c:pt idx="2025" formatCode="General">
                  <c:v>87309</c:v>
                </c:pt>
                <c:pt idx="2026" formatCode="General">
                  <c:v>87297</c:v>
                </c:pt>
                <c:pt idx="2027" formatCode="General">
                  <c:v>87297</c:v>
                </c:pt>
                <c:pt idx="2028" formatCode="General">
                  <c:v>87285</c:v>
                </c:pt>
                <c:pt idx="2029" formatCode="General">
                  <c:v>87297</c:v>
                </c:pt>
                <c:pt idx="2030" formatCode="General">
                  <c:v>87248</c:v>
                </c:pt>
                <c:pt idx="2031" formatCode="General">
                  <c:v>87248</c:v>
                </c:pt>
                <c:pt idx="2032" formatCode="General">
                  <c:v>87248</c:v>
                </c:pt>
                <c:pt idx="2033" formatCode="General">
                  <c:v>87248</c:v>
                </c:pt>
                <c:pt idx="2034" formatCode="General">
                  <c:v>87248</c:v>
                </c:pt>
                <c:pt idx="2035" formatCode="General">
                  <c:v>87127</c:v>
                </c:pt>
                <c:pt idx="2036" formatCode="General">
                  <c:v>86898</c:v>
                </c:pt>
                <c:pt idx="2037" formatCode="General">
                  <c:v>86765</c:v>
                </c:pt>
                <c:pt idx="2038" formatCode="General">
                  <c:v>86668</c:v>
                </c:pt>
                <c:pt idx="2039" formatCode="General">
                  <c:v>86572</c:v>
                </c:pt>
                <c:pt idx="2040" formatCode="General">
                  <c:v>86548</c:v>
                </c:pt>
                <c:pt idx="2041" formatCode="General">
                  <c:v>86524</c:v>
                </c:pt>
                <c:pt idx="2042" formatCode="General">
                  <c:v>86463</c:v>
                </c:pt>
                <c:pt idx="2043" formatCode="General">
                  <c:v>86427</c:v>
                </c:pt>
                <c:pt idx="2044" formatCode="General">
                  <c:v>86403</c:v>
                </c:pt>
                <c:pt idx="2045" formatCode="General">
                  <c:v>86415</c:v>
                </c:pt>
                <c:pt idx="2046" formatCode="General">
                  <c:v>86427</c:v>
                </c:pt>
                <c:pt idx="2047" formatCode="General">
                  <c:v>86427</c:v>
                </c:pt>
                <c:pt idx="2048" formatCode="General">
                  <c:v>86451</c:v>
                </c:pt>
                <c:pt idx="2049" formatCode="General">
                  <c:v>86475</c:v>
                </c:pt>
                <c:pt idx="2050" formatCode="General">
                  <c:v>86488</c:v>
                </c:pt>
                <c:pt idx="2051" formatCode="General">
                  <c:v>86475</c:v>
                </c:pt>
                <c:pt idx="2052" formatCode="General">
                  <c:v>86488</c:v>
                </c:pt>
                <c:pt idx="2053" formatCode="General">
                  <c:v>86500</c:v>
                </c:pt>
                <c:pt idx="2054" formatCode="General">
                  <c:v>86500</c:v>
                </c:pt>
                <c:pt idx="2055" formatCode="General">
                  <c:v>86512</c:v>
                </c:pt>
                <c:pt idx="2056" formatCode="General">
                  <c:v>86524</c:v>
                </c:pt>
                <c:pt idx="2057" formatCode="General">
                  <c:v>86500</c:v>
                </c:pt>
                <c:pt idx="2058" formatCode="General">
                  <c:v>86475</c:v>
                </c:pt>
                <c:pt idx="2059" formatCode="General">
                  <c:v>86512</c:v>
                </c:pt>
                <c:pt idx="2060" formatCode="General">
                  <c:v>86524</c:v>
                </c:pt>
                <c:pt idx="2061" formatCode="General">
                  <c:v>86524</c:v>
                </c:pt>
                <c:pt idx="2062" formatCode="General">
                  <c:v>86536</c:v>
                </c:pt>
                <c:pt idx="2063" formatCode="General">
                  <c:v>86548</c:v>
                </c:pt>
                <c:pt idx="2064" formatCode="General">
                  <c:v>86572</c:v>
                </c:pt>
                <c:pt idx="2065" formatCode="General">
                  <c:v>86584</c:v>
                </c:pt>
                <c:pt idx="2066" formatCode="General">
                  <c:v>86584</c:v>
                </c:pt>
                <c:pt idx="2067" formatCode="General">
                  <c:v>86596</c:v>
                </c:pt>
                <c:pt idx="2068" formatCode="General">
                  <c:v>86608</c:v>
                </c:pt>
                <c:pt idx="2069" formatCode="General">
                  <c:v>86620</c:v>
                </c:pt>
                <c:pt idx="2070" formatCode="General">
                  <c:v>86620</c:v>
                </c:pt>
                <c:pt idx="2071" formatCode="General">
                  <c:v>86693</c:v>
                </c:pt>
                <c:pt idx="2072" formatCode="General">
                  <c:v>86717</c:v>
                </c:pt>
                <c:pt idx="2073" formatCode="General">
                  <c:v>86741</c:v>
                </c:pt>
                <c:pt idx="2074" formatCode="General">
                  <c:v>86741</c:v>
                </c:pt>
                <c:pt idx="2075" formatCode="General">
                  <c:v>86729</c:v>
                </c:pt>
                <c:pt idx="2076" formatCode="General">
                  <c:v>86741</c:v>
                </c:pt>
                <c:pt idx="2077" formatCode="General">
                  <c:v>86741</c:v>
                </c:pt>
                <c:pt idx="2078" formatCode="General">
                  <c:v>86741</c:v>
                </c:pt>
                <c:pt idx="2079" formatCode="General">
                  <c:v>86741</c:v>
                </c:pt>
                <c:pt idx="2080" formatCode="General">
                  <c:v>86741</c:v>
                </c:pt>
                <c:pt idx="2081" formatCode="General">
                  <c:v>86729</c:v>
                </c:pt>
                <c:pt idx="2082" formatCode="General">
                  <c:v>86729</c:v>
                </c:pt>
                <c:pt idx="2083" formatCode="General">
                  <c:v>86753</c:v>
                </c:pt>
                <c:pt idx="2084" formatCode="General">
                  <c:v>86427</c:v>
                </c:pt>
                <c:pt idx="2085" formatCode="General">
                  <c:v>86065</c:v>
                </c:pt>
                <c:pt idx="2086" formatCode="General">
                  <c:v>85682</c:v>
                </c:pt>
                <c:pt idx="2087" formatCode="General">
                  <c:v>85347</c:v>
                </c:pt>
                <c:pt idx="2088" formatCode="General">
                  <c:v>84916</c:v>
                </c:pt>
                <c:pt idx="2089" formatCode="General">
                  <c:v>84558</c:v>
                </c:pt>
                <c:pt idx="2090" formatCode="General">
                  <c:v>84201</c:v>
                </c:pt>
                <c:pt idx="2091" formatCode="General">
                  <c:v>83880</c:v>
                </c:pt>
                <c:pt idx="2092" formatCode="General">
                  <c:v>83523</c:v>
                </c:pt>
                <c:pt idx="2093" formatCode="General">
                  <c:v>83168</c:v>
                </c:pt>
                <c:pt idx="2094" formatCode="General">
                  <c:v>82777</c:v>
                </c:pt>
                <c:pt idx="2095" formatCode="General">
                  <c:v>82386</c:v>
                </c:pt>
                <c:pt idx="2096" formatCode="General">
                  <c:v>82010</c:v>
                </c:pt>
                <c:pt idx="2097" formatCode="General">
                  <c:v>81634</c:v>
                </c:pt>
                <c:pt idx="2098" formatCode="General">
                  <c:v>81258</c:v>
                </c:pt>
                <c:pt idx="2099" formatCode="General">
                  <c:v>80884</c:v>
                </c:pt>
                <c:pt idx="2100" formatCode="General">
                  <c:v>80534</c:v>
                </c:pt>
                <c:pt idx="2101" formatCode="General">
                  <c:v>80184</c:v>
                </c:pt>
                <c:pt idx="2102" formatCode="General">
                  <c:v>79870</c:v>
                </c:pt>
                <c:pt idx="2103" formatCode="General">
                  <c:v>79569</c:v>
                </c:pt>
                <c:pt idx="2104" formatCode="General">
                  <c:v>79164</c:v>
                </c:pt>
                <c:pt idx="2105" formatCode="General">
                  <c:v>78921</c:v>
                </c:pt>
                <c:pt idx="2106" formatCode="General">
                  <c:v>78541</c:v>
                </c:pt>
                <c:pt idx="2107" formatCode="General">
                  <c:v>78162</c:v>
                </c:pt>
                <c:pt idx="2108" formatCode="General">
                  <c:v>77805</c:v>
                </c:pt>
                <c:pt idx="2109" formatCode="General">
                  <c:v>77508</c:v>
                </c:pt>
                <c:pt idx="2110" formatCode="General">
                  <c:v>77233</c:v>
                </c:pt>
                <c:pt idx="2111" formatCode="General">
                  <c:v>76947</c:v>
                </c:pt>
                <c:pt idx="2112" formatCode="General">
                  <c:v>76639</c:v>
                </c:pt>
                <c:pt idx="2113" formatCode="General">
                  <c:v>76344</c:v>
                </c:pt>
                <c:pt idx="2114" formatCode="General">
                  <c:v>76060</c:v>
                </c:pt>
                <c:pt idx="2115" formatCode="General">
                  <c:v>75765</c:v>
                </c:pt>
                <c:pt idx="2116" formatCode="General">
                  <c:v>75447</c:v>
                </c:pt>
                <c:pt idx="2117" formatCode="General">
                  <c:v>75212</c:v>
                </c:pt>
                <c:pt idx="2118" formatCode="General">
                  <c:v>74954</c:v>
                </c:pt>
                <c:pt idx="2119" formatCode="General">
                  <c:v>74606</c:v>
                </c:pt>
                <c:pt idx="2120" formatCode="General">
                  <c:v>74527</c:v>
                </c:pt>
                <c:pt idx="2121" formatCode="General">
                  <c:v>74248</c:v>
                </c:pt>
                <c:pt idx="2122" formatCode="General">
                  <c:v>73969</c:v>
                </c:pt>
                <c:pt idx="2123" formatCode="General">
                  <c:v>73691</c:v>
                </c:pt>
                <c:pt idx="2124" formatCode="General">
                  <c:v>73368</c:v>
                </c:pt>
                <c:pt idx="2125" formatCode="General">
                  <c:v>73167</c:v>
                </c:pt>
                <c:pt idx="2126" formatCode="General">
                  <c:v>72913</c:v>
                </c:pt>
                <c:pt idx="2127" formatCode="General">
                  <c:v>72746</c:v>
                </c:pt>
                <c:pt idx="2128" formatCode="General">
                  <c:v>72879</c:v>
                </c:pt>
                <c:pt idx="2129" formatCode="General">
                  <c:v>72850</c:v>
                </c:pt>
                <c:pt idx="2130" formatCode="General">
                  <c:v>72303</c:v>
                </c:pt>
                <c:pt idx="2131" formatCode="General">
                  <c:v>72027</c:v>
                </c:pt>
                <c:pt idx="2132" formatCode="General">
                  <c:v>71773</c:v>
                </c:pt>
                <c:pt idx="2133" formatCode="General">
                  <c:v>71531</c:v>
                </c:pt>
                <c:pt idx="2134" formatCode="General">
                  <c:v>71586</c:v>
                </c:pt>
                <c:pt idx="2135" formatCode="General">
                  <c:v>71388</c:v>
                </c:pt>
                <c:pt idx="2136" formatCode="General">
                  <c:v>71068</c:v>
                </c:pt>
                <c:pt idx="2137" formatCode="General">
                  <c:v>70827</c:v>
                </c:pt>
                <c:pt idx="2138" formatCode="General">
                  <c:v>70553</c:v>
                </c:pt>
                <c:pt idx="2139" formatCode="General">
                  <c:v>70247</c:v>
                </c:pt>
                <c:pt idx="2140" formatCode="General">
                  <c:v>70148</c:v>
                </c:pt>
                <c:pt idx="2141" formatCode="General">
                  <c:v>70060</c:v>
                </c:pt>
                <c:pt idx="2142" formatCode="General">
                  <c:v>69821</c:v>
                </c:pt>
                <c:pt idx="2143" formatCode="General">
                  <c:v>69626</c:v>
                </c:pt>
                <c:pt idx="2144" formatCode="General">
                  <c:v>69442</c:v>
                </c:pt>
                <c:pt idx="2145" formatCode="General">
                  <c:v>69291</c:v>
                </c:pt>
                <c:pt idx="2146" formatCode="General">
                  <c:v>69129</c:v>
                </c:pt>
                <c:pt idx="2147" formatCode="General">
                  <c:v>68988</c:v>
                </c:pt>
                <c:pt idx="2148" formatCode="General">
                  <c:v>68794</c:v>
                </c:pt>
                <c:pt idx="2149" formatCode="General">
                  <c:v>68622</c:v>
                </c:pt>
                <c:pt idx="2150" formatCode="General">
                  <c:v>68407</c:v>
                </c:pt>
                <c:pt idx="2151" formatCode="General">
                  <c:v>68192</c:v>
                </c:pt>
                <c:pt idx="2152" formatCode="General">
                  <c:v>67999</c:v>
                </c:pt>
                <c:pt idx="2153" formatCode="General">
                  <c:v>67752</c:v>
                </c:pt>
                <c:pt idx="2154" formatCode="General">
                  <c:v>67602</c:v>
                </c:pt>
                <c:pt idx="2155" formatCode="General">
                  <c:v>67506</c:v>
                </c:pt>
                <c:pt idx="2156" formatCode="General">
                  <c:v>67186</c:v>
                </c:pt>
                <c:pt idx="2157" formatCode="General">
                  <c:v>67165</c:v>
                </c:pt>
                <c:pt idx="2158" formatCode="General">
                  <c:v>66962</c:v>
                </c:pt>
                <c:pt idx="2159" formatCode="General">
                  <c:v>66791</c:v>
                </c:pt>
                <c:pt idx="2160" formatCode="General">
                  <c:v>66887</c:v>
                </c:pt>
                <c:pt idx="2161" formatCode="General">
                  <c:v>67143</c:v>
                </c:pt>
                <c:pt idx="2162" formatCode="General">
                  <c:v>67218</c:v>
                </c:pt>
                <c:pt idx="2163" formatCode="General">
                  <c:v>67250</c:v>
                </c:pt>
                <c:pt idx="2164" formatCode="General">
                  <c:v>67250</c:v>
                </c:pt>
                <c:pt idx="2165" formatCode="General">
                  <c:v>67154</c:v>
                </c:pt>
                <c:pt idx="2166" formatCode="General">
                  <c:v>67047</c:v>
                </c:pt>
                <c:pt idx="2167" formatCode="General">
                  <c:v>66908</c:v>
                </c:pt>
                <c:pt idx="2168" formatCode="General">
                  <c:v>66705</c:v>
                </c:pt>
                <c:pt idx="2169" formatCode="General">
                  <c:v>66440</c:v>
                </c:pt>
                <c:pt idx="2170" formatCode="General">
                  <c:v>66206</c:v>
                </c:pt>
                <c:pt idx="2171" formatCode="General">
                  <c:v>65898</c:v>
                </c:pt>
                <c:pt idx="2172" formatCode="General">
                  <c:v>65728</c:v>
                </c:pt>
                <c:pt idx="2173" formatCode="General">
                  <c:v>65517</c:v>
                </c:pt>
                <c:pt idx="2174" formatCode="General">
                  <c:v>65285</c:v>
                </c:pt>
                <c:pt idx="2175" formatCode="General">
                  <c:v>65063</c:v>
                </c:pt>
                <c:pt idx="2176" formatCode="General">
                  <c:v>64863</c:v>
                </c:pt>
                <c:pt idx="2177" formatCode="General">
                  <c:v>64641</c:v>
                </c:pt>
                <c:pt idx="2178" formatCode="General">
                  <c:v>64432</c:v>
                </c:pt>
                <c:pt idx="2179" formatCode="General">
                  <c:v>64327</c:v>
                </c:pt>
                <c:pt idx="2180" formatCode="General">
                  <c:v>64014</c:v>
                </c:pt>
                <c:pt idx="2181" formatCode="General">
                  <c:v>63763</c:v>
                </c:pt>
                <c:pt idx="2182" formatCode="General">
                  <c:v>63492</c:v>
                </c:pt>
                <c:pt idx="2183" formatCode="General">
                  <c:v>63201</c:v>
                </c:pt>
                <c:pt idx="2184" formatCode="General">
                  <c:v>62942</c:v>
                </c:pt>
                <c:pt idx="2185" formatCode="General">
                  <c:v>62641</c:v>
                </c:pt>
                <c:pt idx="2186" formatCode="General">
                  <c:v>62361</c:v>
                </c:pt>
                <c:pt idx="2187" formatCode="General">
                  <c:v>62114</c:v>
                </c:pt>
                <c:pt idx="2188" formatCode="General">
                  <c:v>61825</c:v>
                </c:pt>
                <c:pt idx="2189" formatCode="General">
                  <c:v>61537</c:v>
                </c:pt>
                <c:pt idx="2190" formatCode="General">
                  <c:v>61249</c:v>
                </c:pt>
                <c:pt idx="2191" formatCode="General">
                  <c:v>60983</c:v>
                </c:pt>
                <c:pt idx="2192" formatCode="General">
                  <c:v>60696</c:v>
                </c:pt>
                <c:pt idx="2193" formatCode="General">
                  <c:v>60440</c:v>
                </c:pt>
                <c:pt idx="2194" formatCode="General">
                  <c:v>60144</c:v>
                </c:pt>
                <c:pt idx="2195" formatCode="General">
                  <c:v>60185</c:v>
                </c:pt>
                <c:pt idx="2196" formatCode="General">
                  <c:v>60256</c:v>
                </c:pt>
                <c:pt idx="2197" formatCode="General">
                  <c:v>60338</c:v>
                </c:pt>
                <c:pt idx="2198" formatCode="General">
                  <c:v>60368</c:v>
                </c:pt>
                <c:pt idx="2199" formatCode="General">
                  <c:v>60419</c:v>
                </c:pt>
                <c:pt idx="2200" formatCode="General">
                  <c:v>60460</c:v>
                </c:pt>
                <c:pt idx="2201" formatCode="General">
                  <c:v>60501</c:v>
                </c:pt>
                <c:pt idx="2202" formatCode="General">
                  <c:v>60563</c:v>
                </c:pt>
                <c:pt idx="2203" formatCode="General">
                  <c:v>60593</c:v>
                </c:pt>
                <c:pt idx="2204" formatCode="General">
                  <c:v>60634</c:v>
                </c:pt>
                <c:pt idx="2205" formatCode="General">
                  <c:v>60686</c:v>
                </c:pt>
                <c:pt idx="2206" formatCode="General">
                  <c:v>60696</c:v>
                </c:pt>
                <c:pt idx="2207" formatCode="General">
                  <c:v>60757</c:v>
                </c:pt>
                <c:pt idx="2208" formatCode="General">
                  <c:v>60819</c:v>
                </c:pt>
                <c:pt idx="2209" formatCode="General">
                  <c:v>60880</c:v>
                </c:pt>
                <c:pt idx="2210" formatCode="General">
                  <c:v>60942</c:v>
                </c:pt>
                <c:pt idx="2211" formatCode="General">
                  <c:v>61003</c:v>
                </c:pt>
                <c:pt idx="2212" formatCode="General">
                  <c:v>61034</c:v>
                </c:pt>
                <c:pt idx="2213" formatCode="General">
                  <c:v>61085</c:v>
                </c:pt>
                <c:pt idx="2214" formatCode="General">
                  <c:v>61137</c:v>
                </c:pt>
                <c:pt idx="2215" formatCode="General">
                  <c:v>61311</c:v>
                </c:pt>
                <c:pt idx="2216" formatCode="General">
                  <c:v>61413</c:v>
                </c:pt>
                <c:pt idx="2217" formatCode="General">
                  <c:v>61567</c:v>
                </c:pt>
                <c:pt idx="2218" formatCode="General">
                  <c:v>61691</c:v>
                </c:pt>
                <c:pt idx="2219" formatCode="General">
                  <c:v>61784</c:v>
                </c:pt>
                <c:pt idx="2220" formatCode="General">
                  <c:v>61794</c:v>
                </c:pt>
                <c:pt idx="2221" formatCode="General">
                  <c:v>62011</c:v>
                </c:pt>
                <c:pt idx="2222" formatCode="General">
                  <c:v>62186</c:v>
                </c:pt>
                <c:pt idx="2223" formatCode="General">
                  <c:v>62258</c:v>
                </c:pt>
                <c:pt idx="2224" formatCode="General">
                  <c:v>62279</c:v>
                </c:pt>
                <c:pt idx="2225" formatCode="General">
                  <c:v>62444</c:v>
                </c:pt>
                <c:pt idx="2226" formatCode="General">
                  <c:v>62526</c:v>
                </c:pt>
                <c:pt idx="2227" formatCode="General">
                  <c:v>62620</c:v>
                </c:pt>
                <c:pt idx="2228" formatCode="General">
                  <c:v>62713</c:v>
                </c:pt>
                <c:pt idx="2229" formatCode="General">
                  <c:v>62775</c:v>
                </c:pt>
                <c:pt idx="2230" formatCode="General">
                  <c:v>62890</c:v>
                </c:pt>
                <c:pt idx="2231" formatCode="General">
                  <c:v>63108</c:v>
                </c:pt>
                <c:pt idx="2232" formatCode="General">
                  <c:v>63243</c:v>
                </c:pt>
                <c:pt idx="2233" formatCode="General">
                  <c:v>63336</c:v>
                </c:pt>
                <c:pt idx="2234" formatCode="General">
                  <c:v>63398</c:v>
                </c:pt>
                <c:pt idx="2235" formatCode="General">
                  <c:v>63471</c:v>
                </c:pt>
                <c:pt idx="2236" formatCode="General">
                  <c:v>63554</c:v>
                </c:pt>
                <c:pt idx="2237" formatCode="General">
                  <c:v>63627</c:v>
                </c:pt>
                <c:pt idx="2238" formatCode="General">
                  <c:v>63690</c:v>
                </c:pt>
                <c:pt idx="2239" formatCode="General">
                  <c:v>63784</c:v>
                </c:pt>
                <c:pt idx="2240" formatCode="General">
                  <c:v>63847</c:v>
                </c:pt>
                <c:pt idx="2241" formatCode="General">
                  <c:v>63888</c:v>
                </c:pt>
                <c:pt idx="2242" formatCode="General">
                  <c:v>64003</c:v>
                </c:pt>
                <c:pt idx="2243" formatCode="General">
                  <c:v>64056</c:v>
                </c:pt>
                <c:pt idx="2244" formatCode="General">
                  <c:v>64108</c:v>
                </c:pt>
                <c:pt idx="2245" formatCode="General">
                  <c:v>64181</c:v>
                </c:pt>
                <c:pt idx="2246" formatCode="General">
                  <c:v>64244</c:v>
                </c:pt>
                <c:pt idx="2247" formatCode="General">
                  <c:v>64338</c:v>
                </c:pt>
                <c:pt idx="2248" formatCode="General">
                  <c:v>64380</c:v>
                </c:pt>
                <c:pt idx="2249" formatCode="General">
                  <c:v>64453</c:v>
                </c:pt>
                <c:pt idx="2250" formatCode="General">
                  <c:v>64578</c:v>
                </c:pt>
                <c:pt idx="2251" formatCode="General">
                  <c:v>64589</c:v>
                </c:pt>
                <c:pt idx="2252" formatCode="General">
                  <c:v>64641</c:v>
                </c:pt>
                <c:pt idx="2253" formatCode="General">
                  <c:v>64715</c:v>
                </c:pt>
                <c:pt idx="2254" formatCode="General">
                  <c:v>64789</c:v>
                </c:pt>
                <c:pt idx="2255" formatCode="General">
                  <c:v>64852</c:v>
                </c:pt>
                <c:pt idx="2256" formatCode="General">
                  <c:v>64916</c:v>
                </c:pt>
                <c:pt idx="2257" formatCode="General">
                  <c:v>64989</c:v>
                </c:pt>
                <c:pt idx="2258" formatCode="General">
                  <c:v>65053</c:v>
                </c:pt>
                <c:pt idx="2259" formatCode="General">
                  <c:v>65158</c:v>
                </c:pt>
                <c:pt idx="2260" formatCode="General">
                  <c:v>65200</c:v>
                </c:pt>
                <c:pt idx="2261" formatCode="General">
                  <c:v>65274</c:v>
                </c:pt>
                <c:pt idx="2262" formatCode="General">
                  <c:v>65348</c:v>
                </c:pt>
                <c:pt idx="2263" formatCode="General">
                  <c:v>65401</c:v>
                </c:pt>
                <c:pt idx="2264" formatCode="General">
                  <c:v>65464</c:v>
                </c:pt>
                <c:pt idx="2265" formatCode="General">
                  <c:v>65633</c:v>
                </c:pt>
                <c:pt idx="2266" formatCode="General">
                  <c:v>65718</c:v>
                </c:pt>
                <c:pt idx="2267" formatCode="General">
                  <c:v>65792</c:v>
                </c:pt>
                <c:pt idx="2268" formatCode="General">
                  <c:v>65866</c:v>
                </c:pt>
                <c:pt idx="2269" formatCode="General">
                  <c:v>65973</c:v>
                </c:pt>
                <c:pt idx="2270" formatCode="General">
                  <c:v>66047</c:v>
                </c:pt>
                <c:pt idx="2271" formatCode="General">
                  <c:v>66121</c:v>
                </c:pt>
                <c:pt idx="2272" formatCode="General">
                  <c:v>66196</c:v>
                </c:pt>
                <c:pt idx="2273" formatCode="General">
                  <c:v>66270</c:v>
                </c:pt>
                <c:pt idx="2274" formatCode="General">
                  <c:v>66344</c:v>
                </c:pt>
                <c:pt idx="2275" formatCode="General">
                  <c:v>66440</c:v>
                </c:pt>
                <c:pt idx="2276" formatCode="General">
                  <c:v>66546</c:v>
                </c:pt>
                <c:pt idx="2277" formatCode="General">
                  <c:v>66610</c:v>
                </c:pt>
                <c:pt idx="2278" formatCode="General">
                  <c:v>66663</c:v>
                </c:pt>
                <c:pt idx="2279" formatCode="General">
                  <c:v>66727</c:v>
                </c:pt>
                <c:pt idx="2280" formatCode="General">
                  <c:v>66780</c:v>
                </c:pt>
                <c:pt idx="2281" formatCode="General">
                  <c:v>66833</c:v>
                </c:pt>
                <c:pt idx="2282" formatCode="General">
                  <c:v>66866</c:v>
                </c:pt>
                <c:pt idx="2283" formatCode="General">
                  <c:v>66887</c:v>
                </c:pt>
                <c:pt idx="2284" formatCode="General">
                  <c:v>66983</c:v>
                </c:pt>
                <c:pt idx="2285" formatCode="General">
                  <c:v>67026</c:v>
                </c:pt>
                <c:pt idx="2286" formatCode="General">
                  <c:v>67111</c:v>
                </c:pt>
                <c:pt idx="2287" formatCode="General">
                  <c:v>67250</c:v>
                </c:pt>
                <c:pt idx="2288" formatCode="General">
                  <c:v>67367</c:v>
                </c:pt>
                <c:pt idx="2289" formatCode="General">
                  <c:v>67496</c:v>
                </c:pt>
                <c:pt idx="2290" formatCode="General">
                  <c:v>67613</c:v>
                </c:pt>
                <c:pt idx="2291" formatCode="General">
                  <c:v>67752</c:v>
                </c:pt>
                <c:pt idx="2292" formatCode="General">
                  <c:v>68074</c:v>
                </c:pt>
                <c:pt idx="2293" formatCode="General">
                  <c:v>68396</c:v>
                </c:pt>
                <c:pt idx="2294" formatCode="General">
                  <c:v>68686</c:v>
                </c:pt>
                <c:pt idx="2295" formatCode="General">
                  <c:v>68955</c:v>
                </c:pt>
                <c:pt idx="2296" formatCode="General">
                  <c:v>69183</c:v>
                </c:pt>
                <c:pt idx="2297" formatCode="General">
                  <c:v>69431</c:v>
                </c:pt>
                <c:pt idx="2298" formatCode="General">
                  <c:v>69605</c:v>
                </c:pt>
                <c:pt idx="2299" formatCode="General">
                  <c:v>69789</c:v>
                </c:pt>
                <c:pt idx="2300" formatCode="General">
                  <c:v>69886</c:v>
                </c:pt>
                <c:pt idx="2301" formatCode="General">
                  <c:v>69995</c:v>
                </c:pt>
                <c:pt idx="2302" formatCode="General">
                  <c:v>70115</c:v>
                </c:pt>
                <c:pt idx="2303" formatCode="General">
                  <c:v>70170</c:v>
                </c:pt>
                <c:pt idx="2304" formatCode="General">
                  <c:v>70334</c:v>
                </c:pt>
                <c:pt idx="2305" formatCode="General">
                  <c:v>70422</c:v>
                </c:pt>
                <c:pt idx="2306" formatCode="General">
                  <c:v>70531</c:v>
                </c:pt>
                <c:pt idx="2307" formatCode="General">
                  <c:v>70608</c:v>
                </c:pt>
                <c:pt idx="2308" formatCode="General">
                  <c:v>70696</c:v>
                </c:pt>
                <c:pt idx="2309" formatCode="General">
                  <c:v>70750</c:v>
                </c:pt>
                <c:pt idx="2310" formatCode="General">
                  <c:v>70794</c:v>
                </c:pt>
                <c:pt idx="2311" formatCode="General">
                  <c:v>70860</c:v>
                </c:pt>
                <c:pt idx="2312" formatCode="General">
                  <c:v>70904</c:v>
                </c:pt>
                <c:pt idx="2313" formatCode="General">
                  <c:v>70958</c:v>
                </c:pt>
                <c:pt idx="2314" formatCode="General">
                  <c:v>71013</c:v>
                </c:pt>
                <c:pt idx="2315" formatCode="General">
                  <c:v>71057</c:v>
                </c:pt>
                <c:pt idx="2316" formatCode="General">
                  <c:v>71112</c:v>
                </c:pt>
                <c:pt idx="2317" formatCode="General">
                  <c:v>71145</c:v>
                </c:pt>
                <c:pt idx="2318" formatCode="General">
                  <c:v>71189</c:v>
                </c:pt>
                <c:pt idx="2319" formatCode="General">
                  <c:v>71244</c:v>
                </c:pt>
                <c:pt idx="2320" formatCode="General">
                  <c:v>71277</c:v>
                </c:pt>
                <c:pt idx="2321" formatCode="General">
                  <c:v>71311</c:v>
                </c:pt>
                <c:pt idx="2322" formatCode="General">
                  <c:v>71366</c:v>
                </c:pt>
                <c:pt idx="2323" formatCode="General">
                  <c:v>71399</c:v>
                </c:pt>
                <c:pt idx="2324" formatCode="General">
                  <c:v>71443</c:v>
                </c:pt>
                <c:pt idx="2325" formatCode="General">
                  <c:v>71487</c:v>
                </c:pt>
                <c:pt idx="2326" formatCode="General">
                  <c:v>71520</c:v>
                </c:pt>
                <c:pt idx="2327" formatCode="General">
                  <c:v>71553</c:v>
                </c:pt>
                <c:pt idx="2328" formatCode="General">
                  <c:v>71586</c:v>
                </c:pt>
                <c:pt idx="2329" formatCode="General">
                  <c:v>71619</c:v>
                </c:pt>
                <c:pt idx="2330" formatCode="General">
                  <c:v>71652</c:v>
                </c:pt>
                <c:pt idx="2331" formatCode="General">
                  <c:v>71696</c:v>
                </c:pt>
                <c:pt idx="2332" formatCode="General">
                  <c:v>71740</c:v>
                </c:pt>
                <c:pt idx="2333" formatCode="General">
                  <c:v>71784</c:v>
                </c:pt>
                <c:pt idx="2334" formatCode="General">
                  <c:v>71828</c:v>
                </c:pt>
                <c:pt idx="2335" formatCode="General">
                  <c:v>71873</c:v>
                </c:pt>
                <c:pt idx="2336" formatCode="General">
                  <c:v>71906</c:v>
                </c:pt>
                <c:pt idx="2337" formatCode="General">
                  <c:v>71950</c:v>
                </c:pt>
                <c:pt idx="2338" formatCode="General">
                  <c:v>71983</c:v>
                </c:pt>
                <c:pt idx="2339" formatCode="General">
                  <c:v>72005</c:v>
                </c:pt>
                <c:pt idx="2340" formatCode="General">
                  <c:v>72060</c:v>
                </c:pt>
                <c:pt idx="2341" formatCode="General">
                  <c:v>72104</c:v>
                </c:pt>
                <c:pt idx="2342" formatCode="General">
                  <c:v>72137</c:v>
                </c:pt>
                <c:pt idx="2343" formatCode="General">
                  <c:v>72181</c:v>
                </c:pt>
                <c:pt idx="2344" formatCode="General">
                  <c:v>72226</c:v>
                </c:pt>
                <c:pt idx="2345" formatCode="General">
                  <c:v>72292</c:v>
                </c:pt>
                <c:pt idx="2346" formatCode="General">
                  <c:v>72325</c:v>
                </c:pt>
                <c:pt idx="2347" formatCode="General">
                  <c:v>72370</c:v>
                </c:pt>
                <c:pt idx="2348" formatCode="General">
                  <c:v>72403</c:v>
                </c:pt>
                <c:pt idx="2349" formatCode="General">
                  <c:v>72447</c:v>
                </c:pt>
                <c:pt idx="2350" formatCode="General">
                  <c:v>72469</c:v>
                </c:pt>
                <c:pt idx="2351" formatCode="General">
                  <c:v>72503</c:v>
                </c:pt>
                <c:pt idx="2352" formatCode="General">
                  <c:v>72536</c:v>
                </c:pt>
                <c:pt idx="2353" formatCode="General">
                  <c:v>72558</c:v>
                </c:pt>
                <c:pt idx="2354" formatCode="General">
                  <c:v>72591</c:v>
                </c:pt>
                <c:pt idx="2355" formatCode="General">
                  <c:v>72613</c:v>
                </c:pt>
                <c:pt idx="2356" formatCode="General">
                  <c:v>72647</c:v>
                </c:pt>
                <c:pt idx="2357" formatCode="General">
                  <c:v>72669</c:v>
                </c:pt>
                <c:pt idx="2358" formatCode="General">
                  <c:v>72702</c:v>
                </c:pt>
                <c:pt idx="2359" formatCode="General">
                  <c:v>72713</c:v>
                </c:pt>
                <c:pt idx="2360" formatCode="General">
                  <c:v>72735</c:v>
                </c:pt>
                <c:pt idx="2361" formatCode="General">
                  <c:v>72757</c:v>
                </c:pt>
                <c:pt idx="2362" formatCode="General">
                  <c:v>72769</c:v>
                </c:pt>
                <c:pt idx="2363" formatCode="General">
                  <c:v>72802</c:v>
                </c:pt>
                <c:pt idx="2364" formatCode="General">
                  <c:v>72824</c:v>
                </c:pt>
                <c:pt idx="2365" formatCode="General">
                  <c:v>72846</c:v>
                </c:pt>
                <c:pt idx="2366" formatCode="General">
                  <c:v>72846</c:v>
                </c:pt>
                <c:pt idx="2367" formatCode="General">
                  <c:v>72868</c:v>
                </c:pt>
                <c:pt idx="2368" formatCode="General">
                  <c:v>72890</c:v>
                </c:pt>
                <c:pt idx="2369" formatCode="General">
                  <c:v>72913</c:v>
                </c:pt>
                <c:pt idx="2370" formatCode="General">
                  <c:v>72946</c:v>
                </c:pt>
                <c:pt idx="2371" formatCode="General">
                  <c:v>72957</c:v>
                </c:pt>
                <c:pt idx="2372" formatCode="General">
                  <c:v>72979</c:v>
                </c:pt>
                <c:pt idx="2373" formatCode="General">
                  <c:v>72990</c:v>
                </c:pt>
                <c:pt idx="2374" formatCode="General">
                  <c:v>73023</c:v>
                </c:pt>
                <c:pt idx="2375" formatCode="General">
                  <c:v>73034</c:v>
                </c:pt>
                <c:pt idx="2376" formatCode="General">
                  <c:v>73068</c:v>
                </c:pt>
                <c:pt idx="2377" formatCode="General">
                  <c:v>73079</c:v>
                </c:pt>
                <c:pt idx="2378" formatCode="General">
                  <c:v>73101</c:v>
                </c:pt>
                <c:pt idx="2379" formatCode="General">
                  <c:v>73101</c:v>
                </c:pt>
                <c:pt idx="2380" formatCode="General">
                  <c:v>73123</c:v>
                </c:pt>
                <c:pt idx="2381" formatCode="General">
                  <c:v>73145</c:v>
                </c:pt>
                <c:pt idx="2382" formatCode="General">
                  <c:v>73156</c:v>
                </c:pt>
                <c:pt idx="2383" formatCode="General">
                  <c:v>73190</c:v>
                </c:pt>
                <c:pt idx="2384" formatCode="General">
                  <c:v>73223</c:v>
                </c:pt>
                <c:pt idx="2385" formatCode="General">
                  <c:v>73256</c:v>
                </c:pt>
                <c:pt idx="2386" formatCode="General">
                  <c:v>73267</c:v>
                </c:pt>
                <c:pt idx="2387" formatCode="General">
                  <c:v>73278</c:v>
                </c:pt>
                <c:pt idx="2388" formatCode="General">
                  <c:v>73312</c:v>
                </c:pt>
                <c:pt idx="2389" formatCode="General">
                  <c:v>73323</c:v>
                </c:pt>
                <c:pt idx="2390" formatCode="General">
                  <c:v>73334</c:v>
                </c:pt>
                <c:pt idx="2391" formatCode="General">
                  <c:v>73345</c:v>
                </c:pt>
                <c:pt idx="2392" formatCode="General">
                  <c:v>73356</c:v>
                </c:pt>
                <c:pt idx="2393" formatCode="General">
                  <c:v>73368</c:v>
                </c:pt>
                <c:pt idx="2394" formatCode="General">
                  <c:v>73368</c:v>
                </c:pt>
                <c:pt idx="2395" formatCode="General">
                  <c:v>73379</c:v>
                </c:pt>
                <c:pt idx="2396" formatCode="General">
                  <c:v>73390</c:v>
                </c:pt>
                <c:pt idx="2397" formatCode="General">
                  <c:v>73401</c:v>
                </c:pt>
                <c:pt idx="2398" formatCode="General">
                  <c:v>73412</c:v>
                </c:pt>
                <c:pt idx="2399" formatCode="General">
                  <c:v>73423</c:v>
                </c:pt>
                <c:pt idx="2400" formatCode="General">
                  <c:v>73446</c:v>
                </c:pt>
                <c:pt idx="2401" formatCode="General">
                  <c:v>73457</c:v>
                </c:pt>
                <c:pt idx="2402" formatCode="General">
                  <c:v>73468</c:v>
                </c:pt>
                <c:pt idx="2403" formatCode="General">
                  <c:v>73468</c:v>
                </c:pt>
                <c:pt idx="2404" formatCode="General">
                  <c:v>73501</c:v>
                </c:pt>
                <c:pt idx="2405" formatCode="General">
                  <c:v>73512</c:v>
                </c:pt>
                <c:pt idx="2406" formatCode="General">
                  <c:v>73524</c:v>
                </c:pt>
                <c:pt idx="2407" formatCode="General">
                  <c:v>73535</c:v>
                </c:pt>
                <c:pt idx="2408" formatCode="General">
                  <c:v>73546</c:v>
                </c:pt>
                <c:pt idx="2409" formatCode="General">
                  <c:v>73568</c:v>
                </c:pt>
                <c:pt idx="2410" formatCode="General">
                  <c:v>73579</c:v>
                </c:pt>
                <c:pt idx="2411" formatCode="General">
                  <c:v>73601</c:v>
                </c:pt>
                <c:pt idx="2412" formatCode="General">
                  <c:v>73613</c:v>
                </c:pt>
                <c:pt idx="2413" formatCode="General">
                  <c:v>73624</c:v>
                </c:pt>
                <c:pt idx="2414" formatCode="General">
                  <c:v>73646</c:v>
                </c:pt>
                <c:pt idx="2415" formatCode="General">
                  <c:v>73668</c:v>
                </c:pt>
                <c:pt idx="2416" formatCode="General">
                  <c:v>73691</c:v>
                </c:pt>
                <c:pt idx="2417" formatCode="General">
                  <c:v>73702</c:v>
                </c:pt>
                <c:pt idx="2418" formatCode="General">
                  <c:v>73724</c:v>
                </c:pt>
                <c:pt idx="2419" formatCode="General">
                  <c:v>73735</c:v>
                </c:pt>
                <c:pt idx="2420" formatCode="General">
                  <c:v>73735</c:v>
                </c:pt>
                <c:pt idx="2421" formatCode="General">
                  <c:v>73746</c:v>
                </c:pt>
                <c:pt idx="2422" formatCode="General">
                  <c:v>73769</c:v>
                </c:pt>
                <c:pt idx="2423" formatCode="General">
                  <c:v>73780</c:v>
                </c:pt>
                <c:pt idx="2424" formatCode="General">
                  <c:v>73791</c:v>
                </c:pt>
                <c:pt idx="2425" formatCode="General">
                  <c:v>73813</c:v>
                </c:pt>
                <c:pt idx="2426" formatCode="General">
                  <c:v>73824</c:v>
                </c:pt>
                <c:pt idx="2427" formatCode="General">
                  <c:v>73835</c:v>
                </c:pt>
                <c:pt idx="2428" formatCode="General">
                  <c:v>73835</c:v>
                </c:pt>
                <c:pt idx="2429" formatCode="General">
                  <c:v>73858</c:v>
                </c:pt>
                <c:pt idx="2430" formatCode="General">
                  <c:v>73880</c:v>
                </c:pt>
                <c:pt idx="2431" formatCode="General">
                  <c:v>73880</c:v>
                </c:pt>
                <c:pt idx="2432" formatCode="General">
                  <c:v>73891</c:v>
                </c:pt>
                <c:pt idx="2433" formatCode="General">
                  <c:v>73902</c:v>
                </c:pt>
                <c:pt idx="2434" formatCode="General">
                  <c:v>73925</c:v>
                </c:pt>
                <c:pt idx="2435" formatCode="General">
                  <c:v>73947</c:v>
                </c:pt>
                <c:pt idx="2436" formatCode="General">
                  <c:v>73958</c:v>
                </c:pt>
                <c:pt idx="2437" formatCode="General">
                  <c:v>73980</c:v>
                </c:pt>
                <c:pt idx="2438" formatCode="General">
                  <c:v>73991</c:v>
                </c:pt>
                <c:pt idx="2439" formatCode="General">
                  <c:v>74025</c:v>
                </c:pt>
                <c:pt idx="2440" formatCode="General">
                  <c:v>74047</c:v>
                </c:pt>
                <c:pt idx="2441" formatCode="General">
                  <c:v>73791</c:v>
                </c:pt>
                <c:pt idx="2442" formatCode="General">
                  <c:v>73457</c:v>
                </c:pt>
                <c:pt idx="2443" formatCode="General">
                  <c:v>73112</c:v>
                </c:pt>
                <c:pt idx="2444" formatCode="General">
                  <c:v>72569</c:v>
                </c:pt>
                <c:pt idx="2445" formatCode="General">
                  <c:v>72038</c:v>
                </c:pt>
                <c:pt idx="2446" formatCode="General">
                  <c:v>71542</c:v>
                </c:pt>
                <c:pt idx="2447" formatCode="General">
                  <c:v>71013</c:v>
                </c:pt>
                <c:pt idx="2448" formatCode="General">
                  <c:v>70487</c:v>
                </c:pt>
                <c:pt idx="2449" formatCode="General">
                  <c:v>69962</c:v>
                </c:pt>
                <c:pt idx="2450" formatCode="General">
                  <c:v>69475</c:v>
                </c:pt>
                <c:pt idx="2451" formatCode="General">
                  <c:v>68945</c:v>
                </c:pt>
                <c:pt idx="2452" formatCode="General">
                  <c:v>68450</c:v>
                </c:pt>
                <c:pt idx="2453" formatCode="General">
                  <c:v>67945</c:v>
                </c:pt>
                <c:pt idx="2454" formatCode="General">
                  <c:v>67389</c:v>
                </c:pt>
                <c:pt idx="2455" formatCode="General">
                  <c:v>67026</c:v>
                </c:pt>
                <c:pt idx="2456" formatCode="General">
                  <c:v>66557</c:v>
                </c:pt>
                <c:pt idx="2457" formatCode="General">
                  <c:v>66047</c:v>
                </c:pt>
                <c:pt idx="2458" formatCode="General">
                  <c:v>65517</c:v>
                </c:pt>
                <c:pt idx="2459" formatCode="General">
                  <c:v>64989</c:v>
                </c:pt>
                <c:pt idx="2460" formatCode="General">
                  <c:v>64484</c:v>
                </c:pt>
                <c:pt idx="2461" formatCode="General">
                  <c:v>64014</c:v>
                </c:pt>
                <c:pt idx="2462" formatCode="General">
                  <c:v>63461</c:v>
                </c:pt>
                <c:pt idx="2463" formatCode="General">
                  <c:v>62931</c:v>
                </c:pt>
                <c:pt idx="2464">
                  <c:v>62423</c:v>
                </c:pt>
                <c:pt idx="2465">
                  <c:v>61970</c:v>
                </c:pt>
                <c:pt idx="2466">
                  <c:v>61444</c:v>
                </c:pt>
                <c:pt idx="2467">
                  <c:v>61085</c:v>
                </c:pt>
                <c:pt idx="2468">
                  <c:v>60686</c:v>
                </c:pt>
                <c:pt idx="2469">
                  <c:v>60175</c:v>
                </c:pt>
                <c:pt idx="2470">
                  <c:v>59564</c:v>
                </c:pt>
                <c:pt idx="2471">
                  <c:v>58940</c:v>
                </c:pt>
                <c:pt idx="2472">
                  <c:v>58367</c:v>
                </c:pt>
                <c:pt idx="2473">
                  <c:v>57748</c:v>
                </c:pt>
                <c:pt idx="2474">
                  <c:v>57130</c:v>
                </c:pt>
                <c:pt idx="2475">
                  <c:v>56524</c:v>
                </c:pt>
                <c:pt idx="2476">
                  <c:v>56157</c:v>
                </c:pt>
                <c:pt idx="2477">
                  <c:v>55831</c:v>
                </c:pt>
                <c:pt idx="2478">
                  <c:v>55496</c:v>
                </c:pt>
                <c:pt idx="2479">
                  <c:v>55151</c:v>
                </c:pt>
                <c:pt idx="2480">
                  <c:v>54797</c:v>
                </c:pt>
                <c:pt idx="2481">
                  <c:v>54453</c:v>
                </c:pt>
                <c:pt idx="2482">
                  <c:v>54112</c:v>
                </c:pt>
                <c:pt idx="2483">
                  <c:v>54083</c:v>
                </c:pt>
                <c:pt idx="2484">
                  <c:v>54044</c:v>
                </c:pt>
                <c:pt idx="2485">
                  <c:v>54015</c:v>
                </c:pt>
                <c:pt idx="2486">
                  <c:v>53976</c:v>
                </c:pt>
                <c:pt idx="2487">
                  <c:v>53947</c:v>
                </c:pt>
                <c:pt idx="2488">
                  <c:v>53899</c:v>
                </c:pt>
                <c:pt idx="2489">
                  <c:v>53869</c:v>
                </c:pt>
                <c:pt idx="2490">
                  <c:v>53840</c:v>
                </c:pt>
                <c:pt idx="2491">
                  <c:v>53801</c:v>
                </c:pt>
                <c:pt idx="2492">
                  <c:v>53753</c:v>
                </c:pt>
                <c:pt idx="2493">
                  <c:v>53714</c:v>
                </c:pt>
                <c:pt idx="2494">
                  <c:v>53665</c:v>
                </c:pt>
                <c:pt idx="2495" formatCode="General">
                  <c:v>53617</c:v>
                </c:pt>
                <c:pt idx="2496" formatCode="General">
                  <c:v>53578</c:v>
                </c:pt>
                <c:pt idx="2497" formatCode="General">
                  <c:v>53539</c:v>
                </c:pt>
                <c:pt idx="2498" formatCode="General">
                  <c:v>53500</c:v>
                </c:pt>
                <c:pt idx="2499" formatCode="General">
                  <c:v>53461</c:v>
                </c:pt>
                <c:pt idx="2500" formatCode="General">
                  <c:v>53413</c:v>
                </c:pt>
                <c:pt idx="2501" formatCode="General">
                  <c:v>53413</c:v>
                </c:pt>
                <c:pt idx="2502" formatCode="General">
                  <c:v>53432</c:v>
                </c:pt>
                <c:pt idx="2503" formatCode="General">
                  <c:v>53452</c:v>
                </c:pt>
                <c:pt idx="2504" formatCode="General">
                  <c:v>53461</c:v>
                </c:pt>
                <c:pt idx="2505" formatCode="General">
                  <c:v>53461</c:v>
                </c:pt>
                <c:pt idx="2506" formatCode="General">
                  <c:v>53471</c:v>
                </c:pt>
                <c:pt idx="2507" formatCode="General">
                  <c:v>53481</c:v>
                </c:pt>
                <c:pt idx="2508" formatCode="General">
                  <c:v>53490</c:v>
                </c:pt>
                <c:pt idx="2509" formatCode="General">
                  <c:v>53500</c:v>
                </c:pt>
                <c:pt idx="2510" formatCode="General">
                  <c:v>53510</c:v>
                </c:pt>
                <c:pt idx="2511" formatCode="General">
                  <c:v>53510</c:v>
                </c:pt>
                <c:pt idx="2512" formatCode="General">
                  <c:v>53519</c:v>
                </c:pt>
                <c:pt idx="2513" formatCode="General">
                  <c:v>53529</c:v>
                </c:pt>
                <c:pt idx="2514" formatCode="General">
                  <c:v>53529</c:v>
                </c:pt>
                <c:pt idx="2515" formatCode="General">
                  <c:v>53558</c:v>
                </c:pt>
                <c:pt idx="2516" formatCode="General">
                  <c:v>53549</c:v>
                </c:pt>
                <c:pt idx="2517" formatCode="General">
                  <c:v>53529</c:v>
                </c:pt>
                <c:pt idx="2518" formatCode="General">
                  <c:v>53529</c:v>
                </c:pt>
                <c:pt idx="2519" formatCode="General">
                  <c:v>53529</c:v>
                </c:pt>
                <c:pt idx="2520" formatCode="General">
                  <c:v>53529</c:v>
                </c:pt>
                <c:pt idx="2521" formatCode="General">
                  <c:v>53539</c:v>
                </c:pt>
                <c:pt idx="2522" formatCode="General">
                  <c:v>53549</c:v>
                </c:pt>
                <c:pt idx="2523" formatCode="General">
                  <c:v>53558</c:v>
                </c:pt>
                <c:pt idx="2524" formatCode="General">
                  <c:v>53568</c:v>
                </c:pt>
                <c:pt idx="2525" formatCode="General">
                  <c:v>53568</c:v>
                </c:pt>
                <c:pt idx="2526" formatCode="General">
                  <c:v>53568</c:v>
                </c:pt>
                <c:pt idx="2527" formatCode="General">
                  <c:v>53568</c:v>
                </c:pt>
                <c:pt idx="2528" formatCode="General">
                  <c:v>53558</c:v>
                </c:pt>
                <c:pt idx="2529" formatCode="General">
                  <c:v>53549</c:v>
                </c:pt>
                <c:pt idx="2530" formatCode="General">
                  <c:v>53549</c:v>
                </c:pt>
                <c:pt idx="2531" formatCode="General">
                  <c:v>53549</c:v>
                </c:pt>
                <c:pt idx="2532" formatCode="General">
                  <c:v>53549</c:v>
                </c:pt>
                <c:pt idx="2533" formatCode="General">
                  <c:v>53558</c:v>
                </c:pt>
                <c:pt idx="2534" formatCode="General">
                  <c:v>53549</c:v>
                </c:pt>
                <c:pt idx="2535" formatCode="General">
                  <c:v>53558</c:v>
                </c:pt>
                <c:pt idx="2536" formatCode="General">
                  <c:v>53558</c:v>
                </c:pt>
                <c:pt idx="2537" formatCode="General">
                  <c:v>53558</c:v>
                </c:pt>
                <c:pt idx="2538" formatCode="General">
                  <c:v>53558</c:v>
                </c:pt>
                <c:pt idx="2539" formatCode="General">
                  <c:v>53558</c:v>
                </c:pt>
                <c:pt idx="2540" formatCode="General">
                  <c:v>53568</c:v>
                </c:pt>
                <c:pt idx="2541" formatCode="General">
                  <c:v>53568</c:v>
                </c:pt>
                <c:pt idx="2542" formatCode="General">
                  <c:v>53578</c:v>
                </c:pt>
                <c:pt idx="2543" formatCode="General">
                  <c:v>53578</c:v>
                </c:pt>
                <c:pt idx="2544" formatCode="General">
                  <c:v>53607</c:v>
                </c:pt>
                <c:pt idx="2545" formatCode="General">
                  <c:v>53617</c:v>
                </c:pt>
                <c:pt idx="2546" formatCode="General">
                  <c:v>53617</c:v>
                </c:pt>
                <c:pt idx="2547" formatCode="General">
                  <c:v>53617</c:v>
                </c:pt>
                <c:pt idx="2548" formatCode="General">
                  <c:v>53626</c:v>
                </c:pt>
                <c:pt idx="2549" formatCode="General">
                  <c:v>53617</c:v>
                </c:pt>
                <c:pt idx="2550" formatCode="General">
                  <c:v>53617</c:v>
                </c:pt>
                <c:pt idx="2551" formatCode="General">
                  <c:v>53626</c:v>
                </c:pt>
                <c:pt idx="2552" formatCode="General">
                  <c:v>53636</c:v>
                </c:pt>
                <c:pt idx="2553" formatCode="General">
                  <c:v>53646</c:v>
                </c:pt>
                <c:pt idx="2554" formatCode="General">
                  <c:v>53646</c:v>
                </c:pt>
                <c:pt idx="2555" formatCode="General">
                  <c:v>53665</c:v>
                </c:pt>
                <c:pt idx="2556" formatCode="General">
                  <c:v>53685</c:v>
                </c:pt>
                <c:pt idx="2557" formatCode="General">
                  <c:v>53694</c:v>
                </c:pt>
                <c:pt idx="2558" formatCode="General">
                  <c:v>53694</c:v>
                </c:pt>
                <c:pt idx="2559" formatCode="General">
                  <c:v>53694</c:v>
                </c:pt>
                <c:pt idx="2560" formatCode="General">
                  <c:v>53685</c:v>
                </c:pt>
                <c:pt idx="2561" formatCode="General">
                  <c:v>53675</c:v>
                </c:pt>
                <c:pt idx="2562" formatCode="General">
                  <c:v>53675</c:v>
                </c:pt>
                <c:pt idx="2563" formatCode="General">
                  <c:v>53724</c:v>
                </c:pt>
                <c:pt idx="2564" formatCode="General">
                  <c:v>53724</c:v>
                </c:pt>
                <c:pt idx="2565" formatCode="General">
                  <c:v>53733</c:v>
                </c:pt>
                <c:pt idx="2566" formatCode="General">
                  <c:v>53733</c:v>
                </c:pt>
                <c:pt idx="2567" formatCode="General">
                  <c:v>53762</c:v>
                </c:pt>
                <c:pt idx="2568" formatCode="General">
                  <c:v>53792</c:v>
                </c:pt>
                <c:pt idx="2569" formatCode="General">
                  <c:v>53801</c:v>
                </c:pt>
                <c:pt idx="2570" formatCode="General">
                  <c:v>53821</c:v>
                </c:pt>
                <c:pt idx="2571" formatCode="General">
                  <c:v>53840</c:v>
                </c:pt>
                <c:pt idx="2572" formatCode="General">
                  <c:v>53860</c:v>
                </c:pt>
                <c:pt idx="2573" formatCode="General">
                  <c:v>53918</c:v>
                </c:pt>
                <c:pt idx="2574" formatCode="General">
                  <c:v>53947</c:v>
                </c:pt>
                <c:pt idx="2575" formatCode="General">
                  <c:v>53947</c:v>
                </c:pt>
                <c:pt idx="2576" formatCode="General">
                  <c:v>53957</c:v>
                </c:pt>
                <c:pt idx="2577" formatCode="General">
                  <c:v>53967</c:v>
                </c:pt>
                <c:pt idx="2578" formatCode="General">
                  <c:v>53986</c:v>
                </c:pt>
                <c:pt idx="2579" formatCode="General">
                  <c:v>54025</c:v>
                </c:pt>
                <c:pt idx="2580" formatCode="General">
                  <c:v>54093</c:v>
                </c:pt>
                <c:pt idx="2581" formatCode="General">
                  <c:v>54132</c:v>
                </c:pt>
                <c:pt idx="2582" formatCode="General">
                  <c:v>54180</c:v>
                </c:pt>
                <c:pt idx="2583" formatCode="General">
                  <c:v>54190</c:v>
                </c:pt>
                <c:pt idx="2584" formatCode="General">
                  <c:v>54190</c:v>
                </c:pt>
                <c:pt idx="2585" formatCode="General">
                  <c:v>54219</c:v>
                </c:pt>
                <c:pt idx="2586" formatCode="General">
                  <c:v>54278</c:v>
                </c:pt>
                <c:pt idx="2587" formatCode="General">
                  <c:v>54297</c:v>
                </c:pt>
                <c:pt idx="2588" formatCode="General">
                  <c:v>54307</c:v>
                </c:pt>
                <c:pt idx="2589" formatCode="General">
                  <c:v>54336</c:v>
                </c:pt>
                <c:pt idx="2590" formatCode="General">
                  <c:v>54336</c:v>
                </c:pt>
                <c:pt idx="2591" formatCode="General">
                  <c:v>54346</c:v>
                </c:pt>
                <c:pt idx="2592" formatCode="General">
                  <c:v>54375</c:v>
                </c:pt>
                <c:pt idx="2593" formatCode="General">
                  <c:v>54385</c:v>
                </c:pt>
                <c:pt idx="2594" formatCode="General">
                  <c:v>54394</c:v>
                </c:pt>
                <c:pt idx="2595" formatCode="General">
                  <c:v>54414</c:v>
                </c:pt>
                <c:pt idx="2596" formatCode="General">
                  <c:v>54443</c:v>
                </c:pt>
                <c:pt idx="2597" formatCode="General">
                  <c:v>54561</c:v>
                </c:pt>
                <c:pt idx="2598" formatCode="General">
                  <c:v>54718</c:v>
                </c:pt>
                <c:pt idx="2599" formatCode="General">
                  <c:v>54826</c:v>
                </c:pt>
                <c:pt idx="2600" formatCode="General">
                  <c:v>54915</c:v>
                </c:pt>
                <c:pt idx="2601" formatCode="General">
                  <c:v>54974</c:v>
                </c:pt>
                <c:pt idx="2602" formatCode="General">
                  <c:v>55013</c:v>
                </c:pt>
                <c:pt idx="2603" formatCode="General">
                  <c:v>55082</c:v>
                </c:pt>
                <c:pt idx="2604" formatCode="General">
                  <c:v>55121</c:v>
                </c:pt>
                <c:pt idx="2605" formatCode="General">
                  <c:v>55141</c:v>
                </c:pt>
                <c:pt idx="2606" formatCode="General">
                  <c:v>55161</c:v>
                </c:pt>
                <c:pt idx="2607" formatCode="General">
                  <c:v>55901</c:v>
                </c:pt>
                <c:pt idx="2608" formatCode="General">
                  <c:v>56633</c:v>
                </c:pt>
                <c:pt idx="2609" formatCode="General">
                  <c:v>57110</c:v>
                </c:pt>
                <c:pt idx="2610" formatCode="General">
                  <c:v>58337</c:v>
                </c:pt>
                <c:pt idx="2611" formatCode="General">
                  <c:v>58799</c:v>
                </c:pt>
                <c:pt idx="2612" formatCode="General">
                  <c:v>59241</c:v>
                </c:pt>
                <c:pt idx="2613" formatCode="General">
                  <c:v>59493</c:v>
                </c:pt>
                <c:pt idx="2614" formatCode="General">
                  <c:v>59697</c:v>
                </c:pt>
                <c:pt idx="2615" formatCode="General">
                  <c:v>59951</c:v>
                </c:pt>
                <c:pt idx="2616" formatCode="General">
                  <c:v>60206</c:v>
                </c:pt>
                <c:pt idx="2617" formatCode="General">
                  <c:v>60460</c:v>
                </c:pt>
                <c:pt idx="2618" formatCode="General">
                  <c:v>60665</c:v>
                </c:pt>
                <c:pt idx="2619" formatCode="General">
                  <c:v>60829</c:v>
                </c:pt>
                <c:pt idx="2620" formatCode="General">
                  <c:v>61085</c:v>
                </c:pt>
                <c:pt idx="2621" formatCode="General">
                  <c:v>61660</c:v>
                </c:pt>
                <c:pt idx="2622" formatCode="General">
                  <c:v>62176</c:v>
                </c:pt>
                <c:pt idx="2623" formatCode="General">
                  <c:v>62485</c:v>
                </c:pt>
                <c:pt idx="2624" formatCode="General">
                  <c:v>63357</c:v>
                </c:pt>
                <c:pt idx="2625" formatCode="General">
                  <c:v>63711</c:v>
                </c:pt>
                <c:pt idx="2626" formatCode="General">
                  <c:v>63972</c:v>
                </c:pt>
                <c:pt idx="2627" formatCode="General">
                  <c:v>64212</c:v>
                </c:pt>
                <c:pt idx="2628" formatCode="General">
                  <c:v>64421</c:v>
                </c:pt>
                <c:pt idx="2629" formatCode="General">
                  <c:v>64620</c:v>
                </c:pt>
                <c:pt idx="2630" formatCode="General">
                  <c:v>64789</c:v>
                </c:pt>
                <c:pt idx="2631" formatCode="General">
                  <c:v>64979</c:v>
                </c:pt>
                <c:pt idx="2632" formatCode="General">
                  <c:v>65158</c:v>
                </c:pt>
                <c:pt idx="2633" formatCode="General">
                  <c:v>65359</c:v>
                </c:pt>
                <c:pt idx="2634" formatCode="General">
                  <c:v>65559</c:v>
                </c:pt>
                <c:pt idx="2635" formatCode="General">
                  <c:v>65707</c:v>
                </c:pt>
                <c:pt idx="2636" formatCode="General">
                  <c:v>65888</c:v>
                </c:pt>
                <c:pt idx="2637" formatCode="General">
                  <c:v>66026</c:v>
                </c:pt>
                <c:pt idx="2638" formatCode="General">
                  <c:v>66153</c:v>
                </c:pt>
                <c:pt idx="2639" formatCode="General">
                  <c:v>66281</c:v>
                </c:pt>
                <c:pt idx="2640" formatCode="General">
                  <c:v>66408</c:v>
                </c:pt>
                <c:pt idx="2641" formatCode="General">
                  <c:v>66535</c:v>
                </c:pt>
                <c:pt idx="2642" formatCode="General">
                  <c:v>66642</c:v>
                </c:pt>
                <c:pt idx="2643" formatCode="General">
                  <c:v>66759</c:v>
                </c:pt>
                <c:pt idx="2644" formatCode="General">
                  <c:v>66844</c:v>
                </c:pt>
                <c:pt idx="2645" formatCode="General">
                  <c:v>66930</c:v>
                </c:pt>
                <c:pt idx="2646" formatCode="General">
                  <c:v>66994</c:v>
                </c:pt>
                <c:pt idx="2647" formatCode="General">
                  <c:v>67058</c:v>
                </c:pt>
                <c:pt idx="2648" formatCode="General">
                  <c:v>67122</c:v>
                </c:pt>
                <c:pt idx="2649" formatCode="General">
                  <c:v>67154</c:v>
                </c:pt>
                <c:pt idx="2650" formatCode="General">
                  <c:v>67218</c:v>
                </c:pt>
                <c:pt idx="2651" formatCode="General">
                  <c:v>67271</c:v>
                </c:pt>
                <c:pt idx="2652" formatCode="General">
                  <c:v>67325</c:v>
                </c:pt>
                <c:pt idx="2653" formatCode="General">
                  <c:v>67389</c:v>
                </c:pt>
                <c:pt idx="2654" formatCode="General">
                  <c:v>67442</c:v>
                </c:pt>
                <c:pt idx="2655" formatCode="General">
                  <c:v>67496</c:v>
                </c:pt>
                <c:pt idx="2656" formatCode="General">
                  <c:v>67549</c:v>
                </c:pt>
                <c:pt idx="2657" formatCode="General">
                  <c:v>67602</c:v>
                </c:pt>
                <c:pt idx="2658" formatCode="General">
                  <c:v>67645</c:v>
                </c:pt>
                <c:pt idx="2659" formatCode="General">
                  <c:v>67699</c:v>
                </c:pt>
                <c:pt idx="2660" formatCode="General">
                  <c:v>67731</c:v>
                </c:pt>
                <c:pt idx="2661" formatCode="General">
                  <c:v>67784</c:v>
                </c:pt>
                <c:pt idx="2662" formatCode="General">
                  <c:v>67838</c:v>
                </c:pt>
                <c:pt idx="2663" formatCode="General">
                  <c:v>67891</c:v>
                </c:pt>
                <c:pt idx="2664" formatCode="General">
                  <c:v>68514</c:v>
                </c:pt>
                <c:pt idx="2665" formatCode="General">
                  <c:v>68955</c:v>
                </c:pt>
                <c:pt idx="2666" formatCode="General">
                  <c:v>69323</c:v>
                </c:pt>
                <c:pt idx="2667" formatCode="General">
                  <c:v>69615</c:v>
                </c:pt>
                <c:pt idx="2668" formatCode="General">
                  <c:v>69843</c:v>
                </c:pt>
                <c:pt idx="2669" formatCode="General">
                  <c:v>70006</c:v>
                </c:pt>
                <c:pt idx="2670" formatCode="General">
                  <c:v>70192</c:v>
                </c:pt>
                <c:pt idx="2671" formatCode="General">
                  <c:v>70334</c:v>
                </c:pt>
                <c:pt idx="2672" formatCode="General">
                  <c:v>70444</c:v>
                </c:pt>
                <c:pt idx="2673" formatCode="General">
                  <c:v>70564</c:v>
                </c:pt>
                <c:pt idx="2674" formatCode="General">
                  <c:v>70652</c:v>
                </c:pt>
                <c:pt idx="2675" formatCode="General">
                  <c:v>70717</c:v>
                </c:pt>
                <c:pt idx="2676" formatCode="General">
                  <c:v>70794</c:v>
                </c:pt>
                <c:pt idx="2677" formatCode="General">
                  <c:v>70849</c:v>
                </c:pt>
                <c:pt idx="2678" formatCode="General">
                  <c:v>70904</c:v>
                </c:pt>
                <c:pt idx="2679" formatCode="General">
                  <c:v>70958</c:v>
                </c:pt>
                <c:pt idx="2680" formatCode="General">
                  <c:v>70991</c:v>
                </c:pt>
                <c:pt idx="2681" formatCode="General">
                  <c:v>71046</c:v>
                </c:pt>
                <c:pt idx="2682" formatCode="General">
                  <c:v>71112</c:v>
                </c:pt>
                <c:pt idx="2683" formatCode="General">
                  <c:v>71156</c:v>
                </c:pt>
                <c:pt idx="2684" formatCode="General">
                  <c:v>71200</c:v>
                </c:pt>
                <c:pt idx="2685" formatCode="General">
                  <c:v>71244</c:v>
                </c:pt>
                <c:pt idx="2686" formatCode="General">
                  <c:v>71299</c:v>
                </c:pt>
                <c:pt idx="2687" formatCode="General">
                  <c:v>71355</c:v>
                </c:pt>
                <c:pt idx="2688" formatCode="General">
                  <c:v>71355</c:v>
                </c:pt>
                <c:pt idx="2689" formatCode="General">
                  <c:v>71388</c:v>
                </c:pt>
                <c:pt idx="2690" formatCode="General">
                  <c:v>71421</c:v>
                </c:pt>
                <c:pt idx="2691" formatCode="General">
                  <c:v>71465</c:v>
                </c:pt>
                <c:pt idx="2692" formatCode="General">
                  <c:v>71498</c:v>
                </c:pt>
                <c:pt idx="2693" formatCode="General">
                  <c:v>71542</c:v>
                </c:pt>
                <c:pt idx="2694" formatCode="General">
                  <c:v>71586</c:v>
                </c:pt>
                <c:pt idx="2695" formatCode="General">
                  <c:v>71630</c:v>
                </c:pt>
                <c:pt idx="2696" formatCode="General">
                  <c:v>71674</c:v>
                </c:pt>
                <c:pt idx="2697" formatCode="General">
                  <c:v>71707</c:v>
                </c:pt>
                <c:pt idx="2698" formatCode="General">
                  <c:v>71740</c:v>
                </c:pt>
                <c:pt idx="2699" formatCode="General">
                  <c:v>71762</c:v>
                </c:pt>
                <c:pt idx="2700" formatCode="General">
                  <c:v>71795</c:v>
                </c:pt>
                <c:pt idx="2701" formatCode="General">
                  <c:v>71828</c:v>
                </c:pt>
                <c:pt idx="2702" formatCode="General">
                  <c:v>71884</c:v>
                </c:pt>
                <c:pt idx="2703" formatCode="General">
                  <c:v>71906</c:v>
                </c:pt>
                <c:pt idx="2704" formatCode="General">
                  <c:v>71950</c:v>
                </c:pt>
                <c:pt idx="2705" formatCode="General">
                  <c:v>71983</c:v>
                </c:pt>
                <c:pt idx="2706" formatCode="General">
                  <c:v>72005</c:v>
                </c:pt>
                <c:pt idx="2707" formatCode="General">
                  <c:v>72027</c:v>
                </c:pt>
                <c:pt idx="2708" formatCode="General">
                  <c:v>72049</c:v>
                </c:pt>
                <c:pt idx="2709" formatCode="General">
                  <c:v>72071</c:v>
                </c:pt>
                <c:pt idx="2710" formatCode="General">
                  <c:v>72104</c:v>
                </c:pt>
                <c:pt idx="2711" formatCode="General">
                  <c:v>72126</c:v>
                </c:pt>
                <c:pt idx="2712" formatCode="General">
                  <c:v>72137</c:v>
                </c:pt>
                <c:pt idx="2713" formatCode="General">
                  <c:v>72159</c:v>
                </c:pt>
                <c:pt idx="2714" formatCode="General">
                  <c:v>72181</c:v>
                </c:pt>
                <c:pt idx="2715" formatCode="General">
                  <c:v>72181</c:v>
                </c:pt>
                <c:pt idx="2716" formatCode="General">
                  <c:v>72203</c:v>
                </c:pt>
                <c:pt idx="2717" formatCode="General">
                  <c:v>72215</c:v>
                </c:pt>
                <c:pt idx="2718" formatCode="General">
                  <c:v>72248</c:v>
                </c:pt>
                <c:pt idx="2719" formatCode="General">
                  <c:v>72270</c:v>
                </c:pt>
                <c:pt idx="2720" formatCode="General">
                  <c:v>72281</c:v>
                </c:pt>
                <c:pt idx="2721" formatCode="General">
                  <c:v>72314</c:v>
                </c:pt>
                <c:pt idx="2722" formatCode="General">
                  <c:v>72325</c:v>
                </c:pt>
                <c:pt idx="2723" formatCode="General">
                  <c:v>72348</c:v>
                </c:pt>
                <c:pt idx="2724" formatCode="General">
                  <c:v>72370</c:v>
                </c:pt>
                <c:pt idx="2725" formatCode="General">
                  <c:v>72392</c:v>
                </c:pt>
                <c:pt idx="2726" formatCode="General">
                  <c:v>72403</c:v>
                </c:pt>
                <c:pt idx="2727" formatCode="General">
                  <c:v>72414</c:v>
                </c:pt>
                <c:pt idx="2728" formatCode="General">
                  <c:v>72425</c:v>
                </c:pt>
                <c:pt idx="2729" formatCode="General">
                  <c:v>72458</c:v>
                </c:pt>
                <c:pt idx="2730" formatCode="General">
                  <c:v>72469</c:v>
                </c:pt>
                <c:pt idx="2731" formatCode="General">
                  <c:v>72492</c:v>
                </c:pt>
                <c:pt idx="2732" formatCode="General">
                  <c:v>72503</c:v>
                </c:pt>
                <c:pt idx="2733" formatCode="General">
                  <c:v>72525</c:v>
                </c:pt>
                <c:pt idx="2734" formatCode="General">
                  <c:v>72536</c:v>
                </c:pt>
                <c:pt idx="2735" formatCode="General">
                  <c:v>72547</c:v>
                </c:pt>
                <c:pt idx="2736" formatCode="General">
                  <c:v>72558</c:v>
                </c:pt>
                <c:pt idx="2737" formatCode="General">
                  <c:v>72569</c:v>
                </c:pt>
                <c:pt idx="2738">
                  <c:v>72591</c:v>
                </c:pt>
                <c:pt idx="2739">
                  <c:v>72602</c:v>
                </c:pt>
                <c:pt idx="2740">
                  <c:v>72613</c:v>
                </c:pt>
                <c:pt idx="2741">
                  <c:v>72636</c:v>
                </c:pt>
                <c:pt idx="2742">
                  <c:v>72647</c:v>
                </c:pt>
                <c:pt idx="2743">
                  <c:v>72658</c:v>
                </c:pt>
                <c:pt idx="2744">
                  <c:v>72669</c:v>
                </c:pt>
                <c:pt idx="2745">
                  <c:v>72691</c:v>
                </c:pt>
                <c:pt idx="2746">
                  <c:v>72713</c:v>
                </c:pt>
                <c:pt idx="2747">
                  <c:v>72713</c:v>
                </c:pt>
                <c:pt idx="2748">
                  <c:v>72724</c:v>
                </c:pt>
                <c:pt idx="2749">
                  <c:v>72735</c:v>
                </c:pt>
                <c:pt idx="2750">
                  <c:v>72757</c:v>
                </c:pt>
                <c:pt idx="2751">
                  <c:v>72769</c:v>
                </c:pt>
                <c:pt idx="2752">
                  <c:v>72769</c:v>
                </c:pt>
                <c:pt idx="2753">
                  <c:v>72780</c:v>
                </c:pt>
                <c:pt idx="2754">
                  <c:v>72791</c:v>
                </c:pt>
                <c:pt idx="2755">
                  <c:v>72802</c:v>
                </c:pt>
                <c:pt idx="2756">
                  <c:v>72813</c:v>
                </c:pt>
                <c:pt idx="2757">
                  <c:v>72824</c:v>
                </c:pt>
                <c:pt idx="2758">
                  <c:v>72824</c:v>
                </c:pt>
                <c:pt idx="2759">
                  <c:v>72846</c:v>
                </c:pt>
                <c:pt idx="2760">
                  <c:v>72846</c:v>
                </c:pt>
                <c:pt idx="2761">
                  <c:v>72857</c:v>
                </c:pt>
                <c:pt idx="2762">
                  <c:v>72857</c:v>
                </c:pt>
                <c:pt idx="2763">
                  <c:v>72868</c:v>
                </c:pt>
                <c:pt idx="2764">
                  <c:v>72879</c:v>
                </c:pt>
                <c:pt idx="2765">
                  <c:v>72890</c:v>
                </c:pt>
                <c:pt idx="2766">
                  <c:v>72890</c:v>
                </c:pt>
                <c:pt idx="2767">
                  <c:v>72902</c:v>
                </c:pt>
                <c:pt idx="2768">
                  <c:v>72902</c:v>
                </c:pt>
                <c:pt idx="2769">
                  <c:v>72924</c:v>
                </c:pt>
                <c:pt idx="2770">
                  <c:v>72946</c:v>
                </c:pt>
                <c:pt idx="2771">
                  <c:v>72957</c:v>
                </c:pt>
                <c:pt idx="2772">
                  <c:v>72957</c:v>
                </c:pt>
                <c:pt idx="2773">
                  <c:v>72957</c:v>
                </c:pt>
                <c:pt idx="2774">
                  <c:v>72957</c:v>
                </c:pt>
                <c:pt idx="2775">
                  <c:v>72979</c:v>
                </c:pt>
                <c:pt idx="2776">
                  <c:v>72990</c:v>
                </c:pt>
                <c:pt idx="2777">
                  <c:v>73001</c:v>
                </c:pt>
                <c:pt idx="2778">
                  <c:v>73001</c:v>
                </c:pt>
                <c:pt idx="2779">
                  <c:v>73012</c:v>
                </c:pt>
                <c:pt idx="2780">
                  <c:v>73012</c:v>
                </c:pt>
                <c:pt idx="2781">
                  <c:v>73012</c:v>
                </c:pt>
                <c:pt idx="2782">
                  <c:v>73023</c:v>
                </c:pt>
                <c:pt idx="2783">
                  <c:v>73034</c:v>
                </c:pt>
                <c:pt idx="2784">
                  <c:v>73034</c:v>
                </c:pt>
                <c:pt idx="2785">
                  <c:v>73034</c:v>
                </c:pt>
                <c:pt idx="2786">
                  <c:v>73034</c:v>
                </c:pt>
                <c:pt idx="2787">
                  <c:v>73034</c:v>
                </c:pt>
                <c:pt idx="2788">
                  <c:v>73034</c:v>
                </c:pt>
                <c:pt idx="2789">
                  <c:v>73034</c:v>
                </c:pt>
                <c:pt idx="2790">
                  <c:v>73046</c:v>
                </c:pt>
                <c:pt idx="2791">
                  <c:v>73046</c:v>
                </c:pt>
                <c:pt idx="2792">
                  <c:v>73057</c:v>
                </c:pt>
                <c:pt idx="2793">
                  <c:v>73057</c:v>
                </c:pt>
                <c:pt idx="2794">
                  <c:v>73068</c:v>
                </c:pt>
                <c:pt idx="2795">
                  <c:v>73068</c:v>
                </c:pt>
                <c:pt idx="2796">
                  <c:v>73068</c:v>
                </c:pt>
                <c:pt idx="2797">
                  <c:v>73068</c:v>
                </c:pt>
                <c:pt idx="2798">
                  <c:v>73090</c:v>
                </c:pt>
                <c:pt idx="2799">
                  <c:v>73101</c:v>
                </c:pt>
                <c:pt idx="2800">
                  <c:v>73101</c:v>
                </c:pt>
                <c:pt idx="2801">
                  <c:v>73112</c:v>
                </c:pt>
                <c:pt idx="2802">
                  <c:v>73123</c:v>
                </c:pt>
                <c:pt idx="2803">
                  <c:v>73145</c:v>
                </c:pt>
                <c:pt idx="2804">
                  <c:v>73145</c:v>
                </c:pt>
                <c:pt idx="2805">
                  <c:v>72924</c:v>
                </c:pt>
                <c:pt idx="2806">
                  <c:v>71895</c:v>
                </c:pt>
                <c:pt idx="2807">
                  <c:v>71013</c:v>
                </c:pt>
                <c:pt idx="2808">
                  <c:v>70312</c:v>
                </c:pt>
                <c:pt idx="2809">
                  <c:v>69626</c:v>
                </c:pt>
                <c:pt idx="2810">
                  <c:v>69031</c:v>
                </c:pt>
                <c:pt idx="2811">
                  <c:v>68375</c:v>
                </c:pt>
                <c:pt idx="2812">
                  <c:v>67709</c:v>
                </c:pt>
                <c:pt idx="2813">
                  <c:v>67047</c:v>
                </c:pt>
                <c:pt idx="2814">
                  <c:v>66387</c:v>
                </c:pt>
                <c:pt idx="2815">
                  <c:v>65750</c:v>
                </c:pt>
                <c:pt idx="2816">
                  <c:v>65053</c:v>
                </c:pt>
                <c:pt idx="2817">
                  <c:v>64432</c:v>
                </c:pt>
                <c:pt idx="2818">
                  <c:v>63784</c:v>
                </c:pt>
                <c:pt idx="2819">
                  <c:v>63128</c:v>
                </c:pt>
                <c:pt idx="2820">
                  <c:v>62475</c:v>
                </c:pt>
                <c:pt idx="2821">
                  <c:v>61815</c:v>
                </c:pt>
                <c:pt idx="2822">
                  <c:v>61157</c:v>
                </c:pt>
                <c:pt idx="2823">
                  <c:v>60522</c:v>
                </c:pt>
                <c:pt idx="2824">
                  <c:v>59829</c:v>
                </c:pt>
                <c:pt idx="2825">
                  <c:v>59141</c:v>
                </c:pt>
                <c:pt idx="2826">
                  <c:v>58467</c:v>
                </c:pt>
                <c:pt idx="2827">
                  <c:v>57818</c:v>
                </c:pt>
                <c:pt idx="2828">
                  <c:v>57150</c:v>
                </c:pt>
                <c:pt idx="2829">
                  <c:v>56444</c:v>
                </c:pt>
                <c:pt idx="2830">
                  <c:v>55772</c:v>
                </c:pt>
                <c:pt idx="2831">
                  <c:v>55171</c:v>
                </c:pt>
                <c:pt idx="2832">
                  <c:v>54521</c:v>
                </c:pt>
                <c:pt idx="2833">
                  <c:v>53918</c:v>
                </c:pt>
                <c:pt idx="2834">
                  <c:v>53345</c:v>
                </c:pt>
                <c:pt idx="2835">
                  <c:v>52737</c:v>
                </c:pt>
                <c:pt idx="2836">
                  <c:v>52198</c:v>
                </c:pt>
                <c:pt idx="2837">
                  <c:v>51460</c:v>
                </c:pt>
                <c:pt idx="2838">
                  <c:v>50782</c:v>
                </c:pt>
                <c:pt idx="2839">
                  <c:v>50051</c:v>
                </c:pt>
                <c:pt idx="2840">
                  <c:v>49364</c:v>
                </c:pt>
                <c:pt idx="2841">
                  <c:v>48665</c:v>
                </c:pt>
                <c:pt idx="2842">
                  <c:v>47935</c:v>
                </c:pt>
                <c:pt idx="2843">
                  <c:v>47175</c:v>
                </c:pt>
                <c:pt idx="2844">
                  <c:v>46447</c:v>
                </c:pt>
                <c:pt idx="2845">
                  <c:v>45742</c:v>
                </c:pt>
                <c:pt idx="2846">
                  <c:v>44944</c:v>
                </c:pt>
                <c:pt idx="2847">
                  <c:v>44189</c:v>
                </c:pt>
                <c:pt idx="2848">
                  <c:v>43541</c:v>
                </c:pt>
                <c:pt idx="2849">
                  <c:v>42803</c:v>
                </c:pt>
                <c:pt idx="2850">
                  <c:v>42149</c:v>
                </c:pt>
                <c:pt idx="2851">
                  <c:v>41456</c:v>
                </c:pt>
                <c:pt idx="2852">
                  <c:v>40761</c:v>
                </c:pt>
                <c:pt idx="2853">
                  <c:v>40135</c:v>
                </c:pt>
                <c:pt idx="2854">
                  <c:v>39430</c:v>
                </c:pt>
                <c:pt idx="2855">
                  <c:v>38774</c:v>
                </c:pt>
                <c:pt idx="2856">
                  <c:v>38415</c:v>
                </c:pt>
                <c:pt idx="2857">
                  <c:v>38439</c:v>
                </c:pt>
                <c:pt idx="2858">
                  <c:v>38445</c:v>
                </c:pt>
                <c:pt idx="2859">
                  <c:v>38570</c:v>
                </c:pt>
                <c:pt idx="2860">
                  <c:v>38211</c:v>
                </c:pt>
                <c:pt idx="2861">
                  <c:v>37679</c:v>
                </c:pt>
                <c:pt idx="2862">
                  <c:v>37222</c:v>
                </c:pt>
                <c:pt idx="2863">
                  <c:v>36703</c:v>
                </c:pt>
                <c:pt idx="2864">
                  <c:v>36135</c:v>
                </c:pt>
                <c:pt idx="2865">
                  <c:v>35578</c:v>
                </c:pt>
                <c:pt idx="2866">
                  <c:v>35117</c:v>
                </c:pt>
                <c:pt idx="2867">
                  <c:v>34567</c:v>
                </c:pt>
                <c:pt idx="2868">
                  <c:v>33842</c:v>
                </c:pt>
                <c:pt idx="2869">
                  <c:v>33208</c:v>
                </c:pt>
                <c:pt idx="2870">
                  <c:v>32504</c:v>
                </c:pt>
                <c:pt idx="2871">
                  <c:v>31851</c:v>
                </c:pt>
                <c:pt idx="2872">
                  <c:v>31189</c:v>
                </c:pt>
                <c:pt idx="2873">
                  <c:v>30448</c:v>
                </c:pt>
                <c:pt idx="2874">
                  <c:v>30099</c:v>
                </c:pt>
                <c:pt idx="2875">
                  <c:v>30135</c:v>
                </c:pt>
                <c:pt idx="2876">
                  <c:v>30150</c:v>
                </c:pt>
                <c:pt idx="2877">
                  <c:v>30157</c:v>
                </c:pt>
                <c:pt idx="2878">
                  <c:v>30150</c:v>
                </c:pt>
                <c:pt idx="2879">
                  <c:v>30164</c:v>
                </c:pt>
                <c:pt idx="2880">
                  <c:v>30150</c:v>
                </c:pt>
                <c:pt idx="2881">
                  <c:v>30179</c:v>
                </c:pt>
                <c:pt idx="2882">
                  <c:v>30186</c:v>
                </c:pt>
                <c:pt idx="2883">
                  <c:v>30193</c:v>
                </c:pt>
                <c:pt idx="2884">
                  <c:v>30208</c:v>
                </c:pt>
                <c:pt idx="2885">
                  <c:v>30201</c:v>
                </c:pt>
                <c:pt idx="2886">
                  <c:v>30208</c:v>
                </c:pt>
                <c:pt idx="2887">
                  <c:v>30215</c:v>
                </c:pt>
                <c:pt idx="2888">
                  <c:v>30230</c:v>
                </c:pt>
                <c:pt idx="2889">
                  <c:v>30237</c:v>
                </c:pt>
                <c:pt idx="2890">
                  <c:v>30244</c:v>
                </c:pt>
                <c:pt idx="2891">
                  <c:v>30259</c:v>
                </c:pt>
                <c:pt idx="2892">
                  <c:v>30259</c:v>
                </c:pt>
                <c:pt idx="2893">
                  <c:v>30266</c:v>
                </c:pt>
                <c:pt idx="2894">
                  <c:v>30273</c:v>
                </c:pt>
                <c:pt idx="2895">
                  <c:v>30281</c:v>
                </c:pt>
                <c:pt idx="2896">
                  <c:v>30295</c:v>
                </c:pt>
                <c:pt idx="2897">
                  <c:v>30302</c:v>
                </c:pt>
                <c:pt idx="2898">
                  <c:v>30302</c:v>
                </c:pt>
                <c:pt idx="2899">
                  <c:v>30310</c:v>
                </c:pt>
                <c:pt idx="2900">
                  <c:v>30331</c:v>
                </c:pt>
                <c:pt idx="2901">
                  <c:v>30339</c:v>
                </c:pt>
                <c:pt idx="2902">
                  <c:v>30339</c:v>
                </c:pt>
                <c:pt idx="2903">
                  <c:v>30353</c:v>
                </c:pt>
                <c:pt idx="2904">
                  <c:v>30353</c:v>
                </c:pt>
                <c:pt idx="2905">
                  <c:v>30368</c:v>
                </c:pt>
                <c:pt idx="2906">
                  <c:v>30368</c:v>
                </c:pt>
                <c:pt idx="2907">
                  <c:v>30368</c:v>
                </c:pt>
                <c:pt idx="2908">
                  <c:v>30375</c:v>
                </c:pt>
                <c:pt idx="2909">
                  <c:v>30368</c:v>
                </c:pt>
                <c:pt idx="2910">
                  <c:v>30368</c:v>
                </c:pt>
                <c:pt idx="2911">
                  <c:v>30368</c:v>
                </c:pt>
                <c:pt idx="2912">
                  <c:v>30368</c:v>
                </c:pt>
                <c:pt idx="2913">
                  <c:v>30368</c:v>
                </c:pt>
                <c:pt idx="2914">
                  <c:v>30368</c:v>
                </c:pt>
                <c:pt idx="2915">
                  <c:v>30375</c:v>
                </c:pt>
                <c:pt idx="2916">
                  <c:v>30375</c:v>
                </c:pt>
                <c:pt idx="2917">
                  <c:v>30375</c:v>
                </c:pt>
                <c:pt idx="2918">
                  <c:v>30368</c:v>
                </c:pt>
                <c:pt idx="2919">
                  <c:v>30375</c:v>
                </c:pt>
                <c:pt idx="2920">
                  <c:v>30368</c:v>
                </c:pt>
                <c:pt idx="2921">
                  <c:v>30368</c:v>
                </c:pt>
                <c:pt idx="2922">
                  <c:v>30368</c:v>
                </c:pt>
                <c:pt idx="2923">
                  <c:v>30375</c:v>
                </c:pt>
                <c:pt idx="2924">
                  <c:v>30375</c:v>
                </c:pt>
                <c:pt idx="2925">
                  <c:v>30375</c:v>
                </c:pt>
                <c:pt idx="2926">
                  <c:v>30375</c:v>
                </c:pt>
                <c:pt idx="2927">
                  <c:v>30375</c:v>
                </c:pt>
                <c:pt idx="2928">
                  <c:v>30375</c:v>
                </c:pt>
                <c:pt idx="2929">
                  <c:v>30375</c:v>
                </c:pt>
                <c:pt idx="2930">
                  <c:v>30375</c:v>
                </c:pt>
                <c:pt idx="2931">
                  <c:v>30375</c:v>
                </c:pt>
                <c:pt idx="2932">
                  <c:v>31278</c:v>
                </c:pt>
                <c:pt idx="2933">
                  <c:v>31717</c:v>
                </c:pt>
                <c:pt idx="2934">
                  <c:v>31918</c:v>
                </c:pt>
                <c:pt idx="2935">
                  <c:v>31992</c:v>
                </c:pt>
                <c:pt idx="2936">
                  <c:v>32030</c:v>
                </c:pt>
                <c:pt idx="2937">
                  <c:v>32075</c:v>
                </c:pt>
                <c:pt idx="2938">
                  <c:v>32097</c:v>
                </c:pt>
                <c:pt idx="2939">
                  <c:v>32120</c:v>
                </c:pt>
                <c:pt idx="2940">
                  <c:v>32135</c:v>
                </c:pt>
                <c:pt idx="2941">
                  <c:v>32150</c:v>
                </c:pt>
                <c:pt idx="2942">
                  <c:v>32172</c:v>
                </c:pt>
                <c:pt idx="2943">
                  <c:v>32188</c:v>
                </c:pt>
                <c:pt idx="2944">
                  <c:v>32203</c:v>
                </c:pt>
                <c:pt idx="2945">
                  <c:v>32255</c:v>
                </c:pt>
                <c:pt idx="2946">
                  <c:v>32293</c:v>
                </c:pt>
                <c:pt idx="2947">
                  <c:v>32338</c:v>
                </c:pt>
                <c:pt idx="2948">
                  <c:v>32421</c:v>
                </c:pt>
                <c:pt idx="2949">
                  <c:v>32436</c:v>
                </c:pt>
                <c:pt idx="2950">
                  <c:v>32459</c:v>
                </c:pt>
                <c:pt idx="2951">
                  <c:v>32481</c:v>
                </c:pt>
                <c:pt idx="2952">
                  <c:v>32481</c:v>
                </c:pt>
                <c:pt idx="2953">
                  <c:v>32504</c:v>
                </c:pt>
                <c:pt idx="2954">
                  <c:v>32519</c:v>
                </c:pt>
                <c:pt idx="2955">
                  <c:v>32526</c:v>
                </c:pt>
                <c:pt idx="2956">
                  <c:v>32549</c:v>
                </c:pt>
                <c:pt idx="2957">
                  <c:v>32564</c:v>
                </c:pt>
                <c:pt idx="2958">
                  <c:v>32587</c:v>
                </c:pt>
                <c:pt idx="2959">
                  <c:v>32587</c:v>
                </c:pt>
                <c:pt idx="2960">
                  <c:v>32594</c:v>
                </c:pt>
                <c:pt idx="2961">
                  <c:v>32617</c:v>
                </c:pt>
                <c:pt idx="2962">
                  <c:v>32662</c:v>
                </c:pt>
                <c:pt idx="2963">
                  <c:v>32722</c:v>
                </c:pt>
                <c:pt idx="2964">
                  <c:v>33428</c:v>
                </c:pt>
                <c:pt idx="2965">
                  <c:v>34334</c:v>
                </c:pt>
                <c:pt idx="2966">
                  <c:v>35523</c:v>
                </c:pt>
                <c:pt idx="2967">
                  <c:v>35868</c:v>
                </c:pt>
                <c:pt idx="2968">
                  <c:v>36088</c:v>
                </c:pt>
                <c:pt idx="2969">
                  <c:v>36253</c:v>
                </c:pt>
                <c:pt idx="2970">
                  <c:v>36403</c:v>
                </c:pt>
                <c:pt idx="2971">
                  <c:v>36561</c:v>
                </c:pt>
                <c:pt idx="2972">
                  <c:v>36998</c:v>
                </c:pt>
                <c:pt idx="2973">
                  <c:v>37270</c:v>
                </c:pt>
                <c:pt idx="2974">
                  <c:v>37453</c:v>
                </c:pt>
                <c:pt idx="2975">
                  <c:v>37614</c:v>
                </c:pt>
                <c:pt idx="2976">
                  <c:v>37768</c:v>
                </c:pt>
                <c:pt idx="2977">
                  <c:v>38066</c:v>
                </c:pt>
                <c:pt idx="2978">
                  <c:v>38880</c:v>
                </c:pt>
                <c:pt idx="2979">
                  <c:v>39629</c:v>
                </c:pt>
                <c:pt idx="2980">
                  <c:v>40068</c:v>
                </c:pt>
                <c:pt idx="2981">
                  <c:v>40477</c:v>
                </c:pt>
                <c:pt idx="2982">
                  <c:v>40753</c:v>
                </c:pt>
                <c:pt idx="2983">
                  <c:v>40922</c:v>
                </c:pt>
                <c:pt idx="2984">
                  <c:v>41389</c:v>
                </c:pt>
                <c:pt idx="2985">
                  <c:v>43097</c:v>
                </c:pt>
                <c:pt idx="2986">
                  <c:v>52342</c:v>
                </c:pt>
                <c:pt idx="2987">
                  <c:v>61055</c:v>
                </c:pt>
                <c:pt idx="2988">
                  <c:v>65380</c:v>
                </c:pt>
                <c:pt idx="2989">
                  <c:v>69009</c:v>
                </c:pt>
                <c:pt idx="2990">
                  <c:v>72005</c:v>
                </c:pt>
                <c:pt idx="2991">
                  <c:v>73256</c:v>
                </c:pt>
                <c:pt idx="2992">
                  <c:v>74740</c:v>
                </c:pt>
                <c:pt idx="2993">
                  <c:v>76196</c:v>
                </c:pt>
                <c:pt idx="2994">
                  <c:v>77073</c:v>
                </c:pt>
                <c:pt idx="2995">
                  <c:v>77794</c:v>
                </c:pt>
                <c:pt idx="2996">
                  <c:v>78415</c:v>
                </c:pt>
                <c:pt idx="2997">
                  <c:v>78990</c:v>
                </c:pt>
                <c:pt idx="2998">
                  <c:v>79569</c:v>
                </c:pt>
                <c:pt idx="2999">
                  <c:v>80067</c:v>
                </c:pt>
                <c:pt idx="3000">
                  <c:v>80685</c:v>
                </c:pt>
                <c:pt idx="3001">
                  <c:v>81328</c:v>
                </c:pt>
                <c:pt idx="3002">
                  <c:v>81975</c:v>
                </c:pt>
                <c:pt idx="3003">
                  <c:v>82611</c:v>
                </c:pt>
                <c:pt idx="3004">
                  <c:v>83203</c:v>
                </c:pt>
                <c:pt idx="3005">
                  <c:v>83570</c:v>
                </c:pt>
                <c:pt idx="3006">
                  <c:v>83856</c:v>
                </c:pt>
                <c:pt idx="3007">
                  <c:v>84106</c:v>
                </c:pt>
                <c:pt idx="3008">
                  <c:v>84367</c:v>
                </c:pt>
                <c:pt idx="3009">
                  <c:v>84463</c:v>
                </c:pt>
                <c:pt idx="3010">
                  <c:v>84665</c:v>
                </c:pt>
                <c:pt idx="3011">
                  <c:v>84856</c:v>
                </c:pt>
                <c:pt idx="3012">
                  <c:v>85047</c:v>
                </c:pt>
                <c:pt idx="3013">
                  <c:v>85263</c:v>
                </c:pt>
                <c:pt idx="3014">
                  <c:v>85418</c:v>
                </c:pt>
                <c:pt idx="3015">
                  <c:v>85550</c:v>
                </c:pt>
                <c:pt idx="3016">
                  <c:v>85658</c:v>
                </c:pt>
                <c:pt idx="3017">
                  <c:v>85682</c:v>
                </c:pt>
                <c:pt idx="3018">
                  <c:v>85909</c:v>
                </c:pt>
                <c:pt idx="3019">
                  <c:v>85993</c:v>
                </c:pt>
                <c:pt idx="3020">
                  <c:v>86029</c:v>
                </c:pt>
                <c:pt idx="3021">
                  <c:v>86005</c:v>
                </c:pt>
                <c:pt idx="3022">
                  <c:v>85969</c:v>
                </c:pt>
                <c:pt idx="3023">
                  <c:v>85945</c:v>
                </c:pt>
                <c:pt idx="3024">
                  <c:v>85957</c:v>
                </c:pt>
                <c:pt idx="3025">
                  <c:v>85969</c:v>
                </c:pt>
                <c:pt idx="3026">
                  <c:v>85969</c:v>
                </c:pt>
                <c:pt idx="3027">
                  <c:v>85993</c:v>
                </c:pt>
                <c:pt idx="3028">
                  <c:v>85981</c:v>
                </c:pt>
                <c:pt idx="3029">
                  <c:v>85957</c:v>
                </c:pt>
                <c:pt idx="3030">
                  <c:v>85933</c:v>
                </c:pt>
                <c:pt idx="3031">
                  <c:v>85921</c:v>
                </c:pt>
                <c:pt idx="3032">
                  <c:v>85993</c:v>
                </c:pt>
                <c:pt idx="3033">
                  <c:v>86005</c:v>
                </c:pt>
                <c:pt idx="3034">
                  <c:v>85981</c:v>
                </c:pt>
                <c:pt idx="3035">
                  <c:v>86041</c:v>
                </c:pt>
                <c:pt idx="3036">
                  <c:v>86077</c:v>
                </c:pt>
                <c:pt idx="3037">
                  <c:v>86114</c:v>
                </c:pt>
                <c:pt idx="3038">
                  <c:v>86138</c:v>
                </c:pt>
                <c:pt idx="3039">
                  <c:v>86162</c:v>
                </c:pt>
                <c:pt idx="3040">
                  <c:v>86186</c:v>
                </c:pt>
                <c:pt idx="3041">
                  <c:v>86210</c:v>
                </c:pt>
                <c:pt idx="3042">
                  <c:v>86270</c:v>
                </c:pt>
                <c:pt idx="3043">
                  <c:v>86343</c:v>
                </c:pt>
                <c:pt idx="3044">
                  <c:v>86379</c:v>
                </c:pt>
                <c:pt idx="3045">
                  <c:v>86439</c:v>
                </c:pt>
                <c:pt idx="3046">
                  <c:v>86488</c:v>
                </c:pt>
                <c:pt idx="3047">
                  <c:v>86548</c:v>
                </c:pt>
                <c:pt idx="3048">
                  <c:v>86596</c:v>
                </c:pt>
                <c:pt idx="3049">
                  <c:v>86656</c:v>
                </c:pt>
                <c:pt idx="3050">
                  <c:v>86717</c:v>
                </c:pt>
                <c:pt idx="3051">
                  <c:v>86753</c:v>
                </c:pt>
                <c:pt idx="3052">
                  <c:v>86801</c:v>
                </c:pt>
                <c:pt idx="3053">
                  <c:v>86861</c:v>
                </c:pt>
                <c:pt idx="3054">
                  <c:v>86910</c:v>
                </c:pt>
                <c:pt idx="3055">
                  <c:v>86946</c:v>
                </c:pt>
                <c:pt idx="3056">
                  <c:v>86994</c:v>
                </c:pt>
                <c:pt idx="3057">
                  <c:v>87018</c:v>
                </c:pt>
                <c:pt idx="3058">
                  <c:v>87066</c:v>
                </c:pt>
                <c:pt idx="3059">
                  <c:v>87091</c:v>
                </c:pt>
                <c:pt idx="3060">
                  <c:v>87163</c:v>
                </c:pt>
                <c:pt idx="3061">
                  <c:v>87187</c:v>
                </c:pt>
                <c:pt idx="3062">
                  <c:v>87224</c:v>
                </c:pt>
                <c:pt idx="3063">
                  <c:v>87248</c:v>
                </c:pt>
                <c:pt idx="3064">
                  <c:v>87260</c:v>
                </c:pt>
                <c:pt idx="3065">
                  <c:v>87260</c:v>
                </c:pt>
                <c:pt idx="3066">
                  <c:v>87248</c:v>
                </c:pt>
                <c:pt idx="3067">
                  <c:v>87199</c:v>
                </c:pt>
                <c:pt idx="3068">
                  <c:v>87139</c:v>
                </c:pt>
                <c:pt idx="3069">
                  <c:v>87091</c:v>
                </c:pt>
                <c:pt idx="3070">
                  <c:v>87042</c:v>
                </c:pt>
                <c:pt idx="3071">
                  <c:v>87006</c:v>
                </c:pt>
                <c:pt idx="3072">
                  <c:v>86958</c:v>
                </c:pt>
                <c:pt idx="3073">
                  <c:v>86910</c:v>
                </c:pt>
                <c:pt idx="3074">
                  <c:v>86861</c:v>
                </c:pt>
                <c:pt idx="3075">
                  <c:v>86825</c:v>
                </c:pt>
                <c:pt idx="3076">
                  <c:v>86777</c:v>
                </c:pt>
                <c:pt idx="3077">
                  <c:v>86729</c:v>
                </c:pt>
                <c:pt idx="3078">
                  <c:v>86680</c:v>
                </c:pt>
                <c:pt idx="3079">
                  <c:v>86656</c:v>
                </c:pt>
                <c:pt idx="3080">
                  <c:v>86596</c:v>
                </c:pt>
                <c:pt idx="3081">
                  <c:v>86536</c:v>
                </c:pt>
                <c:pt idx="3082">
                  <c:v>86463</c:v>
                </c:pt>
                <c:pt idx="3083">
                  <c:v>86415</c:v>
                </c:pt>
                <c:pt idx="3084">
                  <c:v>86355</c:v>
                </c:pt>
                <c:pt idx="3085">
                  <c:v>86307</c:v>
                </c:pt>
                <c:pt idx="3086">
                  <c:v>86258</c:v>
                </c:pt>
                <c:pt idx="3087">
                  <c:v>86198</c:v>
                </c:pt>
                <c:pt idx="3088">
                  <c:v>86114</c:v>
                </c:pt>
                <c:pt idx="3089">
                  <c:v>86041</c:v>
                </c:pt>
                <c:pt idx="3090">
                  <c:v>86017</c:v>
                </c:pt>
                <c:pt idx="3091">
                  <c:v>85957</c:v>
                </c:pt>
                <c:pt idx="3092">
                  <c:v>85873</c:v>
                </c:pt>
                <c:pt idx="3093">
                  <c:v>85813</c:v>
                </c:pt>
                <c:pt idx="3094">
                  <c:v>85754</c:v>
                </c:pt>
                <c:pt idx="3095">
                  <c:v>85658</c:v>
                </c:pt>
                <c:pt idx="3096">
                  <c:v>85586</c:v>
                </c:pt>
                <c:pt idx="3097">
                  <c:v>85538</c:v>
                </c:pt>
                <c:pt idx="3098">
                  <c:v>85466</c:v>
                </c:pt>
                <c:pt idx="3099">
                  <c:v>85406</c:v>
                </c:pt>
                <c:pt idx="3100">
                  <c:v>85335</c:v>
                </c:pt>
                <c:pt idx="3101">
                  <c:v>85263</c:v>
                </c:pt>
                <c:pt idx="3102">
                  <c:v>85203</c:v>
                </c:pt>
                <c:pt idx="3103">
                  <c:v>85119</c:v>
                </c:pt>
                <c:pt idx="3104">
                  <c:v>85071</c:v>
                </c:pt>
                <c:pt idx="3105">
                  <c:v>85083</c:v>
                </c:pt>
                <c:pt idx="3106">
                  <c:v>84999</c:v>
                </c:pt>
                <c:pt idx="3107">
                  <c:v>84964</c:v>
                </c:pt>
                <c:pt idx="3108">
                  <c:v>84916</c:v>
                </c:pt>
                <c:pt idx="3109">
                  <c:v>84868</c:v>
                </c:pt>
                <c:pt idx="3110">
                  <c:v>84796</c:v>
                </c:pt>
                <c:pt idx="3111">
                  <c:v>84748</c:v>
                </c:pt>
                <c:pt idx="3112">
                  <c:v>84677</c:v>
                </c:pt>
                <c:pt idx="3113">
                  <c:v>84677</c:v>
                </c:pt>
                <c:pt idx="3114">
                  <c:v>84629</c:v>
                </c:pt>
                <c:pt idx="3115">
                  <c:v>84570</c:v>
                </c:pt>
                <c:pt idx="3116">
                  <c:v>84498</c:v>
                </c:pt>
                <c:pt idx="3117">
                  <c:v>84427</c:v>
                </c:pt>
                <c:pt idx="3118">
                  <c:v>84367</c:v>
                </c:pt>
                <c:pt idx="3119">
                  <c:v>84379</c:v>
                </c:pt>
                <c:pt idx="3120">
                  <c:v>84391</c:v>
                </c:pt>
                <c:pt idx="3121">
                  <c:v>84403</c:v>
                </c:pt>
                <c:pt idx="3122">
                  <c:v>84415</c:v>
                </c:pt>
                <c:pt idx="3123">
                  <c:v>84415</c:v>
                </c:pt>
                <c:pt idx="3124">
                  <c:v>84427</c:v>
                </c:pt>
                <c:pt idx="3125">
                  <c:v>84427</c:v>
                </c:pt>
                <c:pt idx="3126">
                  <c:v>84439</c:v>
                </c:pt>
                <c:pt idx="3127">
                  <c:v>84451</c:v>
                </c:pt>
                <c:pt idx="3128">
                  <c:v>84463</c:v>
                </c:pt>
                <c:pt idx="3129">
                  <c:v>84475</c:v>
                </c:pt>
                <c:pt idx="3130">
                  <c:v>84475</c:v>
                </c:pt>
                <c:pt idx="3131">
                  <c:v>84498</c:v>
                </c:pt>
                <c:pt idx="3132">
                  <c:v>84498</c:v>
                </c:pt>
                <c:pt idx="3133">
                  <c:v>84522</c:v>
                </c:pt>
                <c:pt idx="3134">
                  <c:v>84534</c:v>
                </c:pt>
                <c:pt idx="3135">
                  <c:v>84534</c:v>
                </c:pt>
                <c:pt idx="3136">
                  <c:v>84558</c:v>
                </c:pt>
                <c:pt idx="3137">
                  <c:v>84570</c:v>
                </c:pt>
                <c:pt idx="3138">
                  <c:v>84570</c:v>
                </c:pt>
                <c:pt idx="3139">
                  <c:v>84582</c:v>
                </c:pt>
                <c:pt idx="3140">
                  <c:v>84582</c:v>
                </c:pt>
                <c:pt idx="3141">
                  <c:v>84594</c:v>
                </c:pt>
                <c:pt idx="3142">
                  <c:v>84594</c:v>
                </c:pt>
                <c:pt idx="3143">
                  <c:v>84594</c:v>
                </c:pt>
                <c:pt idx="3144">
                  <c:v>84594</c:v>
                </c:pt>
                <c:pt idx="3145">
                  <c:v>84605</c:v>
                </c:pt>
                <c:pt idx="3146">
                  <c:v>84605</c:v>
                </c:pt>
                <c:pt idx="3147">
                  <c:v>84617</c:v>
                </c:pt>
                <c:pt idx="3148">
                  <c:v>84629</c:v>
                </c:pt>
                <c:pt idx="3149">
                  <c:v>84629</c:v>
                </c:pt>
                <c:pt idx="3150">
                  <c:v>84629</c:v>
                </c:pt>
                <c:pt idx="3151">
                  <c:v>84629</c:v>
                </c:pt>
                <c:pt idx="3152">
                  <c:v>84629</c:v>
                </c:pt>
                <c:pt idx="3153">
                  <c:v>84641</c:v>
                </c:pt>
                <c:pt idx="3154">
                  <c:v>84641</c:v>
                </c:pt>
                <c:pt idx="3155">
                  <c:v>84653</c:v>
                </c:pt>
                <c:pt idx="3156">
                  <c:v>84665</c:v>
                </c:pt>
                <c:pt idx="3157">
                  <c:v>84677</c:v>
                </c:pt>
                <c:pt idx="3158">
                  <c:v>84665</c:v>
                </c:pt>
                <c:pt idx="3159">
                  <c:v>84677</c:v>
                </c:pt>
                <c:pt idx="3160">
                  <c:v>84713</c:v>
                </c:pt>
                <c:pt idx="3161">
                  <c:v>84713</c:v>
                </c:pt>
                <c:pt idx="3162">
                  <c:v>84713</c:v>
                </c:pt>
                <c:pt idx="3163">
                  <c:v>84724</c:v>
                </c:pt>
                <c:pt idx="3164">
                  <c:v>84736</c:v>
                </c:pt>
                <c:pt idx="3165">
                  <c:v>84748</c:v>
                </c:pt>
                <c:pt idx="3166">
                  <c:v>84772</c:v>
                </c:pt>
                <c:pt idx="3167">
                  <c:v>84772</c:v>
                </c:pt>
                <c:pt idx="3168">
                  <c:v>84784</c:v>
                </c:pt>
                <c:pt idx="3169">
                  <c:v>84344</c:v>
                </c:pt>
                <c:pt idx="3170">
                  <c:v>83701</c:v>
                </c:pt>
                <c:pt idx="3171">
                  <c:v>83038</c:v>
                </c:pt>
                <c:pt idx="3172">
                  <c:v>82339</c:v>
                </c:pt>
                <c:pt idx="3173">
                  <c:v>81634</c:v>
                </c:pt>
                <c:pt idx="3174">
                  <c:v>81082</c:v>
                </c:pt>
                <c:pt idx="3175">
                  <c:v>80440</c:v>
                </c:pt>
                <c:pt idx="3176">
                  <c:v>79662</c:v>
                </c:pt>
                <c:pt idx="3177">
                  <c:v>78875</c:v>
                </c:pt>
                <c:pt idx="3178">
                  <c:v>78104</c:v>
                </c:pt>
                <c:pt idx="3179">
                  <c:v>77313</c:v>
                </c:pt>
                <c:pt idx="3180">
                  <c:v>76548</c:v>
                </c:pt>
                <c:pt idx="3181">
                  <c:v>75753</c:v>
                </c:pt>
                <c:pt idx="3182">
                  <c:v>74987</c:v>
                </c:pt>
                <c:pt idx="3183">
                  <c:v>74203</c:v>
                </c:pt>
                <c:pt idx="3184">
                  <c:v>73446</c:v>
                </c:pt>
                <c:pt idx="3185">
                  <c:v>72691</c:v>
                </c:pt>
                <c:pt idx="3186">
                  <c:v>71994</c:v>
                </c:pt>
                <c:pt idx="3187">
                  <c:v>71222</c:v>
                </c:pt>
                <c:pt idx="3188">
                  <c:v>70564</c:v>
                </c:pt>
                <c:pt idx="3189">
                  <c:v>69832</c:v>
                </c:pt>
                <c:pt idx="3190">
                  <c:v>69074</c:v>
                </c:pt>
                <c:pt idx="3191">
                  <c:v>68342</c:v>
                </c:pt>
                <c:pt idx="3192">
                  <c:v>67592</c:v>
                </c:pt>
                <c:pt idx="3193">
                  <c:v>66652</c:v>
                </c:pt>
                <c:pt idx="3194">
                  <c:v>65898</c:v>
                </c:pt>
                <c:pt idx="3195">
                  <c:v>65327</c:v>
                </c:pt>
                <c:pt idx="3196">
                  <c:v>64578</c:v>
                </c:pt>
                <c:pt idx="3197">
                  <c:v>63826</c:v>
                </c:pt>
                <c:pt idx="3198">
                  <c:v>63077</c:v>
                </c:pt>
                <c:pt idx="3199">
                  <c:v>62330</c:v>
                </c:pt>
                <c:pt idx="3200">
                  <c:v>61588</c:v>
                </c:pt>
                <c:pt idx="3201">
                  <c:v>60839</c:v>
                </c:pt>
                <c:pt idx="3202">
                  <c:v>60094</c:v>
                </c:pt>
                <c:pt idx="3203">
                  <c:v>59422</c:v>
                </c:pt>
                <c:pt idx="3204">
                  <c:v>58739</c:v>
                </c:pt>
                <c:pt idx="3205">
                  <c:v>58027</c:v>
                </c:pt>
                <c:pt idx="3206">
                  <c:v>57378</c:v>
                </c:pt>
                <c:pt idx="3207">
                  <c:v>56752</c:v>
                </c:pt>
                <c:pt idx="3208">
                  <c:v>56138</c:v>
                </c:pt>
                <c:pt idx="3209">
                  <c:v>55515</c:v>
                </c:pt>
                <c:pt idx="3210">
                  <c:v>54895</c:v>
                </c:pt>
                <c:pt idx="3211">
                  <c:v>54278</c:v>
                </c:pt>
                <c:pt idx="3212">
                  <c:v>53646</c:v>
                </c:pt>
                <c:pt idx="3213">
                  <c:v>53027</c:v>
                </c:pt>
                <c:pt idx="3214">
                  <c:v>52323</c:v>
                </c:pt>
                <c:pt idx="3215">
                  <c:v>51785</c:v>
                </c:pt>
                <c:pt idx="3216">
                  <c:v>51154</c:v>
                </c:pt>
                <c:pt idx="3217">
                  <c:v>50525</c:v>
                </c:pt>
                <c:pt idx="3218">
                  <c:v>49719</c:v>
                </c:pt>
                <c:pt idx="3219">
                  <c:v>49299</c:v>
                </c:pt>
                <c:pt idx="3220">
                  <c:v>48739</c:v>
                </c:pt>
                <c:pt idx="3221">
                  <c:v>48185</c:v>
                </c:pt>
                <c:pt idx="3222">
                  <c:v>47769</c:v>
                </c:pt>
                <c:pt idx="3223">
                  <c:v>47129</c:v>
                </c:pt>
                <c:pt idx="3224">
                  <c:v>46537</c:v>
                </c:pt>
                <c:pt idx="3225">
                  <c:v>46129</c:v>
                </c:pt>
                <c:pt idx="3226">
                  <c:v>45634</c:v>
                </c:pt>
                <c:pt idx="3227">
                  <c:v>45104</c:v>
                </c:pt>
                <c:pt idx="3228">
                  <c:v>44579</c:v>
                </c:pt>
                <c:pt idx="3229">
                  <c:v>44057</c:v>
                </c:pt>
                <c:pt idx="3230">
                  <c:v>43541</c:v>
                </c:pt>
                <c:pt idx="3231">
                  <c:v>43028</c:v>
                </c:pt>
                <c:pt idx="3232">
                  <c:v>42518</c:v>
                </c:pt>
                <c:pt idx="3233">
                  <c:v>42012</c:v>
                </c:pt>
                <c:pt idx="3234">
                  <c:v>41507</c:v>
                </c:pt>
                <c:pt idx="3235">
                  <c:v>41007</c:v>
                </c:pt>
                <c:pt idx="3236">
                  <c:v>40510</c:v>
                </c:pt>
                <c:pt idx="3237">
                  <c:v>40427</c:v>
                </c:pt>
                <c:pt idx="3238">
                  <c:v>40552</c:v>
                </c:pt>
                <c:pt idx="3239">
                  <c:v>40302</c:v>
                </c:pt>
                <c:pt idx="3240">
                  <c:v>40093</c:v>
                </c:pt>
                <c:pt idx="3241">
                  <c:v>40110</c:v>
                </c:pt>
                <c:pt idx="3242">
                  <c:v>40110</c:v>
                </c:pt>
                <c:pt idx="3243">
                  <c:v>40118</c:v>
                </c:pt>
                <c:pt idx="3244">
                  <c:v>40126</c:v>
                </c:pt>
                <c:pt idx="3245">
                  <c:v>40126</c:v>
                </c:pt>
                <c:pt idx="3246">
                  <c:v>40135</c:v>
                </c:pt>
                <c:pt idx="3247">
                  <c:v>40135</c:v>
                </c:pt>
                <c:pt idx="3248">
                  <c:v>40135</c:v>
                </c:pt>
                <c:pt idx="3249">
                  <c:v>40135</c:v>
                </c:pt>
                <c:pt idx="3250">
                  <c:v>40318</c:v>
                </c:pt>
                <c:pt idx="3251">
                  <c:v>40327</c:v>
                </c:pt>
                <c:pt idx="3252">
                  <c:v>40335</c:v>
                </c:pt>
                <c:pt idx="3253">
                  <c:v>40335</c:v>
                </c:pt>
                <c:pt idx="3254">
                  <c:v>40335</c:v>
                </c:pt>
                <c:pt idx="3255">
                  <c:v>40402</c:v>
                </c:pt>
                <c:pt idx="3256">
                  <c:v>40419</c:v>
                </c:pt>
                <c:pt idx="3257">
                  <c:v>40427</c:v>
                </c:pt>
                <c:pt idx="3258">
                  <c:v>40477</c:v>
                </c:pt>
                <c:pt idx="3259">
                  <c:v>40502</c:v>
                </c:pt>
                <c:pt idx="3260">
                  <c:v>40510</c:v>
                </c:pt>
                <c:pt idx="3261">
                  <c:v>40519</c:v>
                </c:pt>
                <c:pt idx="3262">
                  <c:v>40527</c:v>
                </c:pt>
                <c:pt idx="3263">
                  <c:v>40527</c:v>
                </c:pt>
                <c:pt idx="3264">
                  <c:v>40536</c:v>
                </c:pt>
                <c:pt idx="3265">
                  <c:v>40536</c:v>
                </c:pt>
                <c:pt idx="3266">
                  <c:v>40536</c:v>
                </c:pt>
                <c:pt idx="3267">
                  <c:v>40544</c:v>
                </c:pt>
                <c:pt idx="3268">
                  <c:v>40552</c:v>
                </c:pt>
                <c:pt idx="3269">
                  <c:v>40552</c:v>
                </c:pt>
                <c:pt idx="3270">
                  <c:v>40552</c:v>
                </c:pt>
                <c:pt idx="3271">
                  <c:v>40561</c:v>
                </c:pt>
                <c:pt idx="3272">
                  <c:v>40569</c:v>
                </c:pt>
                <c:pt idx="3273">
                  <c:v>40569</c:v>
                </c:pt>
                <c:pt idx="3274">
                  <c:v>40586</c:v>
                </c:pt>
                <c:pt idx="3275">
                  <c:v>40586</c:v>
                </c:pt>
                <c:pt idx="3276">
                  <c:v>40627</c:v>
                </c:pt>
                <c:pt idx="3277">
                  <c:v>40652</c:v>
                </c:pt>
                <c:pt idx="3278">
                  <c:v>40677</c:v>
                </c:pt>
                <c:pt idx="3279">
                  <c:v>40686</c:v>
                </c:pt>
                <c:pt idx="3280">
                  <c:v>40686</c:v>
                </c:pt>
                <c:pt idx="3281">
                  <c:v>40703</c:v>
                </c:pt>
                <c:pt idx="3282">
                  <c:v>40711</c:v>
                </c:pt>
                <c:pt idx="3283">
                  <c:v>40719</c:v>
                </c:pt>
                <c:pt idx="3284">
                  <c:v>40744</c:v>
                </c:pt>
                <c:pt idx="3285">
                  <c:v>40769</c:v>
                </c:pt>
                <c:pt idx="3286">
                  <c:v>40786</c:v>
                </c:pt>
                <c:pt idx="3287">
                  <c:v>40812</c:v>
                </c:pt>
                <c:pt idx="3288">
                  <c:v>40820</c:v>
                </c:pt>
                <c:pt idx="3289">
                  <c:v>40837</c:v>
                </c:pt>
                <c:pt idx="3290">
                  <c:v>40846</c:v>
                </c:pt>
                <c:pt idx="3291">
                  <c:v>40854</c:v>
                </c:pt>
                <c:pt idx="3292">
                  <c:v>40863</c:v>
                </c:pt>
                <c:pt idx="3293">
                  <c:v>40871</c:v>
                </c:pt>
                <c:pt idx="3294">
                  <c:v>40888</c:v>
                </c:pt>
                <c:pt idx="3295">
                  <c:v>40897</c:v>
                </c:pt>
                <c:pt idx="3296">
                  <c:v>40905</c:v>
                </c:pt>
                <c:pt idx="3297">
                  <c:v>40914</c:v>
                </c:pt>
                <c:pt idx="3298">
                  <c:v>40922</c:v>
                </c:pt>
                <c:pt idx="3299">
                  <c:v>40931</c:v>
                </c:pt>
                <c:pt idx="3300">
                  <c:v>40939</c:v>
                </c:pt>
                <c:pt idx="3301">
                  <c:v>40939</c:v>
                </c:pt>
                <c:pt idx="3302">
                  <c:v>40956</c:v>
                </c:pt>
                <c:pt idx="3303">
                  <c:v>40965</c:v>
                </c:pt>
                <c:pt idx="3304">
                  <c:v>40973</c:v>
                </c:pt>
                <c:pt idx="3305">
                  <c:v>40981</c:v>
                </c:pt>
                <c:pt idx="3306">
                  <c:v>40990</c:v>
                </c:pt>
                <c:pt idx="3307">
                  <c:v>40998</c:v>
                </c:pt>
                <c:pt idx="3308">
                  <c:v>41007</c:v>
                </c:pt>
                <c:pt idx="3309">
                  <c:v>41007</c:v>
                </c:pt>
                <c:pt idx="3310">
                  <c:v>41015</c:v>
                </c:pt>
                <c:pt idx="3311">
                  <c:v>41024</c:v>
                </c:pt>
                <c:pt idx="3312">
                  <c:v>41032</c:v>
                </c:pt>
                <c:pt idx="3313">
                  <c:v>41049</c:v>
                </c:pt>
                <c:pt idx="3314">
                  <c:v>41168</c:v>
                </c:pt>
                <c:pt idx="3315">
                  <c:v>41202</c:v>
                </c:pt>
                <c:pt idx="3316">
                  <c:v>41210</c:v>
                </c:pt>
                <c:pt idx="3317">
                  <c:v>41219</c:v>
                </c:pt>
                <c:pt idx="3318">
                  <c:v>41227</c:v>
                </c:pt>
                <c:pt idx="3319">
                  <c:v>41236</c:v>
                </c:pt>
                <c:pt idx="3320">
                  <c:v>41244</c:v>
                </c:pt>
                <c:pt idx="3321">
                  <c:v>41253</c:v>
                </c:pt>
                <c:pt idx="3322">
                  <c:v>41261</c:v>
                </c:pt>
                <c:pt idx="3323">
                  <c:v>41278</c:v>
                </c:pt>
                <c:pt idx="3324">
                  <c:v>41295</c:v>
                </c:pt>
                <c:pt idx="3325">
                  <c:v>41304</c:v>
                </c:pt>
                <c:pt idx="3326">
                  <c:v>41304</c:v>
                </c:pt>
                <c:pt idx="3327">
                  <c:v>41304</c:v>
                </c:pt>
                <c:pt idx="3328">
                  <c:v>41304</c:v>
                </c:pt>
                <c:pt idx="3329">
                  <c:v>41321</c:v>
                </c:pt>
                <c:pt idx="3330">
                  <c:v>41321</c:v>
                </c:pt>
                <c:pt idx="3331">
                  <c:v>41329</c:v>
                </c:pt>
                <c:pt idx="3332">
                  <c:v>41346</c:v>
                </c:pt>
                <c:pt idx="3333">
                  <c:v>41355</c:v>
                </c:pt>
                <c:pt idx="3334">
                  <c:v>41397</c:v>
                </c:pt>
                <c:pt idx="3335">
                  <c:v>41431</c:v>
                </c:pt>
                <c:pt idx="3336">
                  <c:v>41448</c:v>
                </c:pt>
                <c:pt idx="3337">
                  <c:v>41465</c:v>
                </c:pt>
                <c:pt idx="3338">
                  <c:v>41482</c:v>
                </c:pt>
                <c:pt idx="3339">
                  <c:v>41499</c:v>
                </c:pt>
                <c:pt idx="3340">
                  <c:v>41507</c:v>
                </c:pt>
                <c:pt idx="3341">
                  <c:v>41516</c:v>
                </c:pt>
                <c:pt idx="3342">
                  <c:v>41533</c:v>
                </c:pt>
                <c:pt idx="3343">
                  <c:v>41533</c:v>
                </c:pt>
                <c:pt idx="3344">
                  <c:v>41541</c:v>
                </c:pt>
                <c:pt idx="3345">
                  <c:v>41541</c:v>
                </c:pt>
                <c:pt idx="3346">
                  <c:v>41567</c:v>
                </c:pt>
                <c:pt idx="3347">
                  <c:v>41575</c:v>
                </c:pt>
                <c:pt idx="3348">
                  <c:v>41592</c:v>
                </c:pt>
                <c:pt idx="3349">
                  <c:v>41601</c:v>
                </c:pt>
                <c:pt idx="3350">
                  <c:v>41601</c:v>
                </c:pt>
                <c:pt idx="3351">
                  <c:v>41609</c:v>
                </c:pt>
                <c:pt idx="3352">
                  <c:v>41635</c:v>
                </c:pt>
                <c:pt idx="3353">
                  <c:v>41643</c:v>
                </c:pt>
                <c:pt idx="3354">
                  <c:v>41660</c:v>
                </c:pt>
                <c:pt idx="3355">
                  <c:v>41660</c:v>
                </c:pt>
                <c:pt idx="3356">
                  <c:v>41669</c:v>
                </c:pt>
                <c:pt idx="3357">
                  <c:v>41695</c:v>
                </c:pt>
                <c:pt idx="3358">
                  <c:v>41703</c:v>
                </c:pt>
                <c:pt idx="3359">
                  <c:v>41703</c:v>
                </c:pt>
                <c:pt idx="3360">
                  <c:v>41703</c:v>
                </c:pt>
                <c:pt idx="3361">
                  <c:v>41703</c:v>
                </c:pt>
                <c:pt idx="3362">
                  <c:v>41703</c:v>
                </c:pt>
                <c:pt idx="3363">
                  <c:v>41712</c:v>
                </c:pt>
                <c:pt idx="3364">
                  <c:v>41729</c:v>
                </c:pt>
                <c:pt idx="3365">
                  <c:v>41729</c:v>
                </c:pt>
                <c:pt idx="3366">
                  <c:v>41738</c:v>
                </c:pt>
                <c:pt idx="3367">
                  <c:v>41738</c:v>
                </c:pt>
                <c:pt idx="3368">
                  <c:v>41738</c:v>
                </c:pt>
                <c:pt idx="3369">
                  <c:v>41746</c:v>
                </c:pt>
                <c:pt idx="3370">
                  <c:v>41755</c:v>
                </c:pt>
                <c:pt idx="3371">
                  <c:v>41763</c:v>
                </c:pt>
                <c:pt idx="3372">
                  <c:v>41772</c:v>
                </c:pt>
                <c:pt idx="3373">
                  <c:v>41780</c:v>
                </c:pt>
                <c:pt idx="3374">
                  <c:v>41780</c:v>
                </c:pt>
                <c:pt idx="3375">
                  <c:v>41780</c:v>
                </c:pt>
                <c:pt idx="3376">
                  <c:v>41789</c:v>
                </c:pt>
                <c:pt idx="3377">
                  <c:v>41798</c:v>
                </c:pt>
                <c:pt idx="3378">
                  <c:v>41798</c:v>
                </c:pt>
                <c:pt idx="3379">
                  <c:v>41806</c:v>
                </c:pt>
                <c:pt idx="3380">
                  <c:v>41806</c:v>
                </c:pt>
                <c:pt idx="3381">
                  <c:v>41823</c:v>
                </c:pt>
                <c:pt idx="3382">
                  <c:v>41858</c:v>
                </c:pt>
                <c:pt idx="3383">
                  <c:v>41892</c:v>
                </c:pt>
                <c:pt idx="3384">
                  <c:v>41909</c:v>
                </c:pt>
                <c:pt idx="3385">
                  <c:v>41943</c:v>
                </c:pt>
                <c:pt idx="3386">
                  <c:v>41969</c:v>
                </c:pt>
                <c:pt idx="3387">
                  <c:v>41995</c:v>
                </c:pt>
                <c:pt idx="3388">
                  <c:v>42029</c:v>
                </c:pt>
                <c:pt idx="3389">
                  <c:v>42063</c:v>
                </c:pt>
                <c:pt idx="3390">
                  <c:v>42089</c:v>
                </c:pt>
                <c:pt idx="3391">
                  <c:v>42115</c:v>
                </c:pt>
                <c:pt idx="3392">
                  <c:v>42140</c:v>
                </c:pt>
                <c:pt idx="3393">
                  <c:v>42157</c:v>
                </c:pt>
                <c:pt idx="3394">
                  <c:v>42192</c:v>
                </c:pt>
                <c:pt idx="3395">
                  <c:v>42209</c:v>
                </c:pt>
                <c:pt idx="3396">
                  <c:v>42235</c:v>
                </c:pt>
                <c:pt idx="3397">
                  <c:v>42243</c:v>
                </c:pt>
                <c:pt idx="3398">
                  <c:v>42277</c:v>
                </c:pt>
                <c:pt idx="3399">
                  <c:v>42295</c:v>
                </c:pt>
                <c:pt idx="3400">
                  <c:v>42312</c:v>
                </c:pt>
                <c:pt idx="3401">
                  <c:v>42337</c:v>
                </c:pt>
                <c:pt idx="3402">
                  <c:v>42355</c:v>
                </c:pt>
                <c:pt idx="3403">
                  <c:v>42406</c:v>
                </c:pt>
                <c:pt idx="3404">
                  <c:v>42457</c:v>
                </c:pt>
                <c:pt idx="3405">
                  <c:v>42518</c:v>
                </c:pt>
                <c:pt idx="3406">
                  <c:v>42570</c:v>
                </c:pt>
                <c:pt idx="3407">
                  <c:v>42622</c:v>
                </c:pt>
                <c:pt idx="3408">
                  <c:v>42665</c:v>
                </c:pt>
                <c:pt idx="3409">
                  <c:v>42708</c:v>
                </c:pt>
                <c:pt idx="3410">
                  <c:v>42734</c:v>
                </c:pt>
                <c:pt idx="3411">
                  <c:v>42751</c:v>
                </c:pt>
                <c:pt idx="3412">
                  <c:v>42777</c:v>
                </c:pt>
                <c:pt idx="3413">
                  <c:v>42803</c:v>
                </c:pt>
                <c:pt idx="3414">
                  <c:v>42838</c:v>
                </c:pt>
                <c:pt idx="3415">
                  <c:v>42864</c:v>
                </c:pt>
                <c:pt idx="3416">
                  <c:v>42873</c:v>
                </c:pt>
                <c:pt idx="3417">
                  <c:v>42899</c:v>
                </c:pt>
                <c:pt idx="3418">
                  <c:v>42924</c:v>
                </c:pt>
                <c:pt idx="3419">
                  <c:v>42933</c:v>
                </c:pt>
                <c:pt idx="3420">
                  <c:v>42942</c:v>
                </c:pt>
                <c:pt idx="3421">
                  <c:v>42959</c:v>
                </c:pt>
                <c:pt idx="3422">
                  <c:v>42985</c:v>
                </c:pt>
                <c:pt idx="3423">
                  <c:v>43011</c:v>
                </c:pt>
                <c:pt idx="3424">
                  <c:v>43037</c:v>
                </c:pt>
                <c:pt idx="3425">
                  <c:v>43072</c:v>
                </c:pt>
                <c:pt idx="3426">
                  <c:v>43097</c:v>
                </c:pt>
                <c:pt idx="3427">
                  <c:v>43106</c:v>
                </c:pt>
                <c:pt idx="3428">
                  <c:v>43123</c:v>
                </c:pt>
                <c:pt idx="3429">
                  <c:v>43141</c:v>
                </c:pt>
                <c:pt idx="3430">
                  <c:v>43158</c:v>
                </c:pt>
                <c:pt idx="3431">
                  <c:v>43175</c:v>
                </c:pt>
                <c:pt idx="3432">
                  <c:v>43175</c:v>
                </c:pt>
                <c:pt idx="3433">
                  <c:v>43193</c:v>
                </c:pt>
                <c:pt idx="3434">
                  <c:v>43219</c:v>
                </c:pt>
                <c:pt idx="3435">
                  <c:v>43236</c:v>
                </c:pt>
                <c:pt idx="3436">
                  <c:v>43245</c:v>
                </c:pt>
                <c:pt idx="3437">
                  <c:v>43270</c:v>
                </c:pt>
                <c:pt idx="3438">
                  <c:v>43270</c:v>
                </c:pt>
                <c:pt idx="3439">
                  <c:v>43288</c:v>
                </c:pt>
                <c:pt idx="3440">
                  <c:v>43305</c:v>
                </c:pt>
                <c:pt idx="3441">
                  <c:v>43331</c:v>
                </c:pt>
                <c:pt idx="3442">
                  <c:v>43340</c:v>
                </c:pt>
                <c:pt idx="3443">
                  <c:v>43340</c:v>
                </c:pt>
                <c:pt idx="3444">
                  <c:v>43357</c:v>
                </c:pt>
                <c:pt idx="3445">
                  <c:v>43357</c:v>
                </c:pt>
                <c:pt idx="3446">
                  <c:v>43375</c:v>
                </c:pt>
                <c:pt idx="3447">
                  <c:v>43392</c:v>
                </c:pt>
                <c:pt idx="3448">
                  <c:v>43401</c:v>
                </c:pt>
                <c:pt idx="3449">
                  <c:v>43401</c:v>
                </c:pt>
                <c:pt idx="3450">
                  <c:v>43410</c:v>
                </c:pt>
                <c:pt idx="3451">
                  <c:v>43419</c:v>
                </c:pt>
                <c:pt idx="3452">
                  <c:v>43427</c:v>
                </c:pt>
                <c:pt idx="3453">
                  <c:v>43436</c:v>
                </c:pt>
                <c:pt idx="3454">
                  <c:v>43445</c:v>
                </c:pt>
                <c:pt idx="3455">
                  <c:v>43454</c:v>
                </c:pt>
                <c:pt idx="3456">
                  <c:v>43454</c:v>
                </c:pt>
                <c:pt idx="3457">
                  <c:v>43471</c:v>
                </c:pt>
                <c:pt idx="3458">
                  <c:v>43471</c:v>
                </c:pt>
                <c:pt idx="3459">
                  <c:v>43489</c:v>
                </c:pt>
                <c:pt idx="3460">
                  <c:v>43489</c:v>
                </c:pt>
                <c:pt idx="3461">
                  <c:v>43497</c:v>
                </c:pt>
                <c:pt idx="3462">
                  <c:v>43515</c:v>
                </c:pt>
                <c:pt idx="3463">
                  <c:v>43515</c:v>
                </c:pt>
                <c:pt idx="3464">
                  <c:v>43524</c:v>
                </c:pt>
                <c:pt idx="3465">
                  <c:v>43532</c:v>
                </c:pt>
                <c:pt idx="3466">
                  <c:v>43541</c:v>
                </c:pt>
                <c:pt idx="3467">
                  <c:v>43550</c:v>
                </c:pt>
                <c:pt idx="3468">
                  <c:v>43559</c:v>
                </c:pt>
                <c:pt idx="3469">
                  <c:v>43567</c:v>
                </c:pt>
                <c:pt idx="3470">
                  <c:v>43576</c:v>
                </c:pt>
                <c:pt idx="3471">
                  <c:v>43567</c:v>
                </c:pt>
                <c:pt idx="3472">
                  <c:v>43576</c:v>
                </c:pt>
                <c:pt idx="3473">
                  <c:v>43585</c:v>
                </c:pt>
                <c:pt idx="3474">
                  <c:v>43602</c:v>
                </c:pt>
                <c:pt idx="3475">
                  <c:v>43611</c:v>
                </c:pt>
                <c:pt idx="3476">
                  <c:v>43620</c:v>
                </c:pt>
                <c:pt idx="3477">
                  <c:v>43620</c:v>
                </c:pt>
                <c:pt idx="3478">
                  <c:v>43620</c:v>
                </c:pt>
                <c:pt idx="3479">
                  <c:v>43620</c:v>
                </c:pt>
                <c:pt idx="3480">
                  <c:v>43620</c:v>
                </c:pt>
                <c:pt idx="3481">
                  <c:v>43629</c:v>
                </c:pt>
                <c:pt idx="3482">
                  <c:v>43629</c:v>
                </c:pt>
                <c:pt idx="3483">
                  <c:v>43646</c:v>
                </c:pt>
                <c:pt idx="3484">
                  <c:v>43646</c:v>
                </c:pt>
                <c:pt idx="3485">
                  <c:v>43655</c:v>
                </c:pt>
                <c:pt idx="3486">
                  <c:v>43655</c:v>
                </c:pt>
                <c:pt idx="3487">
                  <c:v>43664</c:v>
                </c:pt>
                <c:pt idx="3488">
                  <c:v>43681</c:v>
                </c:pt>
                <c:pt idx="3489">
                  <c:v>43690</c:v>
                </c:pt>
                <c:pt idx="3490">
                  <c:v>43699</c:v>
                </c:pt>
                <c:pt idx="3491">
                  <c:v>43707</c:v>
                </c:pt>
                <c:pt idx="3492">
                  <c:v>43725</c:v>
                </c:pt>
                <c:pt idx="3493">
                  <c:v>43734</c:v>
                </c:pt>
                <c:pt idx="3494">
                  <c:v>43760</c:v>
                </c:pt>
                <c:pt idx="3495">
                  <c:v>43795</c:v>
                </c:pt>
                <c:pt idx="3496">
                  <c:v>43830</c:v>
                </c:pt>
                <c:pt idx="3497">
                  <c:v>43856</c:v>
                </c:pt>
                <c:pt idx="3498">
                  <c:v>43891</c:v>
                </c:pt>
                <c:pt idx="3499">
                  <c:v>43926</c:v>
                </c:pt>
                <c:pt idx="3500">
                  <c:v>43952</c:v>
                </c:pt>
                <c:pt idx="3501">
                  <c:v>43987</c:v>
                </c:pt>
                <c:pt idx="3502">
                  <c:v>44066</c:v>
                </c:pt>
                <c:pt idx="3503">
                  <c:v>44101</c:v>
                </c:pt>
                <c:pt idx="3504">
                  <c:v>44127</c:v>
                </c:pt>
                <c:pt idx="3505">
                  <c:v>44162</c:v>
                </c:pt>
                <c:pt idx="3506">
                  <c:v>44206</c:v>
                </c:pt>
                <c:pt idx="3507">
                  <c:v>44224</c:v>
                </c:pt>
                <c:pt idx="3508">
                  <c:v>44259</c:v>
                </c:pt>
                <c:pt idx="3509">
                  <c:v>44304</c:v>
                </c:pt>
                <c:pt idx="3510">
                  <c:v>44330</c:v>
                </c:pt>
                <c:pt idx="3511">
                  <c:v>44366</c:v>
                </c:pt>
                <c:pt idx="3512">
                  <c:v>44410</c:v>
                </c:pt>
                <c:pt idx="3513">
                  <c:v>44446</c:v>
                </c:pt>
                <c:pt idx="3514">
                  <c:v>44482</c:v>
                </c:pt>
                <c:pt idx="3515">
                  <c:v>44526</c:v>
                </c:pt>
                <c:pt idx="3516">
                  <c:v>44562</c:v>
                </c:pt>
                <c:pt idx="3517">
                  <c:v>44606</c:v>
                </c:pt>
                <c:pt idx="3518">
                  <c:v>44642</c:v>
                </c:pt>
                <c:pt idx="3519">
                  <c:v>44695</c:v>
                </c:pt>
                <c:pt idx="3520">
                  <c:v>44731</c:v>
                </c:pt>
                <c:pt idx="3521">
                  <c:v>44784</c:v>
                </c:pt>
                <c:pt idx="3522">
                  <c:v>44819</c:v>
                </c:pt>
                <c:pt idx="3523">
                  <c:v>44864</c:v>
                </c:pt>
                <c:pt idx="3524">
                  <c:v>44899</c:v>
                </c:pt>
                <c:pt idx="3525">
                  <c:v>44962</c:v>
                </c:pt>
                <c:pt idx="3526">
                  <c:v>44979</c:v>
                </c:pt>
                <c:pt idx="3527">
                  <c:v>45015</c:v>
                </c:pt>
                <c:pt idx="3528">
                  <c:v>45059</c:v>
                </c:pt>
                <c:pt idx="3529">
                  <c:v>45104</c:v>
                </c:pt>
                <c:pt idx="3530">
                  <c:v>45104</c:v>
                </c:pt>
                <c:pt idx="3531">
                  <c:v>45194</c:v>
                </c:pt>
                <c:pt idx="3532">
                  <c:v>45230</c:v>
                </c:pt>
                <c:pt idx="3533">
                  <c:v>45212</c:v>
                </c:pt>
                <c:pt idx="3534">
                  <c:v>44624</c:v>
                </c:pt>
                <c:pt idx="3535">
                  <c:v>43847</c:v>
                </c:pt>
                <c:pt idx="3536">
                  <c:v>43046</c:v>
                </c:pt>
                <c:pt idx="3537">
                  <c:v>42252</c:v>
                </c:pt>
                <c:pt idx="3538">
                  <c:v>41541</c:v>
                </c:pt>
                <c:pt idx="3539">
                  <c:v>40846</c:v>
                </c:pt>
                <c:pt idx="3540">
                  <c:v>40076</c:v>
                </c:pt>
                <c:pt idx="3541">
                  <c:v>39298</c:v>
                </c:pt>
                <c:pt idx="3542">
                  <c:v>38553</c:v>
                </c:pt>
                <c:pt idx="3543">
                  <c:v>37824</c:v>
                </c:pt>
                <c:pt idx="3544">
                  <c:v>37110</c:v>
                </c:pt>
                <c:pt idx="3545">
                  <c:v>36340</c:v>
                </c:pt>
                <c:pt idx="3546">
                  <c:v>35633</c:v>
                </c:pt>
                <c:pt idx="3547">
                  <c:v>34892</c:v>
                </c:pt>
                <c:pt idx="3548">
                  <c:v>34173</c:v>
                </c:pt>
                <c:pt idx="3549">
                  <c:v>33436</c:v>
                </c:pt>
                <c:pt idx="3550">
                  <c:v>32707</c:v>
                </c:pt>
                <c:pt idx="3551">
                  <c:v>32127</c:v>
                </c:pt>
                <c:pt idx="3552">
                  <c:v>31478</c:v>
                </c:pt>
                <c:pt idx="3553">
                  <c:v>30821</c:v>
                </c:pt>
                <c:pt idx="3554">
                  <c:v>30179</c:v>
                </c:pt>
                <c:pt idx="3555">
                  <c:v>29522</c:v>
                </c:pt>
                <c:pt idx="3556">
                  <c:v>28872</c:v>
                </c:pt>
                <c:pt idx="3557">
                  <c:v>28228</c:v>
                </c:pt>
                <c:pt idx="3558">
                  <c:v>27571</c:v>
                </c:pt>
                <c:pt idx="3559">
                  <c:v>26923</c:v>
                </c:pt>
                <c:pt idx="3560">
                  <c:v>26311</c:v>
                </c:pt>
                <c:pt idx="3561">
                  <c:v>26110</c:v>
                </c:pt>
                <c:pt idx="3562">
                  <c:v>26177</c:v>
                </c:pt>
                <c:pt idx="3563">
                  <c:v>26230</c:v>
                </c:pt>
                <c:pt idx="3564">
                  <c:v>26398</c:v>
                </c:pt>
                <c:pt idx="3565">
                  <c:v>26426</c:v>
                </c:pt>
                <c:pt idx="3566">
                  <c:v>26562</c:v>
                </c:pt>
                <c:pt idx="3567">
                  <c:v>26623</c:v>
                </c:pt>
                <c:pt idx="3568">
                  <c:v>26685</c:v>
                </c:pt>
                <c:pt idx="3569">
                  <c:v>26698</c:v>
                </c:pt>
                <c:pt idx="3570">
                  <c:v>26712</c:v>
                </c:pt>
                <c:pt idx="3571">
                  <c:v>26725</c:v>
                </c:pt>
                <c:pt idx="3572">
                  <c:v>26739</c:v>
                </c:pt>
                <c:pt idx="3573">
                  <c:v>26753</c:v>
                </c:pt>
                <c:pt idx="3574">
                  <c:v>26766</c:v>
                </c:pt>
                <c:pt idx="3575">
                  <c:v>26780</c:v>
                </c:pt>
                <c:pt idx="3576">
                  <c:v>26828</c:v>
                </c:pt>
                <c:pt idx="3577">
                  <c:v>26862</c:v>
                </c:pt>
                <c:pt idx="3578">
                  <c:v>26902</c:v>
                </c:pt>
                <c:pt idx="3579">
                  <c:v>26943</c:v>
                </c:pt>
                <c:pt idx="3580">
                  <c:v>26971</c:v>
                </c:pt>
                <c:pt idx="3581">
                  <c:v>27005</c:v>
                </c:pt>
                <c:pt idx="3582">
                  <c:v>27039</c:v>
                </c:pt>
                <c:pt idx="3583">
                  <c:v>27066</c:v>
                </c:pt>
                <c:pt idx="3584">
                  <c:v>27101</c:v>
                </c:pt>
                <c:pt idx="3585">
                  <c:v>27129</c:v>
                </c:pt>
                <c:pt idx="3586">
                  <c:v>27149</c:v>
                </c:pt>
                <c:pt idx="3587">
                  <c:v>27170</c:v>
                </c:pt>
                <c:pt idx="3588">
                  <c:v>27184</c:v>
                </c:pt>
                <c:pt idx="3589">
                  <c:v>27205</c:v>
                </c:pt>
                <c:pt idx="3590">
                  <c:v>27225</c:v>
                </c:pt>
                <c:pt idx="3591">
                  <c:v>27239</c:v>
                </c:pt>
                <c:pt idx="3592">
                  <c:v>27253</c:v>
                </c:pt>
                <c:pt idx="3593">
                  <c:v>27260</c:v>
                </c:pt>
                <c:pt idx="3594">
                  <c:v>27274</c:v>
                </c:pt>
                <c:pt idx="3595">
                  <c:v>27288</c:v>
                </c:pt>
                <c:pt idx="3596">
                  <c:v>27294</c:v>
                </c:pt>
                <c:pt idx="3597">
                  <c:v>27294</c:v>
                </c:pt>
                <c:pt idx="3598">
                  <c:v>27440</c:v>
                </c:pt>
                <c:pt idx="3599">
                  <c:v>27619</c:v>
                </c:pt>
                <c:pt idx="3600">
                  <c:v>27654</c:v>
                </c:pt>
                <c:pt idx="3601">
                  <c:v>27668</c:v>
                </c:pt>
                <c:pt idx="3602">
                  <c:v>27688</c:v>
                </c:pt>
                <c:pt idx="3603">
                  <c:v>27688</c:v>
                </c:pt>
                <c:pt idx="3604">
                  <c:v>27702</c:v>
                </c:pt>
                <c:pt idx="3605">
                  <c:v>27702</c:v>
                </c:pt>
                <c:pt idx="3606">
                  <c:v>27702</c:v>
                </c:pt>
                <c:pt idx="3607">
                  <c:v>27702</c:v>
                </c:pt>
                <c:pt idx="3608">
                  <c:v>27709</c:v>
                </c:pt>
                <c:pt idx="3609">
                  <c:v>27702</c:v>
                </c:pt>
                <c:pt idx="3610">
                  <c:v>27695</c:v>
                </c:pt>
                <c:pt idx="3611">
                  <c:v>27709</c:v>
                </c:pt>
                <c:pt idx="3612">
                  <c:v>27716</c:v>
                </c:pt>
                <c:pt idx="3613">
                  <c:v>27723</c:v>
                </c:pt>
                <c:pt idx="3614">
                  <c:v>27730</c:v>
                </c:pt>
                <c:pt idx="3615">
                  <c:v>27737</c:v>
                </c:pt>
                <c:pt idx="3616">
                  <c:v>27723</c:v>
                </c:pt>
                <c:pt idx="3617">
                  <c:v>27744</c:v>
                </c:pt>
                <c:pt idx="3618">
                  <c:v>27730</c:v>
                </c:pt>
                <c:pt idx="3619">
                  <c:v>27737</c:v>
                </c:pt>
                <c:pt idx="3620">
                  <c:v>27751</c:v>
                </c:pt>
                <c:pt idx="3621">
                  <c:v>27758</c:v>
                </c:pt>
                <c:pt idx="3622">
                  <c:v>27772</c:v>
                </c:pt>
                <c:pt idx="3623">
                  <c:v>27779</c:v>
                </c:pt>
                <c:pt idx="3624">
                  <c:v>27779</c:v>
                </c:pt>
                <c:pt idx="3625">
                  <c:v>27779</c:v>
                </c:pt>
                <c:pt idx="3626">
                  <c:v>27786</c:v>
                </c:pt>
                <c:pt idx="3627">
                  <c:v>27793</c:v>
                </c:pt>
                <c:pt idx="3628">
                  <c:v>27807</c:v>
                </c:pt>
                <c:pt idx="3629">
                  <c:v>27821</c:v>
                </c:pt>
                <c:pt idx="3630">
                  <c:v>27828</c:v>
                </c:pt>
                <c:pt idx="3631">
                  <c:v>27828</c:v>
                </c:pt>
                <c:pt idx="3632">
                  <c:v>27821</c:v>
                </c:pt>
                <c:pt idx="3633">
                  <c:v>27821</c:v>
                </c:pt>
                <c:pt idx="3634">
                  <c:v>27828</c:v>
                </c:pt>
                <c:pt idx="3635">
                  <c:v>27849</c:v>
                </c:pt>
                <c:pt idx="3636">
                  <c:v>27863</c:v>
                </c:pt>
                <c:pt idx="3637">
                  <c:v>28018</c:v>
                </c:pt>
                <c:pt idx="3638">
                  <c:v>28039</c:v>
                </c:pt>
                <c:pt idx="3639">
                  <c:v>28053</c:v>
                </c:pt>
                <c:pt idx="3640">
                  <c:v>28179</c:v>
                </c:pt>
                <c:pt idx="3641">
                  <c:v>28306</c:v>
                </c:pt>
                <c:pt idx="3642">
                  <c:v>28355</c:v>
                </c:pt>
                <c:pt idx="3643">
                  <c:v>28404</c:v>
                </c:pt>
                <c:pt idx="3644">
                  <c:v>28411</c:v>
                </c:pt>
                <c:pt idx="3645">
                  <c:v>28418</c:v>
                </c:pt>
                <c:pt idx="3646">
                  <c:v>28439</c:v>
                </c:pt>
                <c:pt idx="3647">
                  <c:v>28453</c:v>
                </c:pt>
                <c:pt idx="3648">
                  <c:v>28453</c:v>
                </c:pt>
                <c:pt idx="3649">
                  <c:v>28468</c:v>
                </c:pt>
                <c:pt idx="3650">
                  <c:v>28482</c:v>
                </c:pt>
                <c:pt idx="3651">
                  <c:v>28489</c:v>
                </c:pt>
                <c:pt idx="3652">
                  <c:v>28531</c:v>
                </c:pt>
                <c:pt idx="3653">
                  <c:v>28531</c:v>
                </c:pt>
                <c:pt idx="3654">
                  <c:v>28531</c:v>
                </c:pt>
                <c:pt idx="3655">
                  <c:v>28531</c:v>
                </c:pt>
                <c:pt idx="3656">
                  <c:v>28539</c:v>
                </c:pt>
                <c:pt idx="3657">
                  <c:v>28553</c:v>
                </c:pt>
                <c:pt idx="3658">
                  <c:v>28560</c:v>
                </c:pt>
                <c:pt idx="3659">
                  <c:v>28574</c:v>
                </c:pt>
                <c:pt idx="3660">
                  <c:v>28574</c:v>
                </c:pt>
                <c:pt idx="3661">
                  <c:v>28581</c:v>
                </c:pt>
                <c:pt idx="3662">
                  <c:v>28581</c:v>
                </c:pt>
                <c:pt idx="3663">
                  <c:v>28588</c:v>
                </c:pt>
                <c:pt idx="3664">
                  <c:v>28595</c:v>
                </c:pt>
                <c:pt idx="3665">
                  <c:v>28595</c:v>
                </c:pt>
                <c:pt idx="3666">
                  <c:v>28617</c:v>
                </c:pt>
                <c:pt idx="3667">
                  <c:v>28624</c:v>
                </c:pt>
                <c:pt idx="3668">
                  <c:v>28638</c:v>
                </c:pt>
                <c:pt idx="3669">
                  <c:v>28638</c:v>
                </c:pt>
                <c:pt idx="3670">
                  <c:v>28638</c:v>
                </c:pt>
                <c:pt idx="3671">
                  <c:v>28638</c:v>
                </c:pt>
                <c:pt idx="3672">
                  <c:v>28638</c:v>
                </c:pt>
                <c:pt idx="3673">
                  <c:v>28645</c:v>
                </c:pt>
                <c:pt idx="3674">
                  <c:v>28659</c:v>
                </c:pt>
                <c:pt idx="3675">
                  <c:v>28659</c:v>
                </c:pt>
                <c:pt idx="3676">
                  <c:v>28659</c:v>
                </c:pt>
                <c:pt idx="3677">
                  <c:v>28666</c:v>
                </c:pt>
                <c:pt idx="3678">
                  <c:v>28666</c:v>
                </c:pt>
                <c:pt idx="3679">
                  <c:v>28666</c:v>
                </c:pt>
                <c:pt idx="3680">
                  <c:v>28666</c:v>
                </c:pt>
                <c:pt idx="3681">
                  <c:v>28673</c:v>
                </c:pt>
                <c:pt idx="3682">
                  <c:v>28680</c:v>
                </c:pt>
                <c:pt idx="3683">
                  <c:v>28687</c:v>
                </c:pt>
                <c:pt idx="3684">
                  <c:v>28687</c:v>
                </c:pt>
                <c:pt idx="3685">
                  <c:v>28687</c:v>
                </c:pt>
                <c:pt idx="3686">
                  <c:v>28687</c:v>
                </c:pt>
                <c:pt idx="3687">
                  <c:v>28687</c:v>
                </c:pt>
                <c:pt idx="3688">
                  <c:v>28687</c:v>
                </c:pt>
                <c:pt idx="3689">
                  <c:v>28687</c:v>
                </c:pt>
                <c:pt idx="3690">
                  <c:v>28695</c:v>
                </c:pt>
                <c:pt idx="3691">
                  <c:v>28709</c:v>
                </c:pt>
                <c:pt idx="3692">
                  <c:v>28716</c:v>
                </c:pt>
                <c:pt idx="3693">
                  <c:v>28751</c:v>
                </c:pt>
                <c:pt idx="3694">
                  <c:v>28872</c:v>
                </c:pt>
                <c:pt idx="3695">
                  <c:v>29896</c:v>
                </c:pt>
                <c:pt idx="3696">
                  <c:v>30114</c:v>
                </c:pt>
                <c:pt idx="3697">
                  <c:v>30215</c:v>
                </c:pt>
                <c:pt idx="3698">
                  <c:v>30266</c:v>
                </c:pt>
                <c:pt idx="3699">
                  <c:v>30302</c:v>
                </c:pt>
                <c:pt idx="3700">
                  <c:v>30331</c:v>
                </c:pt>
                <c:pt idx="3701">
                  <c:v>30346</c:v>
                </c:pt>
                <c:pt idx="3702">
                  <c:v>30360</c:v>
                </c:pt>
                <c:pt idx="3703">
                  <c:v>30389</c:v>
                </c:pt>
                <c:pt idx="3704">
                  <c:v>30404</c:v>
                </c:pt>
                <c:pt idx="3705">
                  <c:v>30426</c:v>
                </c:pt>
                <c:pt idx="3706">
                  <c:v>30440</c:v>
                </c:pt>
                <c:pt idx="3707">
                  <c:v>30542</c:v>
                </c:pt>
                <c:pt idx="3708">
                  <c:v>30659</c:v>
                </c:pt>
                <c:pt idx="3709">
                  <c:v>30696</c:v>
                </c:pt>
                <c:pt idx="3710">
                  <c:v>30740</c:v>
                </c:pt>
                <c:pt idx="3711">
                  <c:v>30777</c:v>
                </c:pt>
                <c:pt idx="3712">
                  <c:v>30807</c:v>
                </c:pt>
                <c:pt idx="3713">
                  <c:v>30829</c:v>
                </c:pt>
                <c:pt idx="3714">
                  <c:v>30858</c:v>
                </c:pt>
                <c:pt idx="3715">
                  <c:v>30880</c:v>
                </c:pt>
                <c:pt idx="3716">
                  <c:v>30917</c:v>
                </c:pt>
                <c:pt idx="3717">
                  <c:v>30924</c:v>
                </c:pt>
                <c:pt idx="3718">
                  <c:v>30946</c:v>
                </c:pt>
                <c:pt idx="3719">
                  <c:v>30954</c:v>
                </c:pt>
                <c:pt idx="3720">
                  <c:v>30976</c:v>
                </c:pt>
                <c:pt idx="3721">
                  <c:v>30991</c:v>
                </c:pt>
                <c:pt idx="3722">
                  <c:v>31005</c:v>
                </c:pt>
                <c:pt idx="3723">
                  <c:v>31020</c:v>
                </c:pt>
                <c:pt idx="3724">
                  <c:v>31049</c:v>
                </c:pt>
                <c:pt idx="3725">
                  <c:v>31307</c:v>
                </c:pt>
                <c:pt idx="3726">
                  <c:v>31910</c:v>
                </c:pt>
                <c:pt idx="3727">
                  <c:v>32082</c:v>
                </c:pt>
                <c:pt idx="3728">
                  <c:v>32188</c:v>
                </c:pt>
                <c:pt idx="3729">
                  <c:v>32248</c:v>
                </c:pt>
                <c:pt idx="3730">
                  <c:v>32293</c:v>
                </c:pt>
                <c:pt idx="3731">
                  <c:v>32346</c:v>
                </c:pt>
                <c:pt idx="3732">
                  <c:v>32489</c:v>
                </c:pt>
                <c:pt idx="3733">
                  <c:v>32534</c:v>
                </c:pt>
                <c:pt idx="3734">
                  <c:v>32677</c:v>
                </c:pt>
                <c:pt idx="3735">
                  <c:v>32685</c:v>
                </c:pt>
                <c:pt idx="3736">
                  <c:v>32745</c:v>
                </c:pt>
                <c:pt idx="3737">
                  <c:v>32797</c:v>
                </c:pt>
                <c:pt idx="3738">
                  <c:v>32949</c:v>
                </c:pt>
                <c:pt idx="3739">
                  <c:v>32980</c:v>
                </c:pt>
                <c:pt idx="3740">
                  <c:v>33003</c:v>
                </c:pt>
                <c:pt idx="3741">
                  <c:v>33025</c:v>
                </c:pt>
                <c:pt idx="3742">
                  <c:v>33063</c:v>
                </c:pt>
                <c:pt idx="3743">
                  <c:v>33117</c:v>
                </c:pt>
                <c:pt idx="3744">
                  <c:v>33162</c:v>
                </c:pt>
                <c:pt idx="3745">
                  <c:v>33215</c:v>
                </c:pt>
                <c:pt idx="3746">
                  <c:v>33261</c:v>
                </c:pt>
                <c:pt idx="3747">
                  <c:v>33307</c:v>
                </c:pt>
                <c:pt idx="3748">
                  <c:v>33352</c:v>
                </c:pt>
                <c:pt idx="3749">
                  <c:v>33390</c:v>
                </c:pt>
                <c:pt idx="3750">
                  <c:v>33512</c:v>
                </c:pt>
                <c:pt idx="3751">
                  <c:v>33557</c:v>
                </c:pt>
                <c:pt idx="3752">
                  <c:v>33611</c:v>
                </c:pt>
                <c:pt idx="3753">
                  <c:v>33657</c:v>
                </c:pt>
                <c:pt idx="3754">
                  <c:v>33711</c:v>
                </c:pt>
                <c:pt idx="3755">
                  <c:v>33957</c:v>
                </c:pt>
                <c:pt idx="3756">
                  <c:v>34443</c:v>
                </c:pt>
                <c:pt idx="3757">
                  <c:v>34877</c:v>
                </c:pt>
                <c:pt idx="3758">
                  <c:v>35024</c:v>
                </c:pt>
                <c:pt idx="3759">
                  <c:v>35258</c:v>
                </c:pt>
                <c:pt idx="3760">
                  <c:v>35422</c:v>
                </c:pt>
                <c:pt idx="3761">
                  <c:v>35523</c:v>
                </c:pt>
                <c:pt idx="3762">
                  <c:v>35609</c:v>
                </c:pt>
                <c:pt idx="3763">
                  <c:v>35696</c:v>
                </c:pt>
                <c:pt idx="3764">
                  <c:v>35774</c:v>
                </c:pt>
                <c:pt idx="3765">
                  <c:v>35828</c:v>
                </c:pt>
                <c:pt idx="3766">
                  <c:v>35891</c:v>
                </c:pt>
                <c:pt idx="3767">
                  <c:v>35970</c:v>
                </c:pt>
                <c:pt idx="3768">
                  <c:v>36025</c:v>
                </c:pt>
                <c:pt idx="3769">
                  <c:v>36064</c:v>
                </c:pt>
                <c:pt idx="3770">
                  <c:v>36112</c:v>
                </c:pt>
                <c:pt idx="3771">
                  <c:v>36175</c:v>
                </c:pt>
                <c:pt idx="3772">
                  <c:v>36277</c:v>
                </c:pt>
                <c:pt idx="3773">
                  <c:v>36277</c:v>
                </c:pt>
                <c:pt idx="3774">
                  <c:v>36577</c:v>
                </c:pt>
                <c:pt idx="3775">
                  <c:v>36982</c:v>
                </c:pt>
                <c:pt idx="3776">
                  <c:v>37405</c:v>
                </c:pt>
                <c:pt idx="3777">
                  <c:v>37663</c:v>
                </c:pt>
                <c:pt idx="3778">
                  <c:v>37905</c:v>
                </c:pt>
                <c:pt idx="3779">
                  <c:v>38139</c:v>
                </c:pt>
                <c:pt idx="3780">
                  <c:v>38341</c:v>
                </c:pt>
                <c:pt idx="3781">
                  <c:v>38537</c:v>
                </c:pt>
                <c:pt idx="3782">
                  <c:v>38741</c:v>
                </c:pt>
                <c:pt idx="3783">
                  <c:v>38945</c:v>
                </c:pt>
                <c:pt idx="3784">
                  <c:v>39158</c:v>
                </c:pt>
                <c:pt idx="3785">
                  <c:v>39364</c:v>
                </c:pt>
                <c:pt idx="3786">
                  <c:v>39579</c:v>
                </c:pt>
                <c:pt idx="3787">
                  <c:v>39769</c:v>
                </c:pt>
                <c:pt idx="3788">
                  <c:v>40001</c:v>
                </c:pt>
                <c:pt idx="3789">
                  <c:v>40177</c:v>
                </c:pt>
                <c:pt idx="3790">
                  <c:v>40360</c:v>
                </c:pt>
                <c:pt idx="3791">
                  <c:v>40536</c:v>
                </c:pt>
                <c:pt idx="3792">
                  <c:v>40677</c:v>
                </c:pt>
                <c:pt idx="3793">
                  <c:v>40778</c:v>
                </c:pt>
                <c:pt idx="3794">
                  <c:v>40871</c:v>
                </c:pt>
                <c:pt idx="3795">
                  <c:v>41032</c:v>
                </c:pt>
                <c:pt idx="3796">
                  <c:v>41109</c:v>
                </c:pt>
                <c:pt idx="3797">
                  <c:v>41185</c:v>
                </c:pt>
                <c:pt idx="3798">
                  <c:v>41321</c:v>
                </c:pt>
                <c:pt idx="3799">
                  <c:v>41380</c:v>
                </c:pt>
                <c:pt idx="3800">
                  <c:v>41448</c:v>
                </c:pt>
                <c:pt idx="3801">
                  <c:v>41533</c:v>
                </c:pt>
                <c:pt idx="3802">
                  <c:v>41601</c:v>
                </c:pt>
                <c:pt idx="3803">
                  <c:v>41678</c:v>
                </c:pt>
                <c:pt idx="3804">
                  <c:v>41746</c:v>
                </c:pt>
                <c:pt idx="3805">
                  <c:v>41823</c:v>
                </c:pt>
                <c:pt idx="3806">
                  <c:v>41900</c:v>
                </c:pt>
                <c:pt idx="3807">
                  <c:v>42140</c:v>
                </c:pt>
                <c:pt idx="3808">
                  <c:v>42217</c:v>
                </c:pt>
                <c:pt idx="3809">
                  <c:v>42303</c:v>
                </c:pt>
                <c:pt idx="3810">
                  <c:v>42363</c:v>
                </c:pt>
                <c:pt idx="3811">
                  <c:v>42432</c:v>
                </c:pt>
                <c:pt idx="3812">
                  <c:v>42492</c:v>
                </c:pt>
                <c:pt idx="3813">
                  <c:v>42570</c:v>
                </c:pt>
                <c:pt idx="3814">
                  <c:v>42648</c:v>
                </c:pt>
                <c:pt idx="3815">
                  <c:v>42726</c:v>
                </c:pt>
                <c:pt idx="3816">
                  <c:v>42812</c:v>
                </c:pt>
                <c:pt idx="3817">
                  <c:v>42890</c:v>
                </c:pt>
                <c:pt idx="3818">
                  <c:v>42959</c:v>
                </c:pt>
                <c:pt idx="3819">
                  <c:v>43046</c:v>
                </c:pt>
                <c:pt idx="3820">
                  <c:v>43097</c:v>
                </c:pt>
                <c:pt idx="3821">
                  <c:v>43115</c:v>
                </c:pt>
                <c:pt idx="3822">
                  <c:v>43288</c:v>
                </c:pt>
                <c:pt idx="3823">
                  <c:v>43550</c:v>
                </c:pt>
                <c:pt idx="3824">
                  <c:v>43629</c:v>
                </c:pt>
                <c:pt idx="3825">
                  <c:v>43672</c:v>
                </c:pt>
                <c:pt idx="3826">
                  <c:v>43751</c:v>
                </c:pt>
                <c:pt idx="3827">
                  <c:v>43821</c:v>
                </c:pt>
                <c:pt idx="3828">
                  <c:v>43839</c:v>
                </c:pt>
                <c:pt idx="3829">
                  <c:v>43900</c:v>
                </c:pt>
                <c:pt idx="3830">
                  <c:v>43944</c:v>
                </c:pt>
                <c:pt idx="3831">
                  <c:v>43996</c:v>
                </c:pt>
                <c:pt idx="3832">
                  <c:v>44057</c:v>
                </c:pt>
                <c:pt idx="3833">
                  <c:v>44154</c:v>
                </c:pt>
                <c:pt idx="3834">
                  <c:v>44189</c:v>
                </c:pt>
                <c:pt idx="3835">
                  <c:v>44233</c:v>
                </c:pt>
                <c:pt idx="3836">
                  <c:v>44295</c:v>
                </c:pt>
                <c:pt idx="3837">
                  <c:v>44339</c:v>
                </c:pt>
                <c:pt idx="3838">
                  <c:v>44402</c:v>
                </c:pt>
                <c:pt idx="3839">
                  <c:v>44464</c:v>
                </c:pt>
                <c:pt idx="3840">
                  <c:v>44526</c:v>
                </c:pt>
                <c:pt idx="3841">
                  <c:v>44588</c:v>
                </c:pt>
                <c:pt idx="3842">
                  <c:v>44651</c:v>
                </c:pt>
                <c:pt idx="3843">
                  <c:v>44713</c:v>
                </c:pt>
                <c:pt idx="3844">
                  <c:v>44784</c:v>
                </c:pt>
                <c:pt idx="3845">
                  <c:v>44855</c:v>
                </c:pt>
                <c:pt idx="3846">
                  <c:v>44917</c:v>
                </c:pt>
                <c:pt idx="3847">
                  <c:v>44971</c:v>
                </c:pt>
                <c:pt idx="3848">
                  <c:v>45033</c:v>
                </c:pt>
                <c:pt idx="3849">
                  <c:v>45095</c:v>
                </c:pt>
                <c:pt idx="3850">
                  <c:v>45167</c:v>
                </c:pt>
                <c:pt idx="3851">
                  <c:v>45266</c:v>
                </c:pt>
                <c:pt idx="3852">
                  <c:v>45328</c:v>
                </c:pt>
                <c:pt idx="3853">
                  <c:v>45391</c:v>
                </c:pt>
                <c:pt idx="3854">
                  <c:v>45607</c:v>
                </c:pt>
                <c:pt idx="3855">
                  <c:v>45697</c:v>
                </c:pt>
                <c:pt idx="3856">
                  <c:v>45804</c:v>
                </c:pt>
                <c:pt idx="3857">
                  <c:v>45921</c:v>
                </c:pt>
                <c:pt idx="3858">
                  <c:v>46011</c:v>
                </c:pt>
                <c:pt idx="3859">
                  <c:v>46047</c:v>
                </c:pt>
                <c:pt idx="3860">
                  <c:v>46084</c:v>
                </c:pt>
                <c:pt idx="3861">
                  <c:v>46147</c:v>
                </c:pt>
                <c:pt idx="3862">
                  <c:v>46211</c:v>
                </c:pt>
                <c:pt idx="3863">
                  <c:v>46283</c:v>
                </c:pt>
                <c:pt idx="3864">
                  <c:v>46329</c:v>
                </c:pt>
                <c:pt idx="3865">
                  <c:v>46392</c:v>
                </c:pt>
                <c:pt idx="3866">
                  <c:v>46447</c:v>
                </c:pt>
                <c:pt idx="3867">
                  <c:v>46492</c:v>
                </c:pt>
                <c:pt idx="3868">
                  <c:v>46537</c:v>
                </c:pt>
                <c:pt idx="3869">
                  <c:v>46592</c:v>
                </c:pt>
                <c:pt idx="3870">
                  <c:v>46646</c:v>
                </c:pt>
                <c:pt idx="3871">
                  <c:v>46728</c:v>
                </c:pt>
                <c:pt idx="3872">
                  <c:v>46791</c:v>
                </c:pt>
                <c:pt idx="3873">
                  <c:v>46846</c:v>
                </c:pt>
                <c:pt idx="3874">
                  <c:v>46891</c:v>
                </c:pt>
                <c:pt idx="3875">
                  <c:v>46918</c:v>
                </c:pt>
                <c:pt idx="3876">
                  <c:v>46955</c:v>
                </c:pt>
                <c:pt idx="3877">
                  <c:v>46992</c:v>
                </c:pt>
                <c:pt idx="3878">
                  <c:v>47037</c:v>
                </c:pt>
                <c:pt idx="3879">
                  <c:v>47074</c:v>
                </c:pt>
                <c:pt idx="3880">
                  <c:v>47092</c:v>
                </c:pt>
                <c:pt idx="3881">
                  <c:v>47110</c:v>
                </c:pt>
                <c:pt idx="3882">
                  <c:v>47147</c:v>
                </c:pt>
                <c:pt idx="3883">
                  <c:v>47184</c:v>
                </c:pt>
                <c:pt idx="3884">
                  <c:v>47220</c:v>
                </c:pt>
                <c:pt idx="3885">
                  <c:v>47257</c:v>
                </c:pt>
                <c:pt idx="3886">
                  <c:v>47303</c:v>
                </c:pt>
                <c:pt idx="3887">
                  <c:v>47339</c:v>
                </c:pt>
                <c:pt idx="3888">
                  <c:v>47367</c:v>
                </c:pt>
                <c:pt idx="3889">
                  <c:v>47385</c:v>
                </c:pt>
                <c:pt idx="3890">
                  <c:v>47422</c:v>
                </c:pt>
                <c:pt idx="3891">
                  <c:v>47458</c:v>
                </c:pt>
                <c:pt idx="3892">
                  <c:v>47504</c:v>
                </c:pt>
                <c:pt idx="3893">
                  <c:v>47513</c:v>
                </c:pt>
                <c:pt idx="3894">
                  <c:v>47476</c:v>
                </c:pt>
                <c:pt idx="3895">
                  <c:v>47467</c:v>
                </c:pt>
                <c:pt idx="3896">
                  <c:v>47467</c:v>
                </c:pt>
                <c:pt idx="3897">
                  <c:v>47431</c:v>
                </c:pt>
                <c:pt idx="3898">
                  <c:v>47348</c:v>
                </c:pt>
                <c:pt idx="3899">
                  <c:v>47193</c:v>
                </c:pt>
                <c:pt idx="3900">
                  <c:v>46827</c:v>
                </c:pt>
                <c:pt idx="3901">
                  <c:v>46301</c:v>
                </c:pt>
                <c:pt idx="3902">
                  <c:v>45643</c:v>
                </c:pt>
                <c:pt idx="3903">
                  <c:v>44882</c:v>
                </c:pt>
                <c:pt idx="3904">
                  <c:v>44197</c:v>
                </c:pt>
                <c:pt idx="3905">
                  <c:v>43296</c:v>
                </c:pt>
                <c:pt idx="3906">
                  <c:v>42372</c:v>
                </c:pt>
                <c:pt idx="3907">
                  <c:v>41448</c:v>
                </c:pt>
                <c:pt idx="3908">
                  <c:v>40510</c:v>
                </c:pt>
                <c:pt idx="3909">
                  <c:v>39554</c:v>
                </c:pt>
                <c:pt idx="3910">
                  <c:v>38643</c:v>
                </c:pt>
                <c:pt idx="3911">
                  <c:v>37872</c:v>
                </c:pt>
                <c:pt idx="3912">
                  <c:v>37118</c:v>
                </c:pt>
                <c:pt idx="3913">
                  <c:v>36364</c:v>
                </c:pt>
                <c:pt idx="3914">
                  <c:v>35602</c:v>
                </c:pt>
                <c:pt idx="3915">
                  <c:v>34846</c:v>
                </c:pt>
                <c:pt idx="3916">
                  <c:v>34073</c:v>
                </c:pt>
                <c:pt idx="3917">
                  <c:v>33283</c:v>
                </c:pt>
                <c:pt idx="3918">
                  <c:v>32489</c:v>
                </c:pt>
                <c:pt idx="3919">
                  <c:v>31702</c:v>
                </c:pt>
                <c:pt idx="3920">
                  <c:v>30917</c:v>
                </c:pt>
                <c:pt idx="3921">
                  <c:v>30135</c:v>
                </c:pt>
                <c:pt idx="3922">
                  <c:v>29350</c:v>
                </c:pt>
                <c:pt idx="3923">
                  <c:v>28567</c:v>
                </c:pt>
                <c:pt idx="3924">
                  <c:v>27786</c:v>
                </c:pt>
                <c:pt idx="3925">
                  <c:v>27011</c:v>
                </c:pt>
                <c:pt idx="3926">
                  <c:v>26270</c:v>
                </c:pt>
                <c:pt idx="3927">
                  <c:v>25489</c:v>
                </c:pt>
                <c:pt idx="3928">
                  <c:v>24741</c:v>
                </c:pt>
                <c:pt idx="3929">
                  <c:v>24128</c:v>
                </c:pt>
                <c:pt idx="3930">
                  <c:v>23337</c:v>
                </c:pt>
                <c:pt idx="3931">
                  <c:v>22615</c:v>
                </c:pt>
                <c:pt idx="3932">
                  <c:v>21894</c:v>
                </c:pt>
                <c:pt idx="3933">
                  <c:v>21173</c:v>
                </c:pt>
                <c:pt idx="3934">
                  <c:v>20413</c:v>
                </c:pt>
                <c:pt idx="3935">
                  <c:v>20214</c:v>
                </c:pt>
                <c:pt idx="3936">
                  <c:v>19994</c:v>
                </c:pt>
                <c:pt idx="3937">
                  <c:v>19834</c:v>
                </c:pt>
                <c:pt idx="3938">
                  <c:v>19725</c:v>
                </c:pt>
                <c:pt idx="3939">
                  <c:v>19650</c:v>
                </c:pt>
                <c:pt idx="3940">
                  <c:v>19552</c:v>
                </c:pt>
                <c:pt idx="3941">
                  <c:v>19501</c:v>
                </c:pt>
                <c:pt idx="3942">
                  <c:v>19484</c:v>
                </c:pt>
                <c:pt idx="3943">
                  <c:v>19512</c:v>
                </c:pt>
                <c:pt idx="3944">
                  <c:v>19512</c:v>
                </c:pt>
                <c:pt idx="3945">
                  <c:v>19507</c:v>
                </c:pt>
                <c:pt idx="3946">
                  <c:v>19496</c:v>
                </c:pt>
                <c:pt idx="3947">
                  <c:v>19490</c:v>
                </c:pt>
                <c:pt idx="3948">
                  <c:v>19501</c:v>
                </c:pt>
                <c:pt idx="3949">
                  <c:v>19507</c:v>
                </c:pt>
                <c:pt idx="3950">
                  <c:v>19547</c:v>
                </c:pt>
                <c:pt idx="3951">
                  <c:v>19541</c:v>
                </c:pt>
                <c:pt idx="3952">
                  <c:v>19547</c:v>
                </c:pt>
                <c:pt idx="3953">
                  <c:v>19541</c:v>
                </c:pt>
                <c:pt idx="3954">
                  <c:v>19541</c:v>
                </c:pt>
                <c:pt idx="3955">
                  <c:v>19541</c:v>
                </c:pt>
                <c:pt idx="3956">
                  <c:v>19518</c:v>
                </c:pt>
                <c:pt idx="3957">
                  <c:v>19473</c:v>
                </c:pt>
                <c:pt idx="3958">
                  <c:v>19473</c:v>
                </c:pt>
                <c:pt idx="3959">
                  <c:v>19467</c:v>
                </c:pt>
                <c:pt idx="3960">
                  <c:v>19462</c:v>
                </c:pt>
                <c:pt idx="3961">
                  <c:v>19467</c:v>
                </c:pt>
                <c:pt idx="3962">
                  <c:v>19456</c:v>
                </c:pt>
                <c:pt idx="3963">
                  <c:v>19451</c:v>
                </c:pt>
                <c:pt idx="3964">
                  <c:v>19456</c:v>
                </c:pt>
                <c:pt idx="3965">
                  <c:v>19451</c:v>
                </c:pt>
                <c:pt idx="3966">
                  <c:v>19451</c:v>
                </c:pt>
                <c:pt idx="3967">
                  <c:v>19451</c:v>
                </c:pt>
                <c:pt idx="3968">
                  <c:v>19439</c:v>
                </c:pt>
                <c:pt idx="3969">
                  <c:v>19434</c:v>
                </c:pt>
                <c:pt idx="3970">
                  <c:v>19434</c:v>
                </c:pt>
                <c:pt idx="3971">
                  <c:v>19422</c:v>
                </c:pt>
                <c:pt idx="3972">
                  <c:v>19428</c:v>
                </c:pt>
                <c:pt idx="3973">
                  <c:v>19422</c:v>
                </c:pt>
                <c:pt idx="3974">
                  <c:v>19417</c:v>
                </c:pt>
                <c:pt idx="3975">
                  <c:v>19411</c:v>
                </c:pt>
                <c:pt idx="3976">
                  <c:v>19406</c:v>
                </c:pt>
                <c:pt idx="3977">
                  <c:v>19394</c:v>
                </c:pt>
                <c:pt idx="3978">
                  <c:v>19389</c:v>
                </c:pt>
                <c:pt idx="3979">
                  <c:v>19372</c:v>
                </c:pt>
                <c:pt idx="3980">
                  <c:v>19366</c:v>
                </c:pt>
                <c:pt idx="3981">
                  <c:v>19366</c:v>
                </c:pt>
                <c:pt idx="3982">
                  <c:v>19372</c:v>
                </c:pt>
                <c:pt idx="3983">
                  <c:v>19372</c:v>
                </c:pt>
                <c:pt idx="3984">
                  <c:v>19377</c:v>
                </c:pt>
                <c:pt idx="3985">
                  <c:v>19377</c:v>
                </c:pt>
                <c:pt idx="3986">
                  <c:v>19383</c:v>
                </c:pt>
                <c:pt idx="3987">
                  <c:v>19389</c:v>
                </c:pt>
                <c:pt idx="3988">
                  <c:v>19394</c:v>
                </c:pt>
                <c:pt idx="3989">
                  <c:v>19400</c:v>
                </c:pt>
                <c:pt idx="3990">
                  <c:v>19406</c:v>
                </c:pt>
                <c:pt idx="3991">
                  <c:v>19417</c:v>
                </c:pt>
                <c:pt idx="3992">
                  <c:v>19422</c:v>
                </c:pt>
                <c:pt idx="3993">
                  <c:v>19428</c:v>
                </c:pt>
                <c:pt idx="3994">
                  <c:v>19434</c:v>
                </c:pt>
                <c:pt idx="3995">
                  <c:v>19439</c:v>
                </c:pt>
                <c:pt idx="3996">
                  <c:v>19451</c:v>
                </c:pt>
                <c:pt idx="3997">
                  <c:v>19462</c:v>
                </c:pt>
                <c:pt idx="3998">
                  <c:v>19462</c:v>
                </c:pt>
                <c:pt idx="3999">
                  <c:v>19467</c:v>
                </c:pt>
                <c:pt idx="4000">
                  <c:v>19473</c:v>
                </c:pt>
                <c:pt idx="4001">
                  <c:v>19484</c:v>
                </c:pt>
                <c:pt idx="4002">
                  <c:v>19484</c:v>
                </c:pt>
                <c:pt idx="4003">
                  <c:v>19484</c:v>
                </c:pt>
                <c:pt idx="4004">
                  <c:v>19496</c:v>
                </c:pt>
                <c:pt idx="4005">
                  <c:v>19496</c:v>
                </c:pt>
                <c:pt idx="4006">
                  <c:v>19507</c:v>
                </c:pt>
                <c:pt idx="4007">
                  <c:v>19518</c:v>
                </c:pt>
                <c:pt idx="4008">
                  <c:v>19524</c:v>
                </c:pt>
                <c:pt idx="4009">
                  <c:v>19541</c:v>
                </c:pt>
                <c:pt idx="4010">
                  <c:v>19593</c:v>
                </c:pt>
                <c:pt idx="4011">
                  <c:v>19851</c:v>
                </c:pt>
                <c:pt idx="4012">
                  <c:v>19926</c:v>
                </c:pt>
                <c:pt idx="4013">
                  <c:v>19983</c:v>
                </c:pt>
                <c:pt idx="4014">
                  <c:v>20029</c:v>
                </c:pt>
                <c:pt idx="4015">
                  <c:v>20063</c:v>
                </c:pt>
                <c:pt idx="4016">
                  <c:v>20092</c:v>
                </c:pt>
                <c:pt idx="4017">
                  <c:v>20115</c:v>
                </c:pt>
                <c:pt idx="4018">
                  <c:v>20162</c:v>
                </c:pt>
                <c:pt idx="4019">
                  <c:v>20209</c:v>
                </c:pt>
                <c:pt idx="4020">
                  <c:v>20226</c:v>
                </c:pt>
                <c:pt idx="4021">
                  <c:v>20255</c:v>
                </c:pt>
                <c:pt idx="4022">
                  <c:v>20261</c:v>
                </c:pt>
                <c:pt idx="4023">
                  <c:v>20284</c:v>
                </c:pt>
                <c:pt idx="4024">
                  <c:v>20308</c:v>
                </c:pt>
                <c:pt idx="4025">
                  <c:v>20325</c:v>
                </c:pt>
                <c:pt idx="4026">
                  <c:v>20360</c:v>
                </c:pt>
                <c:pt idx="4027">
                  <c:v>20366</c:v>
                </c:pt>
                <c:pt idx="4028">
                  <c:v>20378</c:v>
                </c:pt>
                <c:pt idx="4029">
                  <c:v>20395</c:v>
                </c:pt>
                <c:pt idx="4030">
                  <c:v>20413</c:v>
                </c:pt>
                <c:pt idx="4031">
                  <c:v>20424</c:v>
                </c:pt>
                <c:pt idx="4032">
                  <c:v>20448</c:v>
                </c:pt>
                <c:pt idx="4033">
                  <c:v>20471</c:v>
                </c:pt>
                <c:pt idx="4034">
                  <c:v>20483</c:v>
                </c:pt>
                <c:pt idx="4035">
                  <c:v>20500</c:v>
                </c:pt>
                <c:pt idx="4036">
                  <c:v>20512</c:v>
                </c:pt>
                <c:pt idx="4037">
                  <c:v>20535</c:v>
                </c:pt>
                <c:pt idx="4038">
                  <c:v>20547</c:v>
                </c:pt>
                <c:pt idx="4039">
                  <c:v>20558</c:v>
                </c:pt>
                <c:pt idx="4040">
                  <c:v>20570</c:v>
                </c:pt>
                <c:pt idx="4041">
                  <c:v>20588</c:v>
                </c:pt>
                <c:pt idx="4042">
                  <c:v>20605</c:v>
                </c:pt>
                <c:pt idx="4043">
                  <c:v>20617</c:v>
                </c:pt>
                <c:pt idx="4044">
                  <c:v>20628</c:v>
                </c:pt>
                <c:pt idx="4045">
                  <c:v>20646</c:v>
                </c:pt>
                <c:pt idx="4046">
                  <c:v>20652</c:v>
                </c:pt>
                <c:pt idx="4047">
                  <c:v>20663</c:v>
                </c:pt>
                <c:pt idx="4048">
                  <c:v>20669</c:v>
                </c:pt>
                <c:pt idx="4049">
                  <c:v>20681</c:v>
                </c:pt>
                <c:pt idx="4050">
                  <c:v>20794</c:v>
                </c:pt>
                <c:pt idx="4051">
                  <c:v>20835</c:v>
                </c:pt>
                <c:pt idx="4052">
                  <c:v>20865</c:v>
                </c:pt>
                <c:pt idx="4053">
                  <c:v>20894</c:v>
                </c:pt>
                <c:pt idx="4054">
                  <c:v>20918</c:v>
                </c:pt>
                <c:pt idx="4055">
                  <c:v>20920</c:v>
                </c:pt>
                <c:pt idx="4056">
                  <c:v>20942</c:v>
                </c:pt>
                <c:pt idx="4057">
                  <c:v>20972</c:v>
                </c:pt>
                <c:pt idx="4058">
                  <c:v>20972</c:v>
                </c:pt>
                <c:pt idx="4059">
                  <c:v>20983</c:v>
                </c:pt>
                <c:pt idx="4060">
                  <c:v>21001</c:v>
                </c:pt>
                <c:pt idx="4061">
                  <c:v>21013</c:v>
                </c:pt>
                <c:pt idx="4062">
                  <c:v>21025</c:v>
                </c:pt>
                <c:pt idx="4063">
                  <c:v>21043</c:v>
                </c:pt>
                <c:pt idx="4064">
                  <c:v>21060</c:v>
                </c:pt>
                <c:pt idx="4065">
                  <c:v>21072</c:v>
                </c:pt>
                <c:pt idx="4066">
                  <c:v>21114</c:v>
                </c:pt>
                <c:pt idx="4067">
                  <c:v>21138</c:v>
                </c:pt>
                <c:pt idx="4068">
                  <c:v>21167</c:v>
                </c:pt>
                <c:pt idx="4069">
                  <c:v>21340</c:v>
                </c:pt>
                <c:pt idx="4070">
                  <c:v>21587</c:v>
                </c:pt>
                <c:pt idx="4071">
                  <c:v>21840</c:v>
                </c:pt>
                <c:pt idx="4072">
                  <c:v>21949</c:v>
                </c:pt>
                <c:pt idx="4073">
                  <c:v>23695</c:v>
                </c:pt>
                <c:pt idx="4074">
                  <c:v>25489</c:v>
                </c:pt>
                <c:pt idx="4075">
                  <c:v>26029</c:v>
                </c:pt>
                <c:pt idx="4076">
                  <c:v>26217</c:v>
                </c:pt>
                <c:pt idx="4077">
                  <c:v>26398</c:v>
                </c:pt>
                <c:pt idx="4078">
                  <c:v>26589</c:v>
                </c:pt>
                <c:pt idx="4079">
                  <c:v>26739</c:v>
                </c:pt>
                <c:pt idx="4080">
                  <c:v>26855</c:v>
                </c:pt>
                <c:pt idx="4081">
                  <c:v>26950</c:v>
                </c:pt>
                <c:pt idx="4082">
                  <c:v>27039</c:v>
                </c:pt>
                <c:pt idx="4083">
                  <c:v>27115</c:v>
                </c:pt>
                <c:pt idx="4084">
                  <c:v>27177</c:v>
                </c:pt>
                <c:pt idx="4085">
                  <c:v>27239</c:v>
                </c:pt>
                <c:pt idx="4086">
                  <c:v>27294</c:v>
                </c:pt>
                <c:pt idx="4087">
                  <c:v>27336</c:v>
                </c:pt>
                <c:pt idx="4088">
                  <c:v>27377</c:v>
                </c:pt>
                <c:pt idx="4089">
                  <c:v>27433</c:v>
                </c:pt>
                <c:pt idx="4090">
                  <c:v>27474</c:v>
                </c:pt>
                <c:pt idx="4091">
                  <c:v>27509</c:v>
                </c:pt>
                <c:pt idx="4092">
                  <c:v>27557</c:v>
                </c:pt>
                <c:pt idx="4093">
                  <c:v>27592</c:v>
                </c:pt>
                <c:pt idx="4094">
                  <c:v>27626</c:v>
                </c:pt>
                <c:pt idx="4095">
                  <c:v>27668</c:v>
                </c:pt>
                <c:pt idx="4096">
                  <c:v>27702</c:v>
                </c:pt>
                <c:pt idx="4097">
                  <c:v>27737</c:v>
                </c:pt>
                <c:pt idx="4098">
                  <c:v>27772</c:v>
                </c:pt>
                <c:pt idx="4099">
                  <c:v>27807</c:v>
                </c:pt>
                <c:pt idx="4100">
                  <c:v>27842</c:v>
                </c:pt>
                <c:pt idx="4101">
                  <c:v>27877</c:v>
                </c:pt>
                <c:pt idx="4102">
                  <c:v>27913</c:v>
                </c:pt>
                <c:pt idx="4103">
                  <c:v>27948</c:v>
                </c:pt>
                <c:pt idx="4104">
                  <c:v>27969</c:v>
                </c:pt>
                <c:pt idx="4105">
                  <c:v>27990</c:v>
                </c:pt>
                <c:pt idx="4106">
                  <c:v>28018</c:v>
                </c:pt>
                <c:pt idx="4107">
                  <c:v>28067</c:v>
                </c:pt>
                <c:pt idx="4108">
                  <c:v>28102</c:v>
                </c:pt>
                <c:pt idx="4109">
                  <c:v>28144</c:v>
                </c:pt>
                <c:pt idx="4110">
                  <c:v>28179</c:v>
                </c:pt>
                <c:pt idx="4111">
                  <c:v>28228</c:v>
                </c:pt>
                <c:pt idx="4112">
                  <c:v>28271</c:v>
                </c:pt>
                <c:pt idx="4113">
                  <c:v>28306</c:v>
                </c:pt>
                <c:pt idx="4114">
                  <c:v>28348</c:v>
                </c:pt>
                <c:pt idx="4115">
                  <c:v>28390</c:v>
                </c:pt>
                <c:pt idx="4116">
                  <c:v>28425</c:v>
                </c:pt>
                <c:pt idx="4117">
                  <c:v>28468</c:v>
                </c:pt>
                <c:pt idx="4118">
                  <c:v>28510</c:v>
                </c:pt>
                <c:pt idx="4119">
                  <c:v>28546</c:v>
                </c:pt>
                <c:pt idx="4120">
                  <c:v>28581</c:v>
                </c:pt>
                <c:pt idx="4121">
                  <c:v>28609</c:v>
                </c:pt>
                <c:pt idx="4122">
                  <c:v>28652</c:v>
                </c:pt>
                <c:pt idx="4123">
                  <c:v>28687</c:v>
                </c:pt>
                <c:pt idx="4124">
                  <c:v>28730</c:v>
                </c:pt>
                <c:pt idx="4125">
                  <c:v>28787</c:v>
                </c:pt>
                <c:pt idx="4126">
                  <c:v>28815</c:v>
                </c:pt>
                <c:pt idx="4127">
                  <c:v>28858</c:v>
                </c:pt>
                <c:pt idx="4128">
                  <c:v>28893</c:v>
                </c:pt>
                <c:pt idx="4129">
                  <c:v>28936</c:v>
                </c:pt>
                <c:pt idx="4130">
                  <c:v>28957</c:v>
                </c:pt>
                <c:pt idx="4131">
                  <c:v>28992</c:v>
                </c:pt>
                <c:pt idx="4132">
                  <c:v>29035</c:v>
                </c:pt>
                <c:pt idx="4133">
                  <c:v>29056</c:v>
                </c:pt>
                <c:pt idx="4134">
                  <c:v>29084</c:v>
                </c:pt>
                <c:pt idx="4135">
                  <c:v>29106</c:v>
                </c:pt>
                <c:pt idx="4136">
                  <c:v>29134</c:v>
                </c:pt>
                <c:pt idx="4137">
                  <c:v>29177</c:v>
                </c:pt>
                <c:pt idx="4138">
                  <c:v>29199</c:v>
                </c:pt>
                <c:pt idx="4139">
                  <c:v>29235</c:v>
                </c:pt>
                <c:pt idx="4140">
                  <c:v>29256</c:v>
                </c:pt>
                <c:pt idx="4141">
                  <c:v>29285</c:v>
                </c:pt>
                <c:pt idx="4142">
                  <c:v>29299</c:v>
                </c:pt>
                <c:pt idx="4143">
                  <c:v>29328</c:v>
                </c:pt>
                <c:pt idx="4144">
                  <c:v>29350</c:v>
                </c:pt>
                <c:pt idx="4145">
                  <c:v>29371</c:v>
                </c:pt>
                <c:pt idx="4146">
                  <c:v>29393</c:v>
                </c:pt>
                <c:pt idx="4147">
                  <c:v>29407</c:v>
                </c:pt>
                <c:pt idx="4148">
                  <c:v>29429</c:v>
                </c:pt>
                <c:pt idx="4149">
                  <c:v>29450</c:v>
                </c:pt>
                <c:pt idx="4150">
                  <c:v>29472</c:v>
                </c:pt>
                <c:pt idx="4151">
                  <c:v>29500</c:v>
                </c:pt>
                <c:pt idx="4152">
                  <c:v>29522</c:v>
                </c:pt>
                <c:pt idx="4153">
                  <c:v>29543</c:v>
                </c:pt>
                <c:pt idx="4154">
                  <c:v>29558</c:v>
                </c:pt>
                <c:pt idx="4155">
                  <c:v>29594</c:v>
                </c:pt>
                <c:pt idx="4156">
                  <c:v>29622</c:v>
                </c:pt>
                <c:pt idx="4157">
                  <c:v>29644</c:v>
                </c:pt>
                <c:pt idx="4158">
                  <c:v>29673</c:v>
                </c:pt>
                <c:pt idx="4159">
                  <c:v>29694</c:v>
                </c:pt>
                <c:pt idx="4160">
                  <c:v>29723</c:v>
                </c:pt>
                <c:pt idx="4161">
                  <c:v>29773</c:v>
                </c:pt>
                <c:pt idx="4162">
                  <c:v>29831</c:v>
                </c:pt>
                <c:pt idx="4163">
                  <c:v>29831</c:v>
                </c:pt>
                <c:pt idx="4164">
                  <c:v>29831</c:v>
                </c:pt>
                <c:pt idx="4165">
                  <c:v>29852</c:v>
                </c:pt>
                <c:pt idx="4166">
                  <c:v>29881</c:v>
                </c:pt>
                <c:pt idx="4167">
                  <c:v>29910</c:v>
                </c:pt>
                <c:pt idx="4168">
                  <c:v>29932</c:v>
                </c:pt>
                <c:pt idx="4169">
                  <c:v>29954</c:v>
                </c:pt>
                <c:pt idx="4170">
                  <c:v>29968</c:v>
                </c:pt>
                <c:pt idx="4171">
                  <c:v>29983</c:v>
                </c:pt>
                <c:pt idx="4172">
                  <c:v>30012</c:v>
                </c:pt>
                <c:pt idx="4173">
                  <c:v>30034</c:v>
                </c:pt>
                <c:pt idx="4174">
                  <c:v>30048</c:v>
                </c:pt>
                <c:pt idx="4175">
                  <c:v>30063</c:v>
                </c:pt>
                <c:pt idx="4176">
                  <c:v>30085</c:v>
                </c:pt>
                <c:pt idx="4177">
                  <c:v>30106</c:v>
                </c:pt>
                <c:pt idx="4178">
                  <c:v>30128</c:v>
                </c:pt>
                <c:pt idx="4179">
                  <c:v>30150</c:v>
                </c:pt>
                <c:pt idx="4180">
                  <c:v>30172</c:v>
                </c:pt>
                <c:pt idx="4181">
                  <c:v>30186</c:v>
                </c:pt>
                <c:pt idx="4182">
                  <c:v>30201</c:v>
                </c:pt>
                <c:pt idx="4183">
                  <c:v>30223</c:v>
                </c:pt>
                <c:pt idx="4184">
                  <c:v>30252</c:v>
                </c:pt>
                <c:pt idx="4185">
                  <c:v>30273</c:v>
                </c:pt>
                <c:pt idx="4186">
                  <c:v>30295</c:v>
                </c:pt>
                <c:pt idx="4187">
                  <c:v>30317</c:v>
                </c:pt>
                <c:pt idx="4188">
                  <c:v>30339</c:v>
                </c:pt>
                <c:pt idx="4189">
                  <c:v>30353</c:v>
                </c:pt>
                <c:pt idx="4190">
                  <c:v>30375</c:v>
                </c:pt>
                <c:pt idx="4191">
                  <c:v>30397</c:v>
                </c:pt>
                <c:pt idx="4192">
                  <c:v>30419</c:v>
                </c:pt>
                <c:pt idx="4193">
                  <c:v>30433</c:v>
                </c:pt>
                <c:pt idx="4194">
                  <c:v>30448</c:v>
                </c:pt>
                <c:pt idx="4195">
                  <c:v>30462</c:v>
                </c:pt>
                <c:pt idx="4196">
                  <c:v>30477</c:v>
                </c:pt>
                <c:pt idx="4197">
                  <c:v>30498</c:v>
                </c:pt>
                <c:pt idx="4198">
                  <c:v>30513</c:v>
                </c:pt>
                <c:pt idx="4199">
                  <c:v>30535</c:v>
                </c:pt>
                <c:pt idx="4200">
                  <c:v>30556</c:v>
                </c:pt>
                <c:pt idx="4201">
                  <c:v>30578</c:v>
                </c:pt>
                <c:pt idx="4202">
                  <c:v>30593</c:v>
                </c:pt>
                <c:pt idx="4203">
                  <c:v>30608</c:v>
                </c:pt>
                <c:pt idx="4204">
                  <c:v>30623</c:v>
                </c:pt>
                <c:pt idx="4205">
                  <c:v>30645</c:v>
                </c:pt>
                <c:pt idx="4206">
                  <c:v>30659</c:v>
                </c:pt>
                <c:pt idx="4207">
                  <c:v>30689</c:v>
                </c:pt>
                <c:pt idx="4208">
                  <c:v>30703</c:v>
                </c:pt>
                <c:pt idx="4209">
                  <c:v>30718</c:v>
                </c:pt>
                <c:pt idx="4210">
                  <c:v>30726</c:v>
                </c:pt>
                <c:pt idx="4211">
                  <c:v>30740</c:v>
                </c:pt>
                <c:pt idx="4212">
                  <c:v>30755</c:v>
                </c:pt>
                <c:pt idx="4213">
                  <c:v>30770</c:v>
                </c:pt>
                <c:pt idx="4214">
                  <c:v>30777</c:v>
                </c:pt>
                <c:pt idx="4215">
                  <c:v>30792</c:v>
                </c:pt>
                <c:pt idx="4216">
                  <c:v>30807</c:v>
                </c:pt>
                <c:pt idx="4217">
                  <c:v>30814</c:v>
                </c:pt>
                <c:pt idx="4218">
                  <c:v>30829</c:v>
                </c:pt>
                <c:pt idx="4219">
                  <c:v>30843</c:v>
                </c:pt>
                <c:pt idx="4220">
                  <c:v>30851</c:v>
                </c:pt>
                <c:pt idx="4221">
                  <c:v>30865</c:v>
                </c:pt>
                <c:pt idx="4222">
                  <c:v>30887</c:v>
                </c:pt>
                <c:pt idx="4223">
                  <c:v>30902</c:v>
                </c:pt>
                <c:pt idx="4224">
                  <c:v>30910</c:v>
                </c:pt>
                <c:pt idx="4225">
                  <c:v>30917</c:v>
                </c:pt>
                <c:pt idx="4226">
                  <c:v>30932</c:v>
                </c:pt>
                <c:pt idx="4227">
                  <c:v>30946</c:v>
                </c:pt>
                <c:pt idx="4228">
                  <c:v>30961</c:v>
                </c:pt>
                <c:pt idx="4229">
                  <c:v>30983</c:v>
                </c:pt>
                <c:pt idx="4230">
                  <c:v>30998</c:v>
                </c:pt>
                <c:pt idx="4231">
                  <c:v>31013</c:v>
                </c:pt>
                <c:pt idx="4232">
                  <c:v>31035</c:v>
                </c:pt>
                <c:pt idx="4233">
                  <c:v>31057</c:v>
                </c:pt>
                <c:pt idx="4234">
                  <c:v>31064</c:v>
                </c:pt>
                <c:pt idx="4235">
                  <c:v>31086</c:v>
                </c:pt>
                <c:pt idx="4236">
                  <c:v>31101</c:v>
                </c:pt>
                <c:pt idx="4237">
                  <c:v>31116</c:v>
                </c:pt>
                <c:pt idx="4238">
                  <c:v>31130</c:v>
                </c:pt>
                <c:pt idx="4239">
                  <c:v>31145</c:v>
                </c:pt>
                <c:pt idx="4240">
                  <c:v>31152</c:v>
                </c:pt>
                <c:pt idx="4241">
                  <c:v>31167</c:v>
                </c:pt>
                <c:pt idx="4242">
                  <c:v>31189</c:v>
                </c:pt>
                <c:pt idx="4243">
                  <c:v>31211</c:v>
                </c:pt>
                <c:pt idx="4244">
                  <c:v>31226</c:v>
                </c:pt>
                <c:pt idx="4245">
                  <c:v>31263</c:v>
                </c:pt>
                <c:pt idx="4246">
                  <c:v>31285</c:v>
                </c:pt>
                <c:pt idx="4247">
                  <c:v>31307</c:v>
                </c:pt>
                <c:pt idx="4248">
                  <c:v>31314</c:v>
                </c:pt>
                <c:pt idx="4249">
                  <c:v>31322</c:v>
                </c:pt>
                <c:pt idx="4250">
                  <c:v>31337</c:v>
                </c:pt>
                <c:pt idx="4251">
                  <c:v>31359</c:v>
                </c:pt>
                <c:pt idx="4252">
                  <c:v>31374</c:v>
                </c:pt>
                <c:pt idx="4253">
                  <c:v>31396</c:v>
                </c:pt>
                <c:pt idx="4254">
                  <c:v>31411</c:v>
                </c:pt>
                <c:pt idx="4255">
                  <c:v>31426</c:v>
                </c:pt>
                <c:pt idx="4256">
                  <c:v>31449</c:v>
                </c:pt>
                <c:pt idx="4257">
                  <c:v>31456</c:v>
                </c:pt>
                <c:pt idx="4258">
                  <c:v>31493</c:v>
                </c:pt>
                <c:pt idx="4259">
                  <c:v>31508</c:v>
                </c:pt>
                <c:pt idx="4260">
                  <c:v>31523</c:v>
                </c:pt>
                <c:pt idx="4261">
                  <c:v>31553</c:v>
                </c:pt>
                <c:pt idx="4262">
                  <c:v>31553</c:v>
                </c:pt>
                <c:pt idx="4263">
                  <c:v>31560</c:v>
                </c:pt>
                <c:pt idx="4264">
                  <c:v>31583</c:v>
                </c:pt>
                <c:pt idx="4265">
                  <c:v>31590</c:v>
                </c:pt>
                <c:pt idx="4266">
                  <c:v>31590</c:v>
                </c:pt>
                <c:pt idx="4267">
                  <c:v>31598</c:v>
                </c:pt>
                <c:pt idx="4268">
                  <c:v>31605</c:v>
                </c:pt>
                <c:pt idx="4269">
                  <c:v>31680</c:v>
                </c:pt>
                <c:pt idx="4270">
                  <c:v>31687</c:v>
                </c:pt>
                <c:pt idx="4271">
                  <c:v>31702</c:v>
                </c:pt>
                <c:pt idx="4272">
                  <c:v>31702</c:v>
                </c:pt>
                <c:pt idx="4273">
                  <c:v>31702</c:v>
                </c:pt>
                <c:pt idx="4274">
                  <c:v>31709</c:v>
                </c:pt>
                <c:pt idx="4275">
                  <c:v>31709</c:v>
                </c:pt>
                <c:pt idx="4276">
                  <c:v>31717</c:v>
                </c:pt>
                <c:pt idx="4277">
                  <c:v>31717</c:v>
                </c:pt>
                <c:pt idx="4278">
                  <c:v>31717</c:v>
                </c:pt>
                <c:pt idx="4279">
                  <c:v>31717</c:v>
                </c:pt>
                <c:pt idx="4280">
                  <c:v>31709</c:v>
                </c:pt>
                <c:pt idx="4281">
                  <c:v>31702</c:v>
                </c:pt>
                <c:pt idx="4282">
                  <c:v>31680</c:v>
                </c:pt>
                <c:pt idx="4283">
                  <c:v>31672</c:v>
                </c:pt>
                <c:pt idx="4284">
                  <c:v>31665</c:v>
                </c:pt>
                <c:pt idx="4285">
                  <c:v>31657</c:v>
                </c:pt>
                <c:pt idx="4286">
                  <c:v>31650</c:v>
                </c:pt>
                <c:pt idx="4287">
                  <c:v>31642</c:v>
                </c:pt>
                <c:pt idx="4288">
                  <c:v>31627</c:v>
                </c:pt>
                <c:pt idx="4289">
                  <c:v>31620</c:v>
                </c:pt>
                <c:pt idx="4290">
                  <c:v>31612</c:v>
                </c:pt>
                <c:pt idx="4291">
                  <c:v>31605</c:v>
                </c:pt>
                <c:pt idx="4292">
                  <c:v>31605</c:v>
                </c:pt>
                <c:pt idx="4293">
                  <c:v>31605</c:v>
                </c:pt>
                <c:pt idx="4294">
                  <c:v>31598</c:v>
                </c:pt>
                <c:pt idx="4295">
                  <c:v>31516</c:v>
                </c:pt>
                <c:pt idx="4296">
                  <c:v>30696</c:v>
                </c:pt>
                <c:pt idx="4297">
                  <c:v>29608</c:v>
                </c:pt>
                <c:pt idx="4298">
                  <c:v>28411</c:v>
                </c:pt>
                <c:pt idx="4299">
                  <c:v>27198</c:v>
                </c:pt>
                <c:pt idx="4300">
                  <c:v>25962</c:v>
                </c:pt>
                <c:pt idx="4301">
                  <c:v>24585</c:v>
                </c:pt>
                <c:pt idx="4302">
                  <c:v>23412</c:v>
                </c:pt>
                <c:pt idx="4303">
                  <c:v>22126</c:v>
                </c:pt>
                <c:pt idx="4304">
                  <c:v>20960</c:v>
                </c:pt>
                <c:pt idx="4305">
                  <c:v>19794</c:v>
                </c:pt>
                <c:pt idx="4306">
                  <c:v>19186</c:v>
                </c:pt>
                <c:pt idx="4307">
                  <c:v>19113</c:v>
                </c:pt>
                <c:pt idx="4308">
                  <c:v>19119</c:v>
                </c:pt>
                <c:pt idx="4309">
                  <c:v>19175</c:v>
                </c:pt>
                <c:pt idx="4310">
                  <c:v>19794</c:v>
                </c:pt>
                <c:pt idx="4311">
                  <c:v>20006</c:v>
                </c:pt>
                <c:pt idx="4312">
                  <c:v>20046</c:v>
                </c:pt>
                <c:pt idx="4313">
                  <c:v>20075</c:v>
                </c:pt>
                <c:pt idx="4314">
                  <c:v>20086</c:v>
                </c:pt>
                <c:pt idx="4315">
                  <c:v>20092</c:v>
                </c:pt>
                <c:pt idx="4316">
                  <c:v>20098</c:v>
                </c:pt>
                <c:pt idx="4317">
                  <c:v>20302</c:v>
                </c:pt>
                <c:pt idx="4318">
                  <c:v>20459</c:v>
                </c:pt>
                <c:pt idx="4319">
                  <c:v>20494</c:v>
                </c:pt>
                <c:pt idx="4320">
                  <c:v>20518</c:v>
                </c:pt>
                <c:pt idx="4321">
                  <c:v>20535</c:v>
                </c:pt>
                <c:pt idx="4322">
                  <c:v>20535</c:v>
                </c:pt>
                <c:pt idx="4323">
                  <c:v>20529</c:v>
                </c:pt>
                <c:pt idx="4324">
                  <c:v>20529</c:v>
                </c:pt>
                <c:pt idx="4325">
                  <c:v>20535</c:v>
                </c:pt>
                <c:pt idx="4326">
                  <c:v>20541</c:v>
                </c:pt>
                <c:pt idx="4327">
                  <c:v>20541</c:v>
                </c:pt>
                <c:pt idx="4328">
                  <c:v>20558</c:v>
                </c:pt>
                <c:pt idx="4329">
                  <c:v>20570</c:v>
                </c:pt>
                <c:pt idx="4330">
                  <c:v>20582</c:v>
                </c:pt>
                <c:pt idx="4331">
                  <c:v>20582</c:v>
                </c:pt>
                <c:pt idx="4332">
                  <c:v>20599</c:v>
                </c:pt>
                <c:pt idx="4333">
                  <c:v>20599</c:v>
                </c:pt>
                <c:pt idx="4334">
                  <c:v>20605</c:v>
                </c:pt>
                <c:pt idx="4335">
                  <c:v>20611</c:v>
                </c:pt>
                <c:pt idx="4336">
                  <c:v>20617</c:v>
                </c:pt>
                <c:pt idx="4337">
                  <c:v>20623</c:v>
                </c:pt>
                <c:pt idx="4338">
                  <c:v>20628</c:v>
                </c:pt>
                <c:pt idx="4339">
                  <c:v>20628</c:v>
                </c:pt>
                <c:pt idx="4340">
                  <c:v>20634</c:v>
                </c:pt>
                <c:pt idx="4341">
                  <c:v>20640</c:v>
                </c:pt>
                <c:pt idx="4342">
                  <c:v>20646</c:v>
                </c:pt>
                <c:pt idx="4343">
                  <c:v>20646</c:v>
                </c:pt>
                <c:pt idx="4344">
                  <c:v>20646</c:v>
                </c:pt>
                <c:pt idx="4345">
                  <c:v>20652</c:v>
                </c:pt>
                <c:pt idx="4346">
                  <c:v>20652</c:v>
                </c:pt>
                <c:pt idx="4347">
                  <c:v>20658</c:v>
                </c:pt>
                <c:pt idx="4348">
                  <c:v>20663</c:v>
                </c:pt>
                <c:pt idx="4349">
                  <c:v>20669</c:v>
                </c:pt>
                <c:pt idx="4350">
                  <c:v>20669</c:v>
                </c:pt>
                <c:pt idx="4351">
                  <c:v>20663</c:v>
                </c:pt>
                <c:pt idx="4352">
                  <c:v>20663</c:v>
                </c:pt>
                <c:pt idx="4353">
                  <c:v>20669</c:v>
                </c:pt>
                <c:pt idx="4354">
                  <c:v>20669</c:v>
                </c:pt>
                <c:pt idx="4355">
                  <c:v>20663</c:v>
                </c:pt>
                <c:pt idx="4356">
                  <c:v>20669</c:v>
                </c:pt>
                <c:pt idx="4357">
                  <c:v>20675</c:v>
                </c:pt>
                <c:pt idx="4358">
                  <c:v>20693</c:v>
                </c:pt>
                <c:pt idx="4359">
                  <c:v>20717</c:v>
                </c:pt>
                <c:pt idx="4360">
                  <c:v>20728</c:v>
                </c:pt>
                <c:pt idx="4361">
                  <c:v>20740</c:v>
                </c:pt>
                <c:pt idx="4362">
                  <c:v>20752</c:v>
                </c:pt>
                <c:pt idx="4363">
                  <c:v>20758</c:v>
                </c:pt>
                <c:pt idx="4364">
                  <c:v>20764</c:v>
                </c:pt>
                <c:pt idx="4365">
                  <c:v>20770</c:v>
                </c:pt>
                <c:pt idx="4366">
                  <c:v>20776</c:v>
                </c:pt>
                <c:pt idx="4367">
                  <c:v>20782</c:v>
                </c:pt>
                <c:pt idx="4368">
                  <c:v>20788</c:v>
                </c:pt>
                <c:pt idx="4369">
                  <c:v>20794</c:v>
                </c:pt>
                <c:pt idx="4370">
                  <c:v>20794</c:v>
                </c:pt>
                <c:pt idx="4371">
                  <c:v>20794</c:v>
                </c:pt>
                <c:pt idx="4372">
                  <c:v>20800</c:v>
                </c:pt>
                <c:pt idx="4373">
                  <c:v>20805</c:v>
                </c:pt>
                <c:pt idx="4374">
                  <c:v>20800</c:v>
                </c:pt>
                <c:pt idx="4375">
                  <c:v>20800</c:v>
                </c:pt>
                <c:pt idx="4376">
                  <c:v>20805</c:v>
                </c:pt>
                <c:pt idx="4377">
                  <c:v>20811</c:v>
                </c:pt>
                <c:pt idx="4378">
                  <c:v>20835</c:v>
                </c:pt>
                <c:pt idx="4379">
                  <c:v>22461</c:v>
                </c:pt>
                <c:pt idx="4380">
                  <c:v>24319</c:v>
                </c:pt>
                <c:pt idx="4381">
                  <c:v>25298</c:v>
                </c:pt>
                <c:pt idx="4382">
                  <c:v>26123</c:v>
                </c:pt>
                <c:pt idx="4383">
                  <c:v>28207</c:v>
                </c:pt>
                <c:pt idx="4384">
                  <c:v>29235</c:v>
                </c:pt>
                <c:pt idx="4385">
                  <c:v>30748</c:v>
                </c:pt>
                <c:pt idx="4386">
                  <c:v>32805</c:v>
                </c:pt>
                <c:pt idx="4387">
                  <c:v>33803</c:v>
                </c:pt>
                <c:pt idx="4388">
                  <c:v>34450</c:v>
                </c:pt>
                <c:pt idx="4389">
                  <c:v>35008</c:v>
                </c:pt>
                <c:pt idx="4390">
                  <c:v>37453</c:v>
                </c:pt>
                <c:pt idx="4391">
                  <c:v>48554</c:v>
                </c:pt>
                <c:pt idx="4392">
                  <c:v>71035</c:v>
                </c:pt>
                <c:pt idx="4393">
                  <c:v>90194</c:v>
                </c:pt>
                <c:pt idx="4394">
                  <c:v>88653</c:v>
                </c:pt>
                <c:pt idx="4395">
                  <c:v>88530</c:v>
                </c:pt>
                <c:pt idx="4396">
                  <c:v>88224</c:v>
                </c:pt>
                <c:pt idx="4397">
                  <c:v>87943</c:v>
                </c:pt>
                <c:pt idx="4398">
                  <c:v>87870</c:v>
                </c:pt>
                <c:pt idx="4399">
                  <c:v>87773</c:v>
                </c:pt>
                <c:pt idx="4400">
                  <c:v>87748</c:v>
                </c:pt>
                <c:pt idx="4401">
                  <c:v>87712</c:v>
                </c:pt>
                <c:pt idx="4402">
                  <c:v>87699</c:v>
                </c:pt>
                <c:pt idx="4403">
                  <c:v>87614</c:v>
                </c:pt>
                <c:pt idx="4404">
                  <c:v>87516</c:v>
                </c:pt>
                <c:pt idx="4405">
                  <c:v>87419</c:v>
                </c:pt>
                <c:pt idx="4406">
                  <c:v>87394</c:v>
                </c:pt>
                <c:pt idx="4407">
                  <c:v>87443</c:v>
                </c:pt>
                <c:pt idx="4408">
                  <c:v>87431</c:v>
                </c:pt>
                <c:pt idx="4409">
                  <c:v>87431</c:v>
                </c:pt>
                <c:pt idx="4410">
                  <c:v>87407</c:v>
                </c:pt>
                <c:pt idx="4411">
                  <c:v>87468</c:v>
                </c:pt>
                <c:pt idx="4412">
                  <c:v>87394</c:v>
                </c:pt>
                <c:pt idx="4413">
                  <c:v>87407</c:v>
                </c:pt>
                <c:pt idx="4414">
                  <c:v>87394</c:v>
                </c:pt>
                <c:pt idx="4415">
                  <c:v>87370</c:v>
                </c:pt>
                <c:pt idx="4416">
                  <c:v>87382</c:v>
                </c:pt>
                <c:pt idx="4417">
                  <c:v>87468</c:v>
                </c:pt>
                <c:pt idx="4418">
                  <c:v>87480</c:v>
                </c:pt>
                <c:pt idx="4419">
                  <c:v>87492</c:v>
                </c:pt>
                <c:pt idx="4420">
                  <c:v>87492</c:v>
                </c:pt>
                <c:pt idx="4421">
                  <c:v>87480</c:v>
                </c:pt>
                <c:pt idx="4422">
                  <c:v>87455</c:v>
                </c:pt>
                <c:pt idx="4423">
                  <c:v>87443</c:v>
                </c:pt>
                <c:pt idx="4424">
                  <c:v>87529</c:v>
                </c:pt>
                <c:pt idx="4425">
                  <c:v>87699</c:v>
                </c:pt>
                <c:pt idx="4426">
                  <c:v>87492</c:v>
                </c:pt>
                <c:pt idx="4427">
                  <c:v>87358</c:v>
                </c:pt>
                <c:pt idx="4428">
                  <c:v>87272</c:v>
                </c:pt>
                <c:pt idx="4429">
                  <c:v>87187</c:v>
                </c:pt>
                <c:pt idx="4430">
                  <c:v>87127</c:v>
                </c:pt>
                <c:pt idx="4431">
                  <c:v>87260</c:v>
                </c:pt>
                <c:pt idx="4432">
                  <c:v>88554</c:v>
                </c:pt>
                <c:pt idx="4433">
                  <c:v>88370</c:v>
                </c:pt>
                <c:pt idx="4434">
                  <c:v>90367</c:v>
                </c:pt>
                <c:pt idx="4435">
                  <c:v>90491</c:v>
                </c:pt>
                <c:pt idx="4436">
                  <c:v>89871</c:v>
                </c:pt>
                <c:pt idx="4437">
                  <c:v>89501</c:v>
                </c:pt>
                <c:pt idx="4438">
                  <c:v>88825</c:v>
                </c:pt>
                <c:pt idx="4439">
                  <c:v>88444</c:v>
                </c:pt>
                <c:pt idx="4440">
                  <c:v>88224</c:v>
                </c:pt>
                <c:pt idx="4441">
                  <c:v>87980</c:v>
                </c:pt>
                <c:pt idx="4442">
                  <c:v>87834</c:v>
                </c:pt>
                <c:pt idx="4443">
                  <c:v>87882</c:v>
                </c:pt>
                <c:pt idx="4444">
                  <c:v>87895</c:v>
                </c:pt>
                <c:pt idx="4445">
                  <c:v>87773</c:v>
                </c:pt>
                <c:pt idx="4446">
                  <c:v>87675</c:v>
                </c:pt>
                <c:pt idx="4447">
                  <c:v>87614</c:v>
                </c:pt>
                <c:pt idx="4448">
                  <c:v>87614</c:v>
                </c:pt>
                <c:pt idx="4449">
                  <c:v>87431</c:v>
                </c:pt>
                <c:pt idx="4450">
                  <c:v>87516</c:v>
                </c:pt>
                <c:pt idx="4451">
                  <c:v>87468</c:v>
                </c:pt>
                <c:pt idx="4452">
                  <c:v>87321</c:v>
                </c:pt>
                <c:pt idx="4453">
                  <c:v>87309</c:v>
                </c:pt>
                <c:pt idx="4454">
                  <c:v>87285</c:v>
                </c:pt>
                <c:pt idx="4455">
                  <c:v>87394</c:v>
                </c:pt>
                <c:pt idx="4456">
                  <c:v>87211</c:v>
                </c:pt>
                <c:pt idx="4457">
                  <c:v>87163</c:v>
                </c:pt>
                <c:pt idx="4458">
                  <c:v>87455</c:v>
                </c:pt>
                <c:pt idx="4459">
                  <c:v>87431</c:v>
                </c:pt>
                <c:pt idx="4460">
                  <c:v>87492</c:v>
                </c:pt>
                <c:pt idx="4461">
                  <c:v>87431</c:v>
                </c:pt>
                <c:pt idx="4462">
                  <c:v>87407</c:v>
                </c:pt>
                <c:pt idx="4463">
                  <c:v>87066</c:v>
                </c:pt>
                <c:pt idx="4464">
                  <c:v>87199</c:v>
                </c:pt>
                <c:pt idx="4465">
                  <c:v>86475</c:v>
                </c:pt>
                <c:pt idx="4466">
                  <c:v>86355</c:v>
                </c:pt>
                <c:pt idx="4467">
                  <c:v>86934</c:v>
                </c:pt>
                <c:pt idx="4468">
                  <c:v>87455</c:v>
                </c:pt>
                <c:pt idx="4469">
                  <c:v>87614</c:v>
                </c:pt>
                <c:pt idx="4470">
                  <c:v>87504</c:v>
                </c:pt>
                <c:pt idx="4471">
                  <c:v>87260</c:v>
                </c:pt>
                <c:pt idx="4472">
                  <c:v>86439</c:v>
                </c:pt>
                <c:pt idx="4473">
                  <c:v>86548</c:v>
                </c:pt>
                <c:pt idx="4474">
                  <c:v>86415</c:v>
                </c:pt>
                <c:pt idx="4475">
                  <c:v>86295</c:v>
                </c:pt>
                <c:pt idx="4476">
                  <c:v>86210</c:v>
                </c:pt>
                <c:pt idx="4477">
                  <c:v>86270</c:v>
                </c:pt>
                <c:pt idx="4478">
                  <c:v>86488</c:v>
                </c:pt>
                <c:pt idx="4479">
                  <c:v>86560</c:v>
                </c:pt>
                <c:pt idx="4480">
                  <c:v>86512</c:v>
                </c:pt>
                <c:pt idx="4481">
                  <c:v>86415</c:v>
                </c:pt>
                <c:pt idx="4482">
                  <c:v>86331</c:v>
                </c:pt>
                <c:pt idx="4483">
                  <c:v>86258</c:v>
                </c:pt>
                <c:pt idx="4484">
                  <c:v>86138</c:v>
                </c:pt>
                <c:pt idx="4485">
                  <c:v>86017</c:v>
                </c:pt>
                <c:pt idx="4486">
                  <c:v>85849</c:v>
                </c:pt>
                <c:pt idx="4487">
                  <c:v>85969</c:v>
                </c:pt>
                <c:pt idx="4488">
                  <c:v>86126</c:v>
                </c:pt>
                <c:pt idx="4489">
                  <c:v>86258</c:v>
                </c:pt>
                <c:pt idx="4490">
                  <c:v>86391</c:v>
                </c:pt>
                <c:pt idx="4491">
                  <c:v>86500</c:v>
                </c:pt>
                <c:pt idx="4492">
                  <c:v>86680</c:v>
                </c:pt>
                <c:pt idx="4493">
                  <c:v>86873</c:v>
                </c:pt>
                <c:pt idx="4494">
                  <c:v>87018</c:v>
                </c:pt>
                <c:pt idx="4495">
                  <c:v>87211</c:v>
                </c:pt>
                <c:pt idx="4496">
                  <c:v>87321</c:v>
                </c:pt>
                <c:pt idx="4497">
                  <c:v>87370</c:v>
                </c:pt>
                <c:pt idx="4498">
                  <c:v>87382</c:v>
                </c:pt>
                <c:pt idx="4499">
                  <c:v>87407</c:v>
                </c:pt>
                <c:pt idx="4500">
                  <c:v>87516</c:v>
                </c:pt>
                <c:pt idx="4501">
                  <c:v>87516</c:v>
                </c:pt>
                <c:pt idx="4502">
                  <c:v>87199</c:v>
                </c:pt>
                <c:pt idx="4503">
                  <c:v>86982</c:v>
                </c:pt>
                <c:pt idx="4504">
                  <c:v>86777</c:v>
                </c:pt>
                <c:pt idx="4505">
                  <c:v>86572</c:v>
                </c:pt>
                <c:pt idx="4506">
                  <c:v>86355</c:v>
                </c:pt>
                <c:pt idx="4507">
                  <c:v>86138</c:v>
                </c:pt>
                <c:pt idx="4508">
                  <c:v>86258</c:v>
                </c:pt>
                <c:pt idx="4509">
                  <c:v>86138</c:v>
                </c:pt>
                <c:pt idx="4510">
                  <c:v>86114</c:v>
                </c:pt>
                <c:pt idx="4511">
                  <c:v>86114</c:v>
                </c:pt>
                <c:pt idx="4512">
                  <c:v>86077</c:v>
                </c:pt>
                <c:pt idx="4513">
                  <c:v>86053</c:v>
                </c:pt>
                <c:pt idx="4514">
                  <c:v>86090</c:v>
                </c:pt>
                <c:pt idx="4515">
                  <c:v>86126</c:v>
                </c:pt>
                <c:pt idx="4516">
                  <c:v>86126</c:v>
                </c:pt>
                <c:pt idx="4517">
                  <c:v>86138</c:v>
                </c:pt>
                <c:pt idx="4518">
                  <c:v>86114</c:v>
                </c:pt>
                <c:pt idx="4519">
                  <c:v>86126</c:v>
                </c:pt>
                <c:pt idx="4520">
                  <c:v>86114</c:v>
                </c:pt>
                <c:pt idx="4521">
                  <c:v>86090</c:v>
                </c:pt>
                <c:pt idx="4522">
                  <c:v>86053</c:v>
                </c:pt>
                <c:pt idx="4523">
                  <c:v>85981</c:v>
                </c:pt>
                <c:pt idx="4524">
                  <c:v>85921</c:v>
                </c:pt>
                <c:pt idx="4525">
                  <c:v>85933</c:v>
                </c:pt>
                <c:pt idx="4526">
                  <c:v>85957</c:v>
                </c:pt>
                <c:pt idx="4527">
                  <c:v>85981</c:v>
                </c:pt>
                <c:pt idx="4528">
                  <c:v>85993</c:v>
                </c:pt>
                <c:pt idx="4529">
                  <c:v>85993</c:v>
                </c:pt>
                <c:pt idx="4530">
                  <c:v>86029</c:v>
                </c:pt>
                <c:pt idx="4531">
                  <c:v>86053</c:v>
                </c:pt>
                <c:pt idx="4532">
                  <c:v>86090</c:v>
                </c:pt>
                <c:pt idx="4533">
                  <c:v>86090</c:v>
                </c:pt>
                <c:pt idx="4534">
                  <c:v>86090</c:v>
                </c:pt>
                <c:pt idx="4535">
                  <c:v>86065</c:v>
                </c:pt>
                <c:pt idx="4536">
                  <c:v>86077</c:v>
                </c:pt>
                <c:pt idx="4537">
                  <c:v>86053</c:v>
                </c:pt>
                <c:pt idx="4538">
                  <c:v>86041</c:v>
                </c:pt>
                <c:pt idx="4539">
                  <c:v>86041</c:v>
                </c:pt>
                <c:pt idx="4540">
                  <c:v>86005</c:v>
                </c:pt>
                <c:pt idx="4541">
                  <c:v>85957</c:v>
                </c:pt>
                <c:pt idx="4542">
                  <c:v>85909</c:v>
                </c:pt>
                <c:pt idx="4543">
                  <c:v>85885</c:v>
                </c:pt>
                <c:pt idx="4544">
                  <c:v>85849</c:v>
                </c:pt>
                <c:pt idx="4545">
                  <c:v>85861</c:v>
                </c:pt>
                <c:pt idx="4546">
                  <c:v>85837</c:v>
                </c:pt>
                <c:pt idx="4547">
                  <c:v>85789</c:v>
                </c:pt>
                <c:pt idx="4548">
                  <c:v>85742</c:v>
                </c:pt>
                <c:pt idx="4549">
                  <c:v>85694</c:v>
                </c:pt>
                <c:pt idx="4550">
                  <c:v>85658</c:v>
                </c:pt>
                <c:pt idx="4551">
                  <c:v>85634</c:v>
                </c:pt>
                <c:pt idx="4552">
                  <c:v>85598</c:v>
                </c:pt>
                <c:pt idx="4553">
                  <c:v>85550</c:v>
                </c:pt>
                <c:pt idx="4554">
                  <c:v>85502</c:v>
                </c:pt>
                <c:pt idx="4555">
                  <c:v>85454</c:v>
                </c:pt>
                <c:pt idx="4556">
                  <c:v>85418</c:v>
                </c:pt>
                <c:pt idx="4557">
                  <c:v>85335</c:v>
                </c:pt>
                <c:pt idx="4558">
                  <c:v>85203</c:v>
                </c:pt>
                <c:pt idx="4559">
                  <c:v>85107</c:v>
                </c:pt>
                <c:pt idx="4560">
                  <c:v>85035</c:v>
                </c:pt>
                <c:pt idx="4561">
                  <c:v>84892</c:v>
                </c:pt>
                <c:pt idx="4562">
                  <c:v>84736</c:v>
                </c:pt>
                <c:pt idx="4563">
                  <c:v>84582</c:v>
                </c:pt>
                <c:pt idx="4564">
                  <c:v>84439</c:v>
                </c:pt>
                <c:pt idx="4565">
                  <c:v>84284</c:v>
                </c:pt>
                <c:pt idx="4566">
                  <c:v>84129</c:v>
                </c:pt>
                <c:pt idx="4567">
                  <c:v>83975</c:v>
                </c:pt>
                <c:pt idx="4568">
                  <c:v>83808</c:v>
                </c:pt>
                <c:pt idx="4569">
                  <c:v>83618</c:v>
                </c:pt>
                <c:pt idx="4570">
                  <c:v>83405</c:v>
                </c:pt>
                <c:pt idx="4571">
                  <c:v>83191</c:v>
                </c:pt>
                <c:pt idx="4572">
                  <c:v>83014</c:v>
                </c:pt>
                <c:pt idx="4573">
                  <c:v>82824</c:v>
                </c:pt>
                <c:pt idx="4574">
                  <c:v>82647</c:v>
                </c:pt>
                <c:pt idx="4575">
                  <c:v>82469</c:v>
                </c:pt>
                <c:pt idx="4576">
                  <c:v>82292</c:v>
                </c:pt>
                <c:pt idx="4577">
                  <c:v>82081</c:v>
                </c:pt>
                <c:pt idx="4578">
                  <c:v>81834</c:v>
                </c:pt>
                <c:pt idx="4579">
                  <c:v>81504</c:v>
                </c:pt>
                <c:pt idx="4580">
                  <c:v>81246</c:v>
                </c:pt>
                <c:pt idx="4581">
                  <c:v>80989</c:v>
                </c:pt>
                <c:pt idx="4582">
                  <c:v>80709</c:v>
                </c:pt>
                <c:pt idx="4583">
                  <c:v>80394</c:v>
                </c:pt>
                <c:pt idx="4584">
                  <c:v>80055</c:v>
                </c:pt>
                <c:pt idx="4585">
                  <c:v>79766</c:v>
                </c:pt>
                <c:pt idx="4586">
                  <c:v>79442</c:v>
                </c:pt>
                <c:pt idx="4587">
                  <c:v>79083</c:v>
                </c:pt>
                <c:pt idx="4588">
                  <c:v>78806</c:v>
                </c:pt>
                <c:pt idx="4589">
                  <c:v>78472</c:v>
                </c:pt>
                <c:pt idx="4590">
                  <c:v>78150</c:v>
                </c:pt>
                <c:pt idx="4591">
                  <c:v>77978</c:v>
                </c:pt>
                <c:pt idx="4592">
                  <c:v>77978</c:v>
                </c:pt>
                <c:pt idx="4593">
                  <c:v>77978</c:v>
                </c:pt>
                <c:pt idx="4594">
                  <c:v>77978</c:v>
                </c:pt>
                <c:pt idx="4595">
                  <c:v>77989</c:v>
                </c:pt>
                <c:pt idx="4596">
                  <c:v>78012</c:v>
                </c:pt>
                <c:pt idx="4597">
                  <c:v>78001</c:v>
                </c:pt>
                <c:pt idx="4598">
                  <c:v>78012</c:v>
                </c:pt>
                <c:pt idx="4599">
                  <c:v>78001</c:v>
                </c:pt>
                <c:pt idx="4600">
                  <c:v>78001</c:v>
                </c:pt>
                <c:pt idx="4601">
                  <c:v>77978</c:v>
                </c:pt>
                <c:pt idx="4602">
                  <c:v>77978</c:v>
                </c:pt>
                <c:pt idx="4603">
                  <c:v>77966</c:v>
                </c:pt>
                <c:pt idx="4604">
                  <c:v>77978</c:v>
                </c:pt>
                <c:pt idx="4605">
                  <c:v>77978</c:v>
                </c:pt>
                <c:pt idx="4606">
                  <c:v>77932</c:v>
                </c:pt>
                <c:pt idx="4607">
                  <c:v>77932</c:v>
                </c:pt>
                <c:pt idx="4608">
                  <c:v>77932</c:v>
                </c:pt>
                <c:pt idx="4609">
                  <c:v>77932</c:v>
                </c:pt>
                <c:pt idx="4610">
                  <c:v>77920</c:v>
                </c:pt>
                <c:pt idx="4611">
                  <c:v>77932</c:v>
                </c:pt>
                <c:pt idx="4612">
                  <c:v>77932</c:v>
                </c:pt>
                <c:pt idx="4613">
                  <c:v>77920</c:v>
                </c:pt>
                <c:pt idx="4614">
                  <c:v>77909</c:v>
                </c:pt>
                <c:pt idx="4615">
                  <c:v>77909</c:v>
                </c:pt>
                <c:pt idx="4616">
                  <c:v>77909</c:v>
                </c:pt>
                <c:pt idx="4617">
                  <c:v>77668</c:v>
                </c:pt>
                <c:pt idx="4618">
                  <c:v>77348</c:v>
                </c:pt>
                <c:pt idx="4619">
                  <c:v>77016</c:v>
                </c:pt>
                <c:pt idx="4620">
                  <c:v>76685</c:v>
                </c:pt>
                <c:pt idx="4621">
                  <c:v>76355</c:v>
                </c:pt>
                <c:pt idx="4622">
                  <c:v>76037</c:v>
                </c:pt>
                <c:pt idx="4623">
                  <c:v>75697</c:v>
                </c:pt>
                <c:pt idx="4624">
                  <c:v>75369</c:v>
                </c:pt>
                <c:pt idx="4625">
                  <c:v>75021</c:v>
                </c:pt>
                <c:pt idx="4626">
                  <c:v>74729</c:v>
                </c:pt>
                <c:pt idx="4627">
                  <c:v>74404</c:v>
                </c:pt>
                <c:pt idx="4628">
                  <c:v>74081</c:v>
                </c:pt>
                <c:pt idx="4629">
                  <c:v>73735</c:v>
                </c:pt>
                <c:pt idx="4630">
                  <c:v>73423</c:v>
                </c:pt>
                <c:pt idx="4631">
                  <c:v>73101</c:v>
                </c:pt>
                <c:pt idx="4632">
                  <c:v>72636</c:v>
                </c:pt>
                <c:pt idx="4633">
                  <c:v>72181</c:v>
                </c:pt>
                <c:pt idx="4634">
                  <c:v>71696</c:v>
                </c:pt>
                <c:pt idx="4635">
                  <c:v>71244</c:v>
                </c:pt>
                <c:pt idx="4636">
                  <c:v>70805</c:v>
                </c:pt>
                <c:pt idx="4637">
                  <c:v>70345</c:v>
                </c:pt>
                <c:pt idx="4638">
                  <c:v>69886</c:v>
                </c:pt>
                <c:pt idx="4639">
                  <c:v>69442</c:v>
                </c:pt>
                <c:pt idx="4640">
                  <c:v>68945</c:v>
                </c:pt>
                <c:pt idx="4641">
                  <c:v>68407</c:v>
                </c:pt>
                <c:pt idx="4642">
                  <c:v>67902</c:v>
                </c:pt>
                <c:pt idx="4643">
                  <c:v>67367</c:v>
                </c:pt>
                <c:pt idx="4644">
                  <c:v>66866</c:v>
                </c:pt>
                <c:pt idx="4645">
                  <c:v>66366</c:v>
                </c:pt>
                <c:pt idx="4646">
                  <c:v>65888</c:v>
                </c:pt>
                <c:pt idx="4647">
                  <c:v>65380</c:v>
                </c:pt>
                <c:pt idx="4648">
                  <c:v>64873</c:v>
                </c:pt>
                <c:pt idx="4649">
                  <c:v>64338</c:v>
                </c:pt>
                <c:pt idx="4650">
                  <c:v>63794</c:v>
                </c:pt>
                <c:pt idx="4651">
                  <c:v>63336</c:v>
                </c:pt>
                <c:pt idx="4652">
                  <c:v>62848</c:v>
                </c:pt>
                <c:pt idx="4653">
                  <c:v>62351</c:v>
                </c:pt>
                <c:pt idx="4654">
                  <c:v>61897</c:v>
                </c:pt>
                <c:pt idx="4655">
                  <c:v>61393</c:v>
                </c:pt>
                <c:pt idx="4656">
                  <c:v>60839</c:v>
                </c:pt>
                <c:pt idx="4657">
                  <c:v>60226</c:v>
                </c:pt>
                <c:pt idx="4658">
                  <c:v>59788</c:v>
                </c:pt>
                <c:pt idx="4659">
                  <c:v>59241</c:v>
                </c:pt>
                <c:pt idx="4660">
                  <c:v>58708</c:v>
                </c:pt>
                <c:pt idx="4661">
                  <c:v>58187</c:v>
                </c:pt>
                <c:pt idx="4662">
                  <c:v>57658</c:v>
                </c:pt>
                <c:pt idx="4663">
                  <c:v>57110</c:v>
                </c:pt>
                <c:pt idx="4664">
                  <c:v>56593</c:v>
                </c:pt>
                <c:pt idx="4665">
                  <c:v>56019</c:v>
                </c:pt>
                <c:pt idx="4666">
                  <c:v>55496</c:v>
                </c:pt>
                <c:pt idx="4667">
                  <c:v>54964</c:v>
                </c:pt>
                <c:pt idx="4668">
                  <c:v>54620</c:v>
                </c:pt>
                <c:pt idx="4669">
                  <c:v>54541</c:v>
                </c:pt>
                <c:pt idx="4670">
                  <c:v>54551</c:v>
                </c:pt>
                <c:pt idx="4671">
                  <c:v>54541</c:v>
                </c:pt>
                <c:pt idx="4672">
                  <c:v>54610</c:v>
                </c:pt>
                <c:pt idx="4673">
                  <c:v>54856</c:v>
                </c:pt>
                <c:pt idx="4674">
                  <c:v>55062</c:v>
                </c:pt>
                <c:pt idx="4675">
                  <c:v>55200</c:v>
                </c:pt>
                <c:pt idx="4676">
                  <c:v>55249</c:v>
                </c:pt>
                <c:pt idx="4677">
                  <c:v>55289</c:v>
                </c:pt>
                <c:pt idx="4678">
                  <c:v>55328</c:v>
                </c:pt>
                <c:pt idx="4679">
                  <c:v>55367</c:v>
                </c:pt>
                <c:pt idx="4680">
                  <c:v>55407</c:v>
                </c:pt>
                <c:pt idx="4681">
                  <c:v>55456</c:v>
                </c:pt>
                <c:pt idx="4682">
                  <c:v>55496</c:v>
                </c:pt>
                <c:pt idx="4683">
                  <c:v>55545</c:v>
                </c:pt>
                <c:pt idx="4684">
                  <c:v>55594</c:v>
                </c:pt>
                <c:pt idx="4685">
                  <c:v>55634</c:v>
                </c:pt>
                <c:pt idx="4686">
                  <c:v>55663</c:v>
                </c:pt>
                <c:pt idx="4687">
                  <c:v>55663</c:v>
                </c:pt>
                <c:pt idx="4688">
                  <c:v>55673</c:v>
                </c:pt>
                <c:pt idx="4689">
                  <c:v>55673</c:v>
                </c:pt>
                <c:pt idx="4690">
                  <c:v>55683</c:v>
                </c:pt>
                <c:pt idx="4691">
                  <c:v>55683</c:v>
                </c:pt>
                <c:pt idx="4692">
                  <c:v>55683</c:v>
                </c:pt>
                <c:pt idx="4693">
                  <c:v>55733</c:v>
                </c:pt>
                <c:pt idx="4694">
                  <c:v>55782</c:v>
                </c:pt>
                <c:pt idx="4695">
                  <c:v>55822</c:v>
                </c:pt>
                <c:pt idx="4696">
                  <c:v>55920</c:v>
                </c:pt>
                <c:pt idx="4697">
                  <c:v>55990</c:v>
                </c:pt>
                <c:pt idx="4698">
                  <c:v>56039</c:v>
                </c:pt>
                <c:pt idx="4699">
                  <c:v>56088</c:v>
                </c:pt>
                <c:pt idx="4700">
                  <c:v>56118</c:v>
                </c:pt>
                <c:pt idx="4701">
                  <c:v>56128</c:v>
                </c:pt>
                <c:pt idx="4702">
                  <c:v>56177</c:v>
                </c:pt>
                <c:pt idx="4703">
                  <c:v>56197</c:v>
                </c:pt>
                <c:pt idx="4704">
                  <c:v>56217</c:v>
                </c:pt>
                <c:pt idx="4705">
                  <c:v>56237</c:v>
                </c:pt>
                <c:pt idx="4706">
                  <c:v>56256</c:v>
                </c:pt>
                <c:pt idx="4707">
                  <c:v>56316</c:v>
                </c:pt>
                <c:pt idx="4708">
                  <c:v>56316</c:v>
                </c:pt>
                <c:pt idx="4709">
                  <c:v>56325</c:v>
                </c:pt>
                <c:pt idx="4710">
                  <c:v>56365</c:v>
                </c:pt>
                <c:pt idx="4711">
                  <c:v>56395</c:v>
                </c:pt>
                <c:pt idx="4712">
                  <c:v>56434</c:v>
                </c:pt>
                <c:pt idx="4713">
                  <c:v>56454</c:v>
                </c:pt>
                <c:pt idx="4714">
                  <c:v>56484</c:v>
                </c:pt>
                <c:pt idx="4715">
                  <c:v>56514</c:v>
                </c:pt>
                <c:pt idx="4716">
                  <c:v>56553</c:v>
                </c:pt>
                <c:pt idx="4717">
                  <c:v>56593</c:v>
                </c:pt>
                <c:pt idx="4718">
                  <c:v>56633</c:v>
                </c:pt>
                <c:pt idx="4719">
                  <c:v>56633</c:v>
                </c:pt>
                <c:pt idx="4720">
                  <c:v>56722</c:v>
                </c:pt>
                <c:pt idx="4721">
                  <c:v>56762</c:v>
                </c:pt>
                <c:pt idx="4722">
                  <c:v>56802</c:v>
                </c:pt>
                <c:pt idx="4723">
                  <c:v>56842</c:v>
                </c:pt>
                <c:pt idx="4724">
                  <c:v>56931</c:v>
                </c:pt>
                <c:pt idx="4725">
                  <c:v>56931</c:v>
                </c:pt>
                <c:pt idx="4726">
                  <c:v>56961</c:v>
                </c:pt>
                <c:pt idx="4727">
                  <c:v>57001</c:v>
                </c:pt>
                <c:pt idx="4728">
                  <c:v>57040</c:v>
                </c:pt>
                <c:pt idx="4729">
                  <c:v>57080</c:v>
                </c:pt>
                <c:pt idx="4730">
                  <c:v>57130</c:v>
                </c:pt>
                <c:pt idx="4731">
                  <c:v>57170</c:v>
                </c:pt>
                <c:pt idx="4732">
                  <c:v>57209</c:v>
                </c:pt>
                <c:pt idx="4733">
                  <c:v>57249</c:v>
                </c:pt>
                <c:pt idx="4734">
                  <c:v>57289</c:v>
                </c:pt>
                <c:pt idx="4735">
                  <c:v>57339</c:v>
                </c:pt>
                <c:pt idx="4736">
                  <c:v>57388</c:v>
                </c:pt>
                <c:pt idx="4737">
                  <c:v>57448</c:v>
                </c:pt>
                <c:pt idx="4738">
                  <c:v>57488</c:v>
                </c:pt>
                <c:pt idx="4739">
                  <c:v>57538</c:v>
                </c:pt>
                <c:pt idx="4740">
                  <c:v>57588</c:v>
                </c:pt>
                <c:pt idx="4741">
                  <c:v>57628</c:v>
                </c:pt>
                <c:pt idx="4742">
                  <c:v>57678</c:v>
                </c:pt>
                <c:pt idx="4743">
                  <c:v>57728</c:v>
                </c:pt>
                <c:pt idx="4744">
                  <c:v>57768</c:v>
                </c:pt>
                <c:pt idx="4745">
                  <c:v>57818</c:v>
                </c:pt>
                <c:pt idx="4746">
                  <c:v>57858</c:v>
                </c:pt>
                <c:pt idx="4747">
                  <c:v>57908</c:v>
                </c:pt>
                <c:pt idx="4748">
                  <c:v>58087</c:v>
                </c:pt>
                <c:pt idx="4749">
                  <c:v>58527</c:v>
                </c:pt>
                <c:pt idx="4750">
                  <c:v>60246</c:v>
                </c:pt>
                <c:pt idx="4751">
                  <c:v>60440</c:v>
                </c:pt>
                <c:pt idx="4752">
                  <c:v>60552</c:v>
                </c:pt>
                <c:pt idx="4753">
                  <c:v>60645</c:v>
                </c:pt>
                <c:pt idx="4754">
                  <c:v>60727</c:v>
                </c:pt>
                <c:pt idx="4755">
                  <c:v>60798</c:v>
                </c:pt>
                <c:pt idx="4756">
                  <c:v>60850</c:v>
                </c:pt>
                <c:pt idx="4757">
                  <c:v>60911</c:v>
                </c:pt>
                <c:pt idx="4758">
                  <c:v>61096</c:v>
                </c:pt>
                <c:pt idx="4759">
                  <c:v>61147</c:v>
                </c:pt>
                <c:pt idx="4760">
                  <c:v>61208</c:v>
                </c:pt>
                <c:pt idx="4761">
                  <c:v>61270</c:v>
                </c:pt>
                <c:pt idx="4762">
                  <c:v>61352</c:v>
                </c:pt>
                <c:pt idx="4763">
                  <c:v>61383</c:v>
                </c:pt>
                <c:pt idx="4764">
                  <c:v>61454</c:v>
                </c:pt>
                <c:pt idx="4765">
                  <c:v>61516</c:v>
                </c:pt>
                <c:pt idx="4766">
                  <c:v>61518</c:v>
                </c:pt>
                <c:pt idx="4767">
                  <c:v>61640</c:v>
                </c:pt>
                <c:pt idx="4768">
                  <c:v>61691</c:v>
                </c:pt>
                <c:pt idx="4769">
                  <c:v>61753</c:v>
                </c:pt>
                <c:pt idx="4770">
                  <c:v>61805</c:v>
                </c:pt>
                <c:pt idx="4771">
                  <c:v>61846</c:v>
                </c:pt>
                <c:pt idx="4772">
                  <c:v>61897</c:v>
                </c:pt>
                <c:pt idx="4773">
                  <c:v>61970</c:v>
                </c:pt>
                <c:pt idx="4774">
                  <c:v>62021</c:v>
                </c:pt>
                <c:pt idx="4775">
                  <c:v>62073</c:v>
                </c:pt>
                <c:pt idx="4776">
                  <c:v>62135</c:v>
                </c:pt>
                <c:pt idx="4777">
                  <c:v>62196</c:v>
                </c:pt>
                <c:pt idx="4778">
                  <c:v>62258</c:v>
                </c:pt>
                <c:pt idx="4779">
                  <c:v>62310</c:v>
                </c:pt>
                <c:pt idx="4780">
                  <c:v>62361</c:v>
                </c:pt>
                <c:pt idx="4781">
                  <c:v>62423</c:v>
                </c:pt>
                <c:pt idx="4782">
                  <c:v>62485</c:v>
                </c:pt>
                <c:pt idx="4783">
                  <c:v>62547</c:v>
                </c:pt>
                <c:pt idx="4784">
                  <c:v>62620</c:v>
                </c:pt>
                <c:pt idx="4785">
                  <c:v>62692</c:v>
                </c:pt>
                <c:pt idx="4786">
                  <c:v>62786</c:v>
                </c:pt>
                <c:pt idx="4787">
                  <c:v>62848</c:v>
                </c:pt>
                <c:pt idx="4788">
                  <c:v>62910</c:v>
                </c:pt>
                <c:pt idx="4789">
                  <c:v>62983</c:v>
                </c:pt>
                <c:pt idx="4790">
                  <c:v>63087</c:v>
                </c:pt>
                <c:pt idx="4791">
                  <c:v>63128</c:v>
                </c:pt>
                <c:pt idx="4792">
                  <c:v>63201</c:v>
                </c:pt>
                <c:pt idx="4793">
                  <c:v>63274</c:v>
                </c:pt>
                <c:pt idx="4794">
                  <c:v>63336</c:v>
                </c:pt>
                <c:pt idx="4795">
                  <c:v>63419</c:v>
                </c:pt>
                <c:pt idx="4796">
                  <c:v>63564</c:v>
                </c:pt>
                <c:pt idx="4797">
                  <c:v>63679</c:v>
                </c:pt>
                <c:pt idx="4798">
                  <c:v>63784</c:v>
                </c:pt>
                <c:pt idx="4799">
                  <c:v>63878</c:v>
                </c:pt>
                <c:pt idx="4800">
                  <c:v>63972</c:v>
                </c:pt>
                <c:pt idx="4801">
                  <c:v>64066</c:v>
                </c:pt>
                <c:pt idx="4802">
                  <c:v>64171</c:v>
                </c:pt>
                <c:pt idx="4803">
                  <c:v>64275</c:v>
                </c:pt>
                <c:pt idx="4804">
                  <c:v>64380</c:v>
                </c:pt>
                <c:pt idx="4805">
                  <c:v>64453</c:v>
                </c:pt>
                <c:pt idx="4806">
                  <c:v>67314</c:v>
                </c:pt>
                <c:pt idx="4807">
                  <c:v>66969</c:v>
                </c:pt>
                <c:pt idx="4808">
                  <c:v>69335</c:v>
                </c:pt>
                <c:pt idx="4809">
                  <c:v>70261</c:v>
                </c:pt>
                <c:pt idx="4810">
                  <c:v>70710</c:v>
                </c:pt>
                <c:pt idx="4811">
                  <c:v>70852</c:v>
                </c:pt>
                <c:pt idx="4812">
                  <c:v>71205</c:v>
                </c:pt>
                <c:pt idx="4813">
                  <c:v>71479</c:v>
                </c:pt>
                <c:pt idx="4814">
                  <c:v>71622</c:v>
                </c:pt>
                <c:pt idx="4815">
                  <c:v>71787</c:v>
                </c:pt>
                <c:pt idx="4816">
                  <c:v>71954</c:v>
                </c:pt>
                <c:pt idx="4817">
                  <c:v>72109</c:v>
                </c:pt>
                <c:pt idx="4818">
                  <c:v>72254</c:v>
                </c:pt>
                <c:pt idx="4819">
                  <c:v>72387</c:v>
                </c:pt>
                <c:pt idx="4820">
                  <c:v>72510</c:v>
                </c:pt>
                <c:pt idx="4821">
                  <c:v>72610</c:v>
                </c:pt>
                <c:pt idx="4822">
                  <c:v>72710</c:v>
                </c:pt>
                <c:pt idx="4823">
                  <c:v>72810</c:v>
                </c:pt>
                <c:pt idx="4824">
                  <c:v>72966</c:v>
                </c:pt>
                <c:pt idx="4825">
                  <c:v>73078</c:v>
                </c:pt>
                <c:pt idx="4826">
                  <c:v>73189</c:v>
                </c:pt>
                <c:pt idx="4827">
                  <c:v>73379</c:v>
                </c:pt>
                <c:pt idx="4828">
                  <c:v>73502</c:v>
                </c:pt>
                <c:pt idx="4829">
                  <c:v>73603</c:v>
                </c:pt>
                <c:pt idx="4830">
                  <c:v>73704</c:v>
                </c:pt>
                <c:pt idx="4831">
                  <c:v>73793</c:v>
                </c:pt>
                <c:pt idx="4832">
                  <c:v>73871</c:v>
                </c:pt>
                <c:pt idx="4833">
                  <c:v>73972</c:v>
                </c:pt>
                <c:pt idx="4834">
                  <c:v>74084</c:v>
                </c:pt>
                <c:pt idx="4835">
                  <c:v>75018</c:v>
                </c:pt>
                <c:pt idx="4836">
                  <c:v>75909</c:v>
                </c:pt>
                <c:pt idx="4837">
                  <c:v>76544</c:v>
                </c:pt>
                <c:pt idx="4838">
                  <c:v>77571</c:v>
                </c:pt>
                <c:pt idx="4839">
                  <c:v>78604</c:v>
                </c:pt>
                <c:pt idx="4840">
                  <c:v>79356</c:v>
                </c:pt>
                <c:pt idx="4841">
                  <c:v>79923</c:v>
                </c:pt>
                <c:pt idx="4842">
                  <c:v>84718</c:v>
                </c:pt>
                <c:pt idx="4843">
                  <c:v>84141</c:v>
                </c:pt>
                <c:pt idx="4844">
                  <c:v>83938</c:v>
                </c:pt>
                <c:pt idx="4845">
                  <c:v>83976</c:v>
                </c:pt>
                <c:pt idx="4846">
                  <c:v>83794</c:v>
                </c:pt>
                <c:pt idx="4847">
                  <c:v>83734</c:v>
                </c:pt>
                <c:pt idx="4848">
                  <c:v>83663</c:v>
                </c:pt>
                <c:pt idx="4849">
                  <c:v>83591</c:v>
                </c:pt>
                <c:pt idx="4850">
                  <c:v>83555</c:v>
                </c:pt>
                <c:pt idx="4851">
                  <c:v>83519</c:v>
                </c:pt>
                <c:pt idx="4852">
                  <c:v>83531</c:v>
                </c:pt>
                <c:pt idx="4853">
                  <c:v>83495</c:v>
                </c:pt>
                <c:pt idx="4854">
                  <c:v>83483</c:v>
                </c:pt>
                <c:pt idx="4855">
                  <c:v>83459</c:v>
                </c:pt>
                <c:pt idx="4856">
                  <c:v>83435</c:v>
                </c:pt>
                <c:pt idx="4857">
                  <c:v>83423</c:v>
                </c:pt>
                <c:pt idx="4858">
                  <c:v>83399</c:v>
                </c:pt>
                <c:pt idx="4859">
                  <c:v>83388</c:v>
                </c:pt>
                <c:pt idx="4860">
                  <c:v>83316</c:v>
                </c:pt>
                <c:pt idx="4861">
                  <c:v>83388</c:v>
                </c:pt>
                <c:pt idx="4862">
                  <c:v>83388</c:v>
                </c:pt>
                <c:pt idx="4863">
                  <c:v>83352</c:v>
                </c:pt>
                <c:pt idx="4864">
                  <c:v>83459</c:v>
                </c:pt>
                <c:pt idx="4865">
                  <c:v>83388</c:v>
                </c:pt>
                <c:pt idx="4866">
                  <c:v>83280</c:v>
                </c:pt>
                <c:pt idx="4867">
                  <c:v>83174</c:v>
                </c:pt>
                <c:pt idx="4868">
                  <c:v>82939</c:v>
                </c:pt>
                <c:pt idx="4869">
                  <c:v>82774</c:v>
                </c:pt>
                <c:pt idx="4870">
                  <c:v>82798</c:v>
                </c:pt>
                <c:pt idx="4871">
                  <c:v>82845</c:v>
                </c:pt>
                <c:pt idx="4872">
                  <c:v>82880</c:v>
                </c:pt>
                <c:pt idx="4873">
                  <c:v>82915</c:v>
                </c:pt>
                <c:pt idx="4874">
                  <c:v>82939</c:v>
                </c:pt>
                <c:pt idx="4875">
                  <c:v>82986</c:v>
                </c:pt>
                <c:pt idx="4876">
                  <c:v>82997</c:v>
                </c:pt>
                <c:pt idx="4877">
                  <c:v>83033</c:v>
                </c:pt>
                <c:pt idx="4878">
                  <c:v>83044</c:v>
                </c:pt>
                <c:pt idx="4879">
                  <c:v>83056</c:v>
                </c:pt>
                <c:pt idx="4880">
                  <c:v>83068</c:v>
                </c:pt>
                <c:pt idx="4881">
                  <c:v>83080</c:v>
                </c:pt>
                <c:pt idx="4882">
                  <c:v>83103</c:v>
                </c:pt>
                <c:pt idx="4883">
                  <c:v>83080</c:v>
                </c:pt>
                <c:pt idx="4884">
                  <c:v>83068</c:v>
                </c:pt>
                <c:pt idx="4885">
                  <c:v>83044</c:v>
                </c:pt>
                <c:pt idx="4886">
                  <c:v>83044</c:v>
                </c:pt>
                <c:pt idx="4887">
                  <c:v>82962</c:v>
                </c:pt>
                <c:pt idx="4888">
                  <c:v>82892</c:v>
                </c:pt>
                <c:pt idx="4889">
                  <c:v>82868</c:v>
                </c:pt>
                <c:pt idx="4890">
                  <c:v>82868</c:v>
                </c:pt>
                <c:pt idx="4891">
                  <c:v>82845</c:v>
                </c:pt>
                <c:pt idx="4892">
                  <c:v>82809</c:v>
                </c:pt>
                <c:pt idx="4893">
                  <c:v>82821</c:v>
                </c:pt>
                <c:pt idx="4894">
                  <c:v>82845</c:v>
                </c:pt>
                <c:pt idx="4895">
                  <c:v>82821</c:v>
                </c:pt>
                <c:pt idx="4896">
                  <c:v>82774</c:v>
                </c:pt>
                <c:pt idx="4897">
                  <c:v>82751</c:v>
                </c:pt>
                <c:pt idx="4898">
                  <c:v>82727</c:v>
                </c:pt>
                <c:pt idx="4899">
                  <c:v>82704</c:v>
                </c:pt>
                <c:pt idx="4900">
                  <c:v>82657</c:v>
                </c:pt>
                <c:pt idx="4901">
                  <c:v>82598</c:v>
                </c:pt>
                <c:pt idx="4902">
                  <c:v>82610</c:v>
                </c:pt>
                <c:pt idx="4903">
                  <c:v>82586</c:v>
                </c:pt>
                <c:pt idx="4904">
                  <c:v>82504</c:v>
                </c:pt>
                <c:pt idx="4905">
                  <c:v>82445</c:v>
                </c:pt>
                <c:pt idx="4906">
                  <c:v>82386</c:v>
                </c:pt>
                <c:pt idx="4907">
                  <c:v>82328</c:v>
                </c:pt>
                <c:pt idx="4908">
                  <c:v>82292</c:v>
                </c:pt>
                <c:pt idx="4909">
                  <c:v>82269</c:v>
                </c:pt>
                <c:pt idx="4910">
                  <c:v>82245</c:v>
                </c:pt>
                <c:pt idx="4911">
                  <c:v>82234</c:v>
                </c:pt>
                <c:pt idx="4912">
                  <c:v>82163</c:v>
                </c:pt>
                <c:pt idx="4913">
                  <c:v>82116</c:v>
                </c:pt>
                <c:pt idx="4914">
                  <c:v>82069</c:v>
                </c:pt>
                <c:pt idx="4915">
                  <c:v>82081</c:v>
                </c:pt>
                <c:pt idx="4916">
                  <c:v>82069</c:v>
                </c:pt>
                <c:pt idx="4917">
                  <c:v>82081</c:v>
                </c:pt>
                <c:pt idx="4918">
                  <c:v>82093</c:v>
                </c:pt>
                <c:pt idx="4919">
                  <c:v>82128</c:v>
                </c:pt>
                <c:pt idx="4920">
                  <c:v>82151</c:v>
                </c:pt>
                <c:pt idx="4921">
                  <c:v>82163</c:v>
                </c:pt>
                <c:pt idx="4922">
                  <c:v>82198</c:v>
                </c:pt>
                <c:pt idx="4923">
                  <c:v>82222</c:v>
                </c:pt>
                <c:pt idx="4924">
                  <c:v>82245</c:v>
                </c:pt>
                <c:pt idx="4925">
                  <c:v>82281</c:v>
                </c:pt>
                <c:pt idx="4926">
                  <c:v>82328</c:v>
                </c:pt>
                <c:pt idx="4927">
                  <c:v>82351</c:v>
                </c:pt>
                <c:pt idx="4928">
                  <c:v>82363</c:v>
                </c:pt>
                <c:pt idx="4929">
                  <c:v>82375</c:v>
                </c:pt>
                <c:pt idx="4930">
                  <c:v>82398</c:v>
                </c:pt>
                <c:pt idx="4931">
                  <c:v>82363</c:v>
                </c:pt>
                <c:pt idx="4932">
                  <c:v>82386</c:v>
                </c:pt>
                <c:pt idx="4933">
                  <c:v>82410</c:v>
                </c:pt>
                <c:pt idx="4934">
                  <c:v>82363</c:v>
                </c:pt>
                <c:pt idx="4935">
                  <c:v>82363</c:v>
                </c:pt>
                <c:pt idx="4936">
                  <c:v>82339</c:v>
                </c:pt>
                <c:pt idx="4937">
                  <c:v>82339</c:v>
                </c:pt>
                <c:pt idx="4938">
                  <c:v>82328</c:v>
                </c:pt>
                <c:pt idx="4939">
                  <c:v>82328</c:v>
                </c:pt>
                <c:pt idx="4940">
                  <c:v>82304</c:v>
                </c:pt>
                <c:pt idx="4941">
                  <c:v>82281</c:v>
                </c:pt>
                <c:pt idx="4942">
                  <c:v>82281</c:v>
                </c:pt>
                <c:pt idx="4943">
                  <c:v>82269</c:v>
                </c:pt>
                <c:pt idx="4944">
                  <c:v>82257</c:v>
                </c:pt>
                <c:pt idx="4945">
                  <c:v>82234</c:v>
                </c:pt>
                <c:pt idx="4946">
                  <c:v>82234</c:v>
                </c:pt>
                <c:pt idx="4947">
                  <c:v>82222</c:v>
                </c:pt>
                <c:pt idx="4948">
                  <c:v>82210</c:v>
                </c:pt>
                <c:pt idx="4949">
                  <c:v>82198</c:v>
                </c:pt>
                <c:pt idx="4950">
                  <c:v>82198</c:v>
                </c:pt>
                <c:pt idx="4951">
                  <c:v>82187</c:v>
                </c:pt>
                <c:pt idx="4952">
                  <c:v>82163</c:v>
                </c:pt>
                <c:pt idx="4953">
                  <c:v>82140</c:v>
                </c:pt>
                <c:pt idx="4954">
                  <c:v>82128</c:v>
                </c:pt>
                <c:pt idx="4955">
                  <c:v>82116</c:v>
                </c:pt>
                <c:pt idx="4956">
                  <c:v>82093</c:v>
                </c:pt>
                <c:pt idx="4957">
                  <c:v>82069</c:v>
                </c:pt>
                <c:pt idx="4958">
                  <c:v>82056</c:v>
                </c:pt>
                <c:pt idx="4959">
                  <c:v>82045</c:v>
                </c:pt>
                <c:pt idx="4960">
                  <c:v>81881</c:v>
                </c:pt>
                <c:pt idx="4961">
                  <c:v>81694</c:v>
                </c:pt>
                <c:pt idx="4962">
                  <c:v>81461</c:v>
                </c:pt>
                <c:pt idx="4963">
                  <c:v>81274</c:v>
                </c:pt>
                <c:pt idx="4964">
                  <c:v>81099</c:v>
                </c:pt>
                <c:pt idx="4965">
                  <c:v>80888</c:v>
                </c:pt>
                <c:pt idx="4966">
                  <c:v>80691</c:v>
                </c:pt>
                <c:pt idx="4967">
                  <c:v>80493</c:v>
                </c:pt>
                <c:pt idx="4968">
                  <c:v>80284</c:v>
                </c:pt>
                <c:pt idx="4969">
                  <c:v>80086</c:v>
                </c:pt>
                <c:pt idx="4970">
                  <c:v>79877</c:v>
                </c:pt>
                <c:pt idx="4971">
                  <c:v>79668</c:v>
                </c:pt>
                <c:pt idx="4972">
                  <c:v>79460</c:v>
                </c:pt>
                <c:pt idx="4973">
                  <c:v>79263</c:v>
                </c:pt>
                <c:pt idx="4974">
                  <c:v>79055</c:v>
                </c:pt>
                <c:pt idx="4975">
                  <c:v>78847</c:v>
                </c:pt>
                <c:pt idx="4976">
                  <c:v>78650</c:v>
                </c:pt>
                <c:pt idx="4977">
                  <c:v>78455</c:v>
                </c:pt>
                <c:pt idx="4978">
                  <c:v>78248</c:v>
                </c:pt>
                <c:pt idx="4979">
                  <c:v>78053</c:v>
                </c:pt>
                <c:pt idx="4980">
                  <c:v>77846</c:v>
                </c:pt>
                <c:pt idx="4981">
                  <c:v>77628</c:v>
                </c:pt>
                <c:pt idx="4982">
                  <c:v>77421</c:v>
                </c:pt>
                <c:pt idx="4983">
                  <c:v>77227</c:v>
                </c:pt>
                <c:pt idx="4984">
                  <c:v>77011</c:v>
                </c:pt>
                <c:pt idx="4985">
                  <c:v>76795</c:v>
                </c:pt>
                <c:pt idx="4986">
                  <c:v>76590</c:v>
                </c:pt>
                <c:pt idx="4987">
                  <c:v>76385</c:v>
                </c:pt>
                <c:pt idx="4988">
                  <c:v>76158</c:v>
                </c:pt>
                <c:pt idx="4989">
                  <c:v>75943</c:v>
                </c:pt>
                <c:pt idx="4990">
                  <c:v>75751</c:v>
                </c:pt>
                <c:pt idx="4991">
                  <c:v>75536</c:v>
                </c:pt>
                <c:pt idx="4992">
                  <c:v>75333</c:v>
                </c:pt>
                <c:pt idx="4993">
                  <c:v>75119</c:v>
                </c:pt>
                <c:pt idx="4994">
                  <c:v>74905</c:v>
                </c:pt>
                <c:pt idx="4995">
                  <c:v>74703</c:v>
                </c:pt>
                <c:pt idx="4996">
                  <c:v>74332</c:v>
                </c:pt>
                <c:pt idx="4997">
                  <c:v>73983</c:v>
                </c:pt>
                <c:pt idx="4998">
                  <c:v>73614</c:v>
                </c:pt>
                <c:pt idx="4999">
                  <c:v>73279</c:v>
                </c:pt>
                <c:pt idx="5000">
                  <c:v>72888</c:v>
                </c:pt>
                <c:pt idx="5001">
                  <c:v>72543</c:v>
                </c:pt>
                <c:pt idx="5002">
                  <c:v>72187</c:v>
                </c:pt>
                <c:pt idx="5003">
                  <c:v>71743</c:v>
                </c:pt>
                <c:pt idx="5004">
                  <c:v>71336</c:v>
                </c:pt>
                <c:pt idx="5005">
                  <c:v>70930</c:v>
                </c:pt>
                <c:pt idx="5006">
                  <c:v>70512</c:v>
                </c:pt>
                <c:pt idx="5007">
                  <c:v>70097</c:v>
                </c:pt>
                <c:pt idx="5008">
                  <c:v>69682</c:v>
                </c:pt>
                <c:pt idx="5009">
                  <c:v>69269</c:v>
                </c:pt>
                <c:pt idx="5010">
                  <c:v>68846</c:v>
                </c:pt>
                <c:pt idx="5011">
                  <c:v>68499</c:v>
                </c:pt>
                <c:pt idx="5012">
                  <c:v>68035</c:v>
                </c:pt>
                <c:pt idx="5013">
                  <c:v>67635</c:v>
                </c:pt>
                <c:pt idx="5014">
                  <c:v>67226</c:v>
                </c:pt>
                <c:pt idx="5015">
                  <c:v>66808</c:v>
                </c:pt>
                <c:pt idx="5016">
                  <c:v>66390</c:v>
                </c:pt>
                <c:pt idx="5017">
                  <c:v>66011</c:v>
                </c:pt>
                <c:pt idx="5018">
                  <c:v>65600</c:v>
                </c:pt>
                <c:pt idx="5019">
                  <c:v>65211</c:v>
                </c:pt>
                <c:pt idx="5020">
                  <c:v>64802</c:v>
                </c:pt>
                <c:pt idx="5021">
                  <c:v>64414</c:v>
                </c:pt>
                <c:pt idx="5022">
                  <c:v>64017</c:v>
                </c:pt>
                <c:pt idx="5023">
                  <c:v>63653</c:v>
                </c:pt>
                <c:pt idx="5024">
                  <c:v>63267</c:v>
                </c:pt>
                <c:pt idx="5025">
                  <c:v>62863</c:v>
                </c:pt>
                <c:pt idx="5026">
                  <c:v>62491</c:v>
                </c:pt>
                <c:pt idx="5027">
                  <c:v>62087</c:v>
                </c:pt>
                <c:pt idx="5028">
                  <c:v>61706</c:v>
                </c:pt>
                <c:pt idx="5029">
                  <c:v>61325</c:v>
                </c:pt>
                <c:pt idx="5030">
                  <c:v>60947</c:v>
                </c:pt>
                <c:pt idx="5031">
                  <c:v>60572</c:v>
                </c:pt>
                <c:pt idx="5032">
                  <c:v>60196</c:v>
                </c:pt>
                <c:pt idx="5033">
                  <c:v>59812</c:v>
                </c:pt>
                <c:pt idx="5034">
                  <c:v>59438</c:v>
                </c:pt>
                <c:pt idx="5035">
                  <c:v>59065</c:v>
                </c:pt>
                <c:pt idx="5036">
                  <c:v>58694</c:v>
                </c:pt>
                <c:pt idx="5037">
                  <c:v>58323</c:v>
                </c:pt>
                <c:pt idx="5038">
                  <c:v>57954</c:v>
                </c:pt>
                <c:pt idx="5039">
                  <c:v>57575</c:v>
                </c:pt>
                <c:pt idx="5040">
                  <c:v>57197</c:v>
                </c:pt>
                <c:pt idx="5041">
                  <c:v>56811</c:v>
                </c:pt>
                <c:pt idx="5042">
                  <c:v>56426</c:v>
                </c:pt>
                <c:pt idx="5043">
                  <c:v>56032</c:v>
                </c:pt>
                <c:pt idx="5044">
                  <c:v>55684</c:v>
                </c:pt>
                <c:pt idx="5045">
                  <c:v>55306</c:v>
                </c:pt>
                <c:pt idx="5046">
                  <c:v>54942</c:v>
                </c:pt>
                <c:pt idx="5047">
                  <c:v>54550</c:v>
                </c:pt>
                <c:pt idx="5048">
                  <c:v>54187</c:v>
                </c:pt>
                <c:pt idx="5049">
                  <c:v>53799</c:v>
                </c:pt>
                <c:pt idx="5050">
                  <c:v>53420</c:v>
                </c:pt>
                <c:pt idx="5051">
                  <c:v>53062</c:v>
                </c:pt>
                <c:pt idx="5052">
                  <c:v>52687</c:v>
                </c:pt>
                <c:pt idx="5053">
                  <c:v>52480</c:v>
                </c:pt>
                <c:pt idx="5054">
                  <c:v>52276</c:v>
                </c:pt>
                <c:pt idx="5055">
                  <c:v>52090</c:v>
                </c:pt>
                <c:pt idx="5056">
                  <c:v>51913</c:v>
                </c:pt>
                <c:pt idx="5057">
                  <c:v>51708</c:v>
                </c:pt>
                <c:pt idx="5058">
                  <c:v>51718</c:v>
                </c:pt>
                <c:pt idx="5059">
                  <c:v>51736</c:v>
                </c:pt>
                <c:pt idx="5060">
                  <c:v>51755</c:v>
                </c:pt>
                <c:pt idx="5061">
                  <c:v>51755</c:v>
                </c:pt>
                <c:pt idx="5062">
                  <c:v>51764</c:v>
                </c:pt>
                <c:pt idx="5063">
                  <c:v>51792</c:v>
                </c:pt>
                <c:pt idx="5064">
                  <c:v>51820</c:v>
                </c:pt>
                <c:pt idx="5065">
                  <c:v>51829</c:v>
                </c:pt>
                <c:pt idx="5066">
                  <c:v>51848</c:v>
                </c:pt>
                <c:pt idx="5067">
                  <c:v>51876</c:v>
                </c:pt>
                <c:pt idx="5068">
                  <c:v>51904</c:v>
                </c:pt>
                <c:pt idx="5069">
                  <c:v>51922</c:v>
                </c:pt>
                <c:pt idx="5070">
                  <c:v>51932</c:v>
                </c:pt>
                <c:pt idx="5071">
                  <c:v>51969</c:v>
                </c:pt>
                <c:pt idx="5072">
                  <c:v>51987</c:v>
                </c:pt>
                <c:pt idx="5073">
                  <c:v>52015</c:v>
                </c:pt>
                <c:pt idx="5074">
                  <c:v>52034</c:v>
                </c:pt>
                <c:pt idx="5075">
                  <c:v>52052</c:v>
                </c:pt>
                <c:pt idx="5076">
                  <c:v>52080</c:v>
                </c:pt>
                <c:pt idx="5077">
                  <c:v>52099</c:v>
                </c:pt>
                <c:pt idx="5078">
                  <c:v>52108</c:v>
                </c:pt>
                <c:pt idx="5079">
                  <c:v>52145</c:v>
                </c:pt>
                <c:pt idx="5080">
                  <c:v>52173</c:v>
                </c:pt>
                <c:pt idx="5081">
                  <c:v>52220</c:v>
                </c:pt>
                <c:pt idx="5082">
                  <c:v>52238</c:v>
                </c:pt>
                <c:pt idx="5083">
                  <c:v>52257</c:v>
                </c:pt>
                <c:pt idx="5084">
                  <c:v>52276</c:v>
                </c:pt>
                <c:pt idx="5085">
                  <c:v>52285</c:v>
                </c:pt>
                <c:pt idx="5086">
                  <c:v>52322</c:v>
                </c:pt>
                <c:pt idx="5087">
                  <c:v>52341</c:v>
                </c:pt>
                <c:pt idx="5088">
                  <c:v>52387</c:v>
                </c:pt>
                <c:pt idx="5089">
                  <c:v>52405</c:v>
                </c:pt>
                <c:pt idx="5090">
                  <c:v>52452</c:v>
                </c:pt>
                <c:pt idx="5091">
                  <c:v>52555</c:v>
                </c:pt>
                <c:pt idx="5092">
                  <c:v>52612</c:v>
                </c:pt>
                <c:pt idx="5093">
                  <c:v>52612</c:v>
                </c:pt>
                <c:pt idx="5094">
                  <c:v>52668</c:v>
                </c:pt>
                <c:pt idx="5095">
                  <c:v>52743</c:v>
                </c:pt>
                <c:pt idx="5096">
                  <c:v>52790</c:v>
                </c:pt>
                <c:pt idx="5097">
                  <c:v>52846</c:v>
                </c:pt>
                <c:pt idx="5098">
                  <c:v>52893</c:v>
                </c:pt>
                <c:pt idx="5099">
                  <c:v>52940</c:v>
                </c:pt>
                <c:pt idx="5100">
                  <c:v>52940</c:v>
                </c:pt>
                <c:pt idx="5101">
                  <c:v>52977</c:v>
                </c:pt>
                <c:pt idx="5102">
                  <c:v>53006</c:v>
                </c:pt>
                <c:pt idx="5103">
                  <c:v>53024</c:v>
                </c:pt>
                <c:pt idx="5104">
                  <c:v>53052</c:v>
                </c:pt>
                <c:pt idx="5105">
                  <c:v>53081</c:v>
                </c:pt>
                <c:pt idx="5106">
                  <c:v>53128</c:v>
                </c:pt>
                <c:pt idx="5107">
                  <c:v>53156</c:v>
                </c:pt>
                <c:pt idx="5108">
                  <c:v>53203</c:v>
                </c:pt>
                <c:pt idx="5109">
                  <c:v>53212</c:v>
                </c:pt>
                <c:pt idx="5110">
                  <c:v>53231</c:v>
                </c:pt>
                <c:pt idx="5111">
                  <c:v>53288</c:v>
                </c:pt>
                <c:pt idx="5112">
                  <c:v>53335</c:v>
                </c:pt>
                <c:pt idx="5113">
                  <c:v>53043</c:v>
                </c:pt>
                <c:pt idx="5114">
                  <c:v>53052</c:v>
                </c:pt>
                <c:pt idx="5115">
                  <c:v>53062</c:v>
                </c:pt>
                <c:pt idx="5116">
                  <c:v>53071</c:v>
                </c:pt>
                <c:pt idx="5117">
                  <c:v>53081</c:v>
                </c:pt>
                <c:pt idx="5118">
                  <c:v>53090</c:v>
                </c:pt>
                <c:pt idx="5119">
                  <c:v>53099</c:v>
                </c:pt>
                <c:pt idx="5120">
                  <c:v>53109</c:v>
                </c:pt>
                <c:pt idx="5121">
                  <c:v>53118</c:v>
                </c:pt>
                <c:pt idx="5122">
                  <c:v>53128</c:v>
                </c:pt>
                <c:pt idx="5123">
                  <c:v>53137</c:v>
                </c:pt>
                <c:pt idx="5124">
                  <c:v>53165</c:v>
                </c:pt>
                <c:pt idx="5125">
                  <c:v>53193</c:v>
                </c:pt>
                <c:pt idx="5126">
                  <c:v>53221</c:v>
                </c:pt>
                <c:pt idx="5127">
                  <c:v>53249</c:v>
                </c:pt>
                <c:pt idx="5128">
                  <c:v>53278</c:v>
                </c:pt>
                <c:pt idx="5129">
                  <c:v>53307</c:v>
                </c:pt>
                <c:pt idx="5130">
                  <c:v>53335</c:v>
                </c:pt>
                <c:pt idx="5131">
                  <c:v>53354</c:v>
                </c:pt>
                <c:pt idx="5132">
                  <c:v>53383</c:v>
                </c:pt>
                <c:pt idx="5133">
                  <c:v>53420</c:v>
                </c:pt>
                <c:pt idx="5134">
                  <c:v>53430</c:v>
                </c:pt>
                <c:pt idx="5135">
                  <c:v>53449</c:v>
                </c:pt>
                <c:pt idx="5136">
                  <c:v>53496</c:v>
                </c:pt>
                <c:pt idx="5137">
                  <c:v>53525</c:v>
                </c:pt>
                <c:pt idx="5138">
                  <c:v>53553</c:v>
                </c:pt>
                <c:pt idx="5139">
                  <c:v>53581</c:v>
                </c:pt>
                <c:pt idx="5140">
                  <c:v>53856</c:v>
                </c:pt>
                <c:pt idx="5141">
                  <c:v>54045</c:v>
                </c:pt>
                <c:pt idx="5142">
                  <c:v>54120</c:v>
                </c:pt>
                <c:pt idx="5143">
                  <c:v>54263</c:v>
                </c:pt>
                <c:pt idx="5144">
                  <c:v>54512</c:v>
                </c:pt>
                <c:pt idx="5145">
                  <c:v>54519</c:v>
                </c:pt>
                <c:pt idx="5146">
                  <c:v>54626</c:v>
                </c:pt>
                <c:pt idx="5147">
                  <c:v>54684</c:v>
                </c:pt>
                <c:pt idx="5148">
                  <c:v>54722</c:v>
                </c:pt>
                <c:pt idx="5149">
                  <c:v>54770</c:v>
                </c:pt>
                <c:pt idx="5150">
                  <c:v>54818</c:v>
                </c:pt>
                <c:pt idx="5151">
                  <c:v>54856</c:v>
                </c:pt>
                <c:pt idx="5152">
                  <c:v>54904</c:v>
                </c:pt>
                <c:pt idx="5153">
                  <c:v>54961</c:v>
                </c:pt>
                <c:pt idx="5154">
                  <c:v>55028</c:v>
                </c:pt>
                <c:pt idx="5155">
                  <c:v>55143</c:v>
                </c:pt>
                <c:pt idx="5156">
                  <c:v>55287</c:v>
                </c:pt>
                <c:pt idx="5157">
                  <c:v>55432</c:v>
                </c:pt>
                <c:pt idx="5158">
                  <c:v>55568</c:v>
                </c:pt>
                <c:pt idx="5159">
                  <c:v>55693</c:v>
                </c:pt>
                <c:pt idx="5160">
                  <c:v>55819</c:v>
                </c:pt>
                <c:pt idx="5161">
                  <c:v>55926</c:v>
                </c:pt>
                <c:pt idx="5162">
                  <c:v>56071</c:v>
                </c:pt>
                <c:pt idx="5163">
                  <c:v>56129</c:v>
                </c:pt>
                <c:pt idx="5164">
                  <c:v>56327</c:v>
                </c:pt>
                <c:pt idx="5165">
                  <c:v>56455</c:v>
                </c:pt>
                <c:pt idx="5166">
                  <c:v>56643</c:v>
                </c:pt>
                <c:pt idx="5167">
                  <c:v>56801</c:v>
                </c:pt>
                <c:pt idx="5168">
                  <c:v>56949</c:v>
                </c:pt>
                <c:pt idx="5169">
                  <c:v>57068</c:v>
                </c:pt>
                <c:pt idx="5170">
                  <c:v>57227</c:v>
                </c:pt>
                <c:pt idx="5171">
                  <c:v>57376</c:v>
                </c:pt>
                <c:pt idx="5172">
                  <c:v>57486</c:v>
                </c:pt>
                <c:pt idx="5173">
                  <c:v>57615</c:v>
                </c:pt>
                <c:pt idx="5174">
                  <c:v>57695</c:v>
                </c:pt>
                <c:pt idx="5175">
                  <c:v>57725</c:v>
                </c:pt>
                <c:pt idx="5176">
                  <c:v>57774</c:v>
                </c:pt>
                <c:pt idx="5177">
                  <c:v>57814</c:v>
                </c:pt>
                <c:pt idx="5178">
                  <c:v>57854</c:v>
                </c:pt>
                <c:pt idx="5179">
                  <c:v>57884</c:v>
                </c:pt>
                <c:pt idx="5180">
                  <c:v>57914</c:v>
                </c:pt>
                <c:pt idx="5181">
                  <c:v>57944</c:v>
                </c:pt>
                <c:pt idx="5182">
                  <c:v>57974</c:v>
                </c:pt>
                <c:pt idx="5183">
                  <c:v>57994</c:v>
                </c:pt>
                <c:pt idx="5184">
                  <c:v>58014</c:v>
                </c:pt>
                <c:pt idx="5185">
                  <c:v>58033</c:v>
                </c:pt>
                <c:pt idx="5186">
                  <c:v>58073</c:v>
                </c:pt>
                <c:pt idx="5187">
                  <c:v>58103</c:v>
                </c:pt>
                <c:pt idx="5188">
                  <c:v>58153</c:v>
                </c:pt>
                <c:pt idx="5189">
                  <c:v>58183</c:v>
                </c:pt>
                <c:pt idx="5190">
                  <c:v>58183</c:v>
                </c:pt>
                <c:pt idx="5191">
                  <c:v>58183</c:v>
                </c:pt>
                <c:pt idx="5192">
                  <c:v>58223</c:v>
                </c:pt>
                <c:pt idx="5193">
                  <c:v>58253</c:v>
                </c:pt>
                <c:pt idx="5194">
                  <c:v>58273</c:v>
                </c:pt>
                <c:pt idx="5195">
                  <c:v>58373</c:v>
                </c:pt>
                <c:pt idx="5196">
                  <c:v>58393</c:v>
                </c:pt>
                <c:pt idx="5197">
                  <c:v>58434</c:v>
                </c:pt>
                <c:pt idx="5198">
                  <c:v>58444</c:v>
                </c:pt>
                <c:pt idx="5199">
                  <c:v>58484</c:v>
                </c:pt>
                <c:pt idx="5200">
                  <c:v>58494</c:v>
                </c:pt>
                <c:pt idx="5201">
                  <c:v>58524</c:v>
                </c:pt>
                <c:pt idx="5202">
                  <c:v>58544</c:v>
                </c:pt>
                <c:pt idx="5203">
                  <c:v>58564</c:v>
                </c:pt>
                <c:pt idx="5204">
                  <c:v>58584</c:v>
                </c:pt>
                <c:pt idx="5205">
                  <c:v>58604</c:v>
                </c:pt>
                <c:pt idx="5206">
                  <c:v>58634</c:v>
                </c:pt>
                <c:pt idx="5207">
                  <c:v>58654</c:v>
                </c:pt>
                <c:pt idx="5208">
                  <c:v>58674</c:v>
                </c:pt>
                <c:pt idx="5209">
                  <c:v>58674</c:v>
                </c:pt>
                <c:pt idx="5210">
                  <c:v>58714</c:v>
                </c:pt>
                <c:pt idx="5211">
                  <c:v>58734</c:v>
                </c:pt>
                <c:pt idx="5212">
                  <c:v>58754</c:v>
                </c:pt>
                <c:pt idx="5213">
                  <c:v>58754</c:v>
                </c:pt>
                <c:pt idx="5214">
                  <c:v>58754</c:v>
                </c:pt>
                <c:pt idx="5215">
                  <c:v>58754</c:v>
                </c:pt>
                <c:pt idx="5216">
                  <c:v>58754</c:v>
                </c:pt>
                <c:pt idx="5217">
                  <c:v>58754</c:v>
                </c:pt>
                <c:pt idx="5218">
                  <c:v>58754</c:v>
                </c:pt>
                <c:pt idx="5219">
                  <c:v>58764</c:v>
                </c:pt>
                <c:pt idx="5220">
                  <c:v>58784</c:v>
                </c:pt>
                <c:pt idx="5221">
                  <c:v>58784</c:v>
                </c:pt>
                <c:pt idx="5222">
                  <c:v>58784</c:v>
                </c:pt>
                <c:pt idx="5223">
                  <c:v>58864</c:v>
                </c:pt>
                <c:pt idx="5224">
                  <c:v>58874</c:v>
                </c:pt>
                <c:pt idx="5225">
                  <c:v>58905</c:v>
                </c:pt>
                <c:pt idx="5226">
                  <c:v>58935</c:v>
                </c:pt>
                <c:pt idx="5227">
                  <c:v>58955</c:v>
                </c:pt>
                <c:pt idx="5228">
                  <c:v>58965</c:v>
                </c:pt>
                <c:pt idx="5229">
                  <c:v>58985</c:v>
                </c:pt>
                <c:pt idx="5230">
                  <c:v>58985</c:v>
                </c:pt>
                <c:pt idx="5231">
                  <c:v>59005</c:v>
                </c:pt>
                <c:pt idx="5232">
                  <c:v>59025</c:v>
                </c:pt>
                <c:pt idx="5233">
                  <c:v>59025</c:v>
                </c:pt>
                <c:pt idx="5234">
                  <c:v>59045</c:v>
                </c:pt>
                <c:pt idx="5235">
                  <c:v>59065</c:v>
                </c:pt>
                <c:pt idx="5236">
                  <c:v>59045</c:v>
                </c:pt>
                <c:pt idx="5237">
                  <c:v>59045</c:v>
                </c:pt>
                <c:pt idx="5238">
                  <c:v>59035</c:v>
                </c:pt>
                <c:pt idx="5239">
                  <c:v>59035</c:v>
                </c:pt>
                <c:pt idx="5240">
                  <c:v>59045</c:v>
                </c:pt>
                <c:pt idx="5241">
                  <c:v>59045</c:v>
                </c:pt>
                <c:pt idx="5242">
                  <c:v>58975</c:v>
                </c:pt>
                <c:pt idx="5243">
                  <c:v>58965</c:v>
                </c:pt>
                <c:pt idx="5244">
                  <c:v>58965</c:v>
                </c:pt>
                <c:pt idx="5245">
                  <c:v>58965</c:v>
                </c:pt>
                <c:pt idx="5246">
                  <c:v>58965</c:v>
                </c:pt>
                <c:pt idx="5247">
                  <c:v>58955</c:v>
                </c:pt>
                <c:pt idx="5248">
                  <c:v>58955</c:v>
                </c:pt>
                <c:pt idx="5249">
                  <c:v>58955</c:v>
                </c:pt>
                <c:pt idx="5250">
                  <c:v>58955</c:v>
                </c:pt>
                <c:pt idx="5251">
                  <c:v>58945</c:v>
                </c:pt>
                <c:pt idx="5252">
                  <c:v>58935</c:v>
                </c:pt>
                <c:pt idx="5253">
                  <c:v>58945</c:v>
                </c:pt>
                <c:pt idx="5254">
                  <c:v>58945</c:v>
                </c:pt>
                <c:pt idx="5255">
                  <c:v>58935</c:v>
                </c:pt>
                <c:pt idx="5256">
                  <c:v>58935</c:v>
                </c:pt>
                <c:pt idx="5257">
                  <c:v>58925</c:v>
                </c:pt>
                <c:pt idx="5258">
                  <c:v>58915</c:v>
                </c:pt>
                <c:pt idx="5259">
                  <c:v>58915</c:v>
                </c:pt>
                <c:pt idx="5260">
                  <c:v>58905</c:v>
                </c:pt>
                <c:pt idx="5261">
                  <c:v>58894</c:v>
                </c:pt>
                <c:pt idx="5262">
                  <c:v>58894</c:v>
                </c:pt>
                <c:pt idx="5263">
                  <c:v>58874</c:v>
                </c:pt>
                <c:pt idx="5264">
                  <c:v>58864</c:v>
                </c:pt>
                <c:pt idx="5265">
                  <c:v>58854</c:v>
                </c:pt>
                <c:pt idx="5266">
                  <c:v>58844</c:v>
                </c:pt>
                <c:pt idx="5267">
                  <c:v>58844</c:v>
                </c:pt>
                <c:pt idx="5268">
                  <c:v>58834</c:v>
                </c:pt>
                <c:pt idx="5269">
                  <c:v>58834</c:v>
                </c:pt>
                <c:pt idx="5270">
                  <c:v>58784</c:v>
                </c:pt>
                <c:pt idx="5271">
                  <c:v>58774</c:v>
                </c:pt>
                <c:pt idx="5272">
                  <c:v>58694</c:v>
                </c:pt>
                <c:pt idx="5273">
                  <c:v>58684</c:v>
                </c:pt>
                <c:pt idx="5274">
                  <c:v>58664</c:v>
                </c:pt>
                <c:pt idx="5275">
                  <c:v>58664</c:v>
                </c:pt>
                <c:pt idx="5276">
                  <c:v>58654</c:v>
                </c:pt>
                <c:pt idx="5277">
                  <c:v>58634</c:v>
                </c:pt>
                <c:pt idx="5278">
                  <c:v>58624</c:v>
                </c:pt>
                <c:pt idx="5279">
                  <c:v>58604</c:v>
                </c:pt>
                <c:pt idx="5280">
                  <c:v>58584</c:v>
                </c:pt>
                <c:pt idx="5281">
                  <c:v>58564</c:v>
                </c:pt>
                <c:pt idx="5282">
                  <c:v>58554</c:v>
                </c:pt>
                <c:pt idx="5283">
                  <c:v>58544</c:v>
                </c:pt>
                <c:pt idx="5284">
                  <c:v>58514</c:v>
                </c:pt>
                <c:pt idx="5285">
                  <c:v>58484</c:v>
                </c:pt>
                <c:pt idx="5286">
                  <c:v>58464</c:v>
                </c:pt>
                <c:pt idx="5287">
                  <c:v>58444</c:v>
                </c:pt>
                <c:pt idx="5288">
                  <c:v>58424</c:v>
                </c:pt>
                <c:pt idx="5289">
                  <c:v>58404</c:v>
                </c:pt>
                <c:pt idx="5290">
                  <c:v>58383</c:v>
                </c:pt>
                <c:pt idx="5291">
                  <c:v>58353</c:v>
                </c:pt>
                <c:pt idx="5292">
                  <c:v>58333</c:v>
                </c:pt>
                <c:pt idx="5293">
                  <c:v>58313</c:v>
                </c:pt>
                <c:pt idx="5294">
                  <c:v>58283</c:v>
                </c:pt>
                <c:pt idx="5295">
                  <c:v>58263</c:v>
                </c:pt>
                <c:pt idx="5296">
                  <c:v>58243</c:v>
                </c:pt>
                <c:pt idx="5297">
                  <c:v>58213</c:v>
                </c:pt>
                <c:pt idx="5298">
                  <c:v>58193</c:v>
                </c:pt>
                <c:pt idx="5299">
                  <c:v>58163</c:v>
                </c:pt>
                <c:pt idx="5300">
                  <c:v>58133</c:v>
                </c:pt>
                <c:pt idx="5301">
                  <c:v>58103</c:v>
                </c:pt>
                <c:pt idx="5302">
                  <c:v>58093</c:v>
                </c:pt>
                <c:pt idx="5303">
                  <c:v>58063</c:v>
                </c:pt>
                <c:pt idx="5304">
                  <c:v>58043</c:v>
                </c:pt>
                <c:pt idx="5305">
                  <c:v>58024</c:v>
                </c:pt>
                <c:pt idx="5306">
                  <c:v>58004</c:v>
                </c:pt>
                <c:pt idx="5307">
                  <c:v>57974</c:v>
                </c:pt>
                <c:pt idx="5308">
                  <c:v>57944</c:v>
                </c:pt>
                <c:pt idx="5309">
                  <c:v>57924</c:v>
                </c:pt>
                <c:pt idx="5310">
                  <c:v>57904</c:v>
                </c:pt>
                <c:pt idx="5311">
                  <c:v>57884</c:v>
                </c:pt>
                <c:pt idx="5312">
                  <c:v>57874</c:v>
                </c:pt>
                <c:pt idx="5313">
                  <c:v>57854</c:v>
                </c:pt>
                <c:pt idx="5314">
                  <c:v>57824</c:v>
                </c:pt>
                <c:pt idx="5315">
                  <c:v>57795</c:v>
                </c:pt>
                <c:pt idx="5316">
                  <c:v>57765</c:v>
                </c:pt>
                <c:pt idx="5317">
                  <c:v>57745</c:v>
                </c:pt>
                <c:pt idx="5318">
                  <c:v>57725</c:v>
                </c:pt>
                <c:pt idx="5319">
                  <c:v>57705</c:v>
                </c:pt>
                <c:pt idx="5320">
                  <c:v>57675</c:v>
                </c:pt>
                <c:pt idx="5321">
                  <c:v>57645</c:v>
                </c:pt>
                <c:pt idx="5322">
                  <c:v>57605</c:v>
                </c:pt>
                <c:pt idx="5323">
                  <c:v>57585</c:v>
                </c:pt>
                <c:pt idx="5324">
                  <c:v>57556</c:v>
                </c:pt>
                <c:pt idx="5325">
                  <c:v>57526</c:v>
                </c:pt>
                <c:pt idx="5326">
                  <c:v>57506</c:v>
                </c:pt>
                <c:pt idx="5327">
                  <c:v>57486</c:v>
                </c:pt>
                <c:pt idx="5328">
                  <c:v>57456</c:v>
                </c:pt>
                <c:pt idx="5329">
                  <c:v>57426</c:v>
                </c:pt>
                <c:pt idx="5330">
                  <c:v>57406</c:v>
                </c:pt>
                <c:pt idx="5331">
                  <c:v>57386</c:v>
                </c:pt>
                <c:pt idx="5332">
                  <c:v>57356</c:v>
                </c:pt>
                <c:pt idx="5333">
                  <c:v>57327</c:v>
                </c:pt>
                <c:pt idx="5334">
                  <c:v>57297</c:v>
                </c:pt>
                <c:pt idx="5335">
                  <c:v>57267</c:v>
                </c:pt>
                <c:pt idx="5336">
                  <c:v>57237</c:v>
                </c:pt>
                <c:pt idx="5337">
                  <c:v>57217</c:v>
                </c:pt>
                <c:pt idx="5338">
                  <c:v>56890</c:v>
                </c:pt>
                <c:pt idx="5339">
                  <c:v>56376</c:v>
                </c:pt>
                <c:pt idx="5340">
                  <c:v>55907</c:v>
                </c:pt>
                <c:pt idx="5341">
                  <c:v>55423</c:v>
                </c:pt>
                <c:pt idx="5342">
                  <c:v>54971</c:v>
                </c:pt>
                <c:pt idx="5343">
                  <c:v>54502</c:v>
                </c:pt>
                <c:pt idx="5344">
                  <c:v>54007</c:v>
                </c:pt>
                <c:pt idx="5345">
                  <c:v>53562</c:v>
                </c:pt>
                <c:pt idx="5346">
                  <c:v>53091</c:v>
                </c:pt>
                <c:pt idx="5347">
                  <c:v>52622</c:v>
                </c:pt>
                <c:pt idx="5348">
                  <c:v>52173</c:v>
                </c:pt>
                <c:pt idx="5349">
                  <c:v>51709</c:v>
                </c:pt>
                <c:pt idx="5350">
                  <c:v>51255</c:v>
                </c:pt>
                <c:pt idx="5351">
                  <c:v>50803</c:v>
                </c:pt>
                <c:pt idx="5352">
                  <c:v>50344</c:v>
                </c:pt>
                <c:pt idx="5353">
                  <c:v>49896</c:v>
                </c:pt>
                <c:pt idx="5354">
                  <c:v>49395</c:v>
                </c:pt>
                <c:pt idx="5355">
                  <c:v>48942</c:v>
                </c:pt>
                <c:pt idx="5356">
                  <c:v>48455</c:v>
                </c:pt>
                <c:pt idx="5357">
                  <c:v>47960</c:v>
                </c:pt>
                <c:pt idx="5358">
                  <c:v>47467</c:v>
                </c:pt>
                <c:pt idx="5359">
                  <c:v>46963</c:v>
                </c:pt>
                <c:pt idx="5360">
                  <c:v>46479</c:v>
                </c:pt>
                <c:pt idx="5361">
                  <c:v>45983</c:v>
                </c:pt>
                <c:pt idx="5362">
                  <c:v>45500</c:v>
                </c:pt>
                <c:pt idx="5363">
                  <c:v>45096</c:v>
                </c:pt>
                <c:pt idx="5364">
                  <c:v>44687</c:v>
                </c:pt>
                <c:pt idx="5365">
                  <c:v>44278</c:v>
                </c:pt>
                <c:pt idx="5366">
                  <c:v>43811</c:v>
                </c:pt>
                <c:pt idx="5367">
                  <c:v>43345</c:v>
                </c:pt>
                <c:pt idx="5368">
                  <c:v>42875</c:v>
                </c:pt>
                <c:pt idx="5369">
                  <c:v>42406</c:v>
                </c:pt>
                <c:pt idx="5370">
                  <c:v>41932</c:v>
                </c:pt>
                <c:pt idx="5371">
                  <c:v>41468</c:v>
                </c:pt>
                <c:pt idx="5372">
                  <c:v>40997</c:v>
                </c:pt>
                <c:pt idx="5373">
                  <c:v>40529</c:v>
                </c:pt>
                <c:pt idx="5374">
                  <c:v>40053</c:v>
                </c:pt>
                <c:pt idx="5375">
                  <c:v>39581</c:v>
                </c:pt>
                <c:pt idx="5376">
                  <c:v>39111</c:v>
                </c:pt>
                <c:pt idx="5377">
                  <c:v>38693</c:v>
                </c:pt>
                <c:pt idx="5378">
                  <c:v>38259</c:v>
                </c:pt>
                <c:pt idx="5379">
                  <c:v>37779</c:v>
                </c:pt>
                <c:pt idx="5380">
                  <c:v>37303</c:v>
                </c:pt>
                <c:pt idx="5381">
                  <c:v>36844</c:v>
                </c:pt>
                <c:pt idx="5382">
                  <c:v>36382</c:v>
                </c:pt>
                <c:pt idx="5383">
                  <c:v>35953</c:v>
                </c:pt>
                <c:pt idx="5384">
                  <c:v>35500</c:v>
                </c:pt>
                <c:pt idx="5385">
                  <c:v>35056</c:v>
                </c:pt>
                <c:pt idx="5386">
                  <c:v>34569</c:v>
                </c:pt>
                <c:pt idx="5387">
                  <c:v>34102</c:v>
                </c:pt>
                <c:pt idx="5388">
                  <c:v>33628</c:v>
                </c:pt>
                <c:pt idx="5389">
                  <c:v>33069</c:v>
                </c:pt>
                <c:pt idx="5390">
                  <c:v>32574</c:v>
                </c:pt>
                <c:pt idx="5391">
                  <c:v>32125</c:v>
                </c:pt>
                <c:pt idx="5392">
                  <c:v>31652</c:v>
                </c:pt>
                <c:pt idx="5393">
                  <c:v>31282</c:v>
                </c:pt>
                <c:pt idx="5394">
                  <c:v>30673</c:v>
                </c:pt>
                <c:pt idx="5395">
                  <c:v>30208</c:v>
                </c:pt>
                <c:pt idx="5396">
                  <c:v>29630</c:v>
                </c:pt>
                <c:pt idx="5397">
                  <c:v>29163</c:v>
                </c:pt>
                <c:pt idx="5398">
                  <c:v>28682</c:v>
                </c:pt>
                <c:pt idx="5399">
                  <c:v>28190</c:v>
                </c:pt>
                <c:pt idx="5400">
                  <c:v>27667</c:v>
                </c:pt>
                <c:pt idx="5401">
                  <c:v>27157</c:v>
                </c:pt>
                <c:pt idx="5402">
                  <c:v>26653</c:v>
                </c:pt>
                <c:pt idx="5403">
                  <c:v>26146</c:v>
                </c:pt>
                <c:pt idx="5404">
                  <c:v>25637</c:v>
                </c:pt>
                <c:pt idx="5405">
                  <c:v>25075</c:v>
                </c:pt>
                <c:pt idx="5406">
                  <c:v>24723</c:v>
                </c:pt>
                <c:pt idx="5407">
                  <c:v>24430</c:v>
                </c:pt>
                <c:pt idx="5408">
                  <c:v>23885</c:v>
                </c:pt>
                <c:pt idx="5409">
                  <c:v>23372</c:v>
                </c:pt>
                <c:pt idx="5410">
                  <c:v>23121</c:v>
                </c:pt>
                <c:pt idx="5411">
                  <c:v>22625</c:v>
                </c:pt>
                <c:pt idx="5412">
                  <c:v>22142</c:v>
                </c:pt>
                <c:pt idx="5413">
                  <c:v>21725</c:v>
                </c:pt>
                <c:pt idx="5414">
                  <c:v>21229</c:v>
                </c:pt>
                <c:pt idx="5415">
                  <c:v>20745</c:v>
                </c:pt>
                <c:pt idx="5416">
                  <c:v>20270</c:v>
                </c:pt>
                <c:pt idx="5417">
                  <c:v>19797</c:v>
                </c:pt>
                <c:pt idx="5418">
                  <c:v>19447</c:v>
                </c:pt>
                <c:pt idx="5419">
                  <c:v>19111</c:v>
                </c:pt>
                <c:pt idx="5420">
                  <c:v>18745</c:v>
                </c:pt>
                <c:pt idx="5421">
                  <c:v>18387</c:v>
                </c:pt>
                <c:pt idx="5422">
                  <c:v>18322</c:v>
                </c:pt>
                <c:pt idx="5423">
                  <c:v>18349</c:v>
                </c:pt>
                <c:pt idx="5424">
                  <c:v>18431</c:v>
                </c:pt>
                <c:pt idx="5425">
                  <c:v>18507</c:v>
                </c:pt>
                <c:pt idx="5426">
                  <c:v>18590</c:v>
                </c:pt>
                <c:pt idx="5427">
                  <c:v>18706</c:v>
                </c:pt>
                <c:pt idx="5428">
                  <c:v>18823</c:v>
                </c:pt>
                <c:pt idx="5429">
                  <c:v>18933</c:v>
                </c:pt>
                <c:pt idx="5430">
                  <c:v>19055</c:v>
                </c:pt>
                <c:pt idx="5431">
                  <c:v>19195</c:v>
                </c:pt>
                <c:pt idx="5432">
                  <c:v>19374</c:v>
                </c:pt>
                <c:pt idx="5433">
                  <c:v>19537</c:v>
                </c:pt>
                <c:pt idx="5434">
                  <c:v>19695</c:v>
                </c:pt>
                <c:pt idx="5435">
                  <c:v>19894</c:v>
                </c:pt>
                <c:pt idx="5436">
                  <c:v>20076</c:v>
                </c:pt>
                <c:pt idx="5437">
                  <c:v>20236</c:v>
                </c:pt>
                <c:pt idx="5438">
                  <c:v>20317</c:v>
                </c:pt>
                <c:pt idx="5439">
                  <c:v>20363</c:v>
                </c:pt>
                <c:pt idx="5440">
                  <c:v>20398</c:v>
                </c:pt>
                <c:pt idx="5441">
                  <c:v>20433</c:v>
                </c:pt>
                <c:pt idx="5442">
                  <c:v>20456</c:v>
                </c:pt>
                <c:pt idx="5443">
                  <c:v>20467</c:v>
                </c:pt>
                <c:pt idx="5444">
                  <c:v>20479</c:v>
                </c:pt>
                <c:pt idx="5445">
                  <c:v>20479</c:v>
                </c:pt>
                <c:pt idx="5446">
                  <c:v>20496</c:v>
                </c:pt>
                <c:pt idx="5447">
                  <c:v>20519</c:v>
                </c:pt>
                <c:pt idx="5448">
                  <c:v>20525</c:v>
                </c:pt>
                <c:pt idx="5449">
                  <c:v>20537</c:v>
                </c:pt>
                <c:pt idx="5450">
                  <c:v>20554</c:v>
                </c:pt>
                <c:pt idx="5451">
                  <c:v>20560</c:v>
                </c:pt>
                <c:pt idx="5452">
                  <c:v>20571</c:v>
                </c:pt>
                <c:pt idx="5453">
                  <c:v>20641</c:v>
                </c:pt>
                <c:pt idx="5454">
                  <c:v>20652</c:v>
                </c:pt>
                <c:pt idx="5455">
                  <c:v>20652</c:v>
                </c:pt>
                <c:pt idx="5456">
                  <c:v>20652</c:v>
                </c:pt>
                <c:pt idx="5457">
                  <c:v>20658</c:v>
                </c:pt>
                <c:pt idx="5458">
                  <c:v>20664</c:v>
                </c:pt>
                <c:pt idx="5459">
                  <c:v>20670</c:v>
                </c:pt>
                <c:pt idx="5460">
                  <c:v>20681</c:v>
                </c:pt>
                <c:pt idx="5461">
                  <c:v>20687</c:v>
                </c:pt>
                <c:pt idx="5462">
                  <c:v>20699</c:v>
                </c:pt>
                <c:pt idx="5463">
                  <c:v>20722</c:v>
                </c:pt>
                <c:pt idx="5464">
                  <c:v>20768</c:v>
                </c:pt>
                <c:pt idx="5465">
                  <c:v>20969</c:v>
                </c:pt>
                <c:pt idx="5466">
                  <c:v>21028</c:v>
                </c:pt>
                <c:pt idx="5467">
                  <c:v>21040</c:v>
                </c:pt>
                <c:pt idx="5468">
                  <c:v>21046</c:v>
                </c:pt>
                <c:pt idx="5469">
                  <c:v>21069</c:v>
                </c:pt>
                <c:pt idx="5470">
                  <c:v>21087</c:v>
                </c:pt>
                <c:pt idx="5471">
                  <c:v>21105</c:v>
                </c:pt>
                <c:pt idx="5472">
                  <c:v>21116</c:v>
                </c:pt>
                <c:pt idx="5473">
                  <c:v>21134</c:v>
                </c:pt>
                <c:pt idx="5474">
                  <c:v>21140</c:v>
                </c:pt>
                <c:pt idx="5475">
                  <c:v>21164</c:v>
                </c:pt>
                <c:pt idx="5476">
                  <c:v>21181</c:v>
                </c:pt>
                <c:pt idx="5477">
                  <c:v>21211</c:v>
                </c:pt>
                <c:pt idx="5478">
                  <c:v>21223</c:v>
                </c:pt>
                <c:pt idx="5479">
                  <c:v>21234</c:v>
                </c:pt>
                <c:pt idx="5480">
                  <c:v>21258</c:v>
                </c:pt>
                <c:pt idx="5481">
                  <c:v>21282</c:v>
                </c:pt>
                <c:pt idx="5482">
                  <c:v>24103</c:v>
                </c:pt>
                <c:pt idx="5483">
                  <c:v>24729</c:v>
                </c:pt>
                <c:pt idx="5484">
                  <c:v>25306</c:v>
                </c:pt>
                <c:pt idx="5485">
                  <c:v>25704</c:v>
                </c:pt>
                <c:pt idx="5486">
                  <c:v>25877</c:v>
                </c:pt>
                <c:pt idx="5487">
                  <c:v>26012</c:v>
                </c:pt>
                <c:pt idx="5488">
                  <c:v>26133</c:v>
                </c:pt>
                <c:pt idx="5489">
                  <c:v>26220</c:v>
                </c:pt>
                <c:pt idx="5490">
                  <c:v>26287</c:v>
                </c:pt>
                <c:pt idx="5491">
                  <c:v>26341</c:v>
                </c:pt>
                <c:pt idx="5492">
                  <c:v>26428</c:v>
                </c:pt>
                <c:pt idx="5493">
                  <c:v>26435</c:v>
                </c:pt>
                <c:pt idx="5494">
                  <c:v>26476</c:v>
                </c:pt>
                <c:pt idx="5495">
                  <c:v>26517</c:v>
                </c:pt>
                <c:pt idx="5496">
                  <c:v>26558</c:v>
                </c:pt>
                <c:pt idx="5497">
                  <c:v>26598</c:v>
                </c:pt>
                <c:pt idx="5498">
                  <c:v>26639</c:v>
                </c:pt>
                <c:pt idx="5499">
                  <c:v>26694</c:v>
                </c:pt>
                <c:pt idx="5500">
                  <c:v>26803</c:v>
                </c:pt>
                <c:pt idx="5501">
                  <c:v>27633</c:v>
                </c:pt>
                <c:pt idx="5502">
                  <c:v>28986</c:v>
                </c:pt>
                <c:pt idx="5503">
                  <c:v>30783</c:v>
                </c:pt>
                <c:pt idx="5504">
                  <c:v>33766</c:v>
                </c:pt>
                <c:pt idx="5505">
                  <c:v>43020</c:v>
                </c:pt>
                <c:pt idx="5506">
                  <c:v>46408</c:v>
                </c:pt>
                <c:pt idx="5507">
                  <c:v>47789</c:v>
                </c:pt>
                <c:pt idx="5508">
                  <c:v>48554</c:v>
                </c:pt>
                <c:pt idx="5509">
                  <c:v>49250</c:v>
                </c:pt>
                <c:pt idx="5510">
                  <c:v>49886</c:v>
                </c:pt>
                <c:pt idx="5511">
                  <c:v>50471</c:v>
                </c:pt>
                <c:pt idx="5512">
                  <c:v>50849</c:v>
                </c:pt>
                <c:pt idx="5513">
                  <c:v>51245</c:v>
                </c:pt>
                <c:pt idx="5514">
                  <c:v>51662</c:v>
                </c:pt>
                <c:pt idx="5515">
                  <c:v>51941</c:v>
                </c:pt>
                <c:pt idx="5516">
                  <c:v>52257</c:v>
                </c:pt>
                <c:pt idx="5517">
                  <c:v>52612</c:v>
                </c:pt>
                <c:pt idx="5518">
                  <c:v>52968</c:v>
                </c:pt>
                <c:pt idx="5519">
                  <c:v>53335</c:v>
                </c:pt>
                <c:pt idx="5520">
                  <c:v>53714</c:v>
                </c:pt>
                <c:pt idx="5521">
                  <c:v>54092</c:v>
                </c:pt>
                <c:pt idx="5522">
                  <c:v>54473</c:v>
                </c:pt>
                <c:pt idx="5523">
                  <c:v>54866</c:v>
                </c:pt>
                <c:pt idx="5524">
                  <c:v>55200</c:v>
                </c:pt>
                <c:pt idx="5525">
                  <c:v>55548</c:v>
                </c:pt>
                <c:pt idx="5526">
                  <c:v>55887</c:v>
                </c:pt>
                <c:pt idx="5527">
                  <c:v>56189</c:v>
                </c:pt>
                <c:pt idx="5528">
                  <c:v>56505</c:v>
                </c:pt>
                <c:pt idx="5529">
                  <c:v>56821</c:v>
                </c:pt>
                <c:pt idx="5530">
                  <c:v>57217</c:v>
                </c:pt>
                <c:pt idx="5531">
                  <c:v>57615</c:v>
                </c:pt>
                <c:pt idx="5532">
                  <c:v>58143</c:v>
                </c:pt>
                <c:pt idx="5533">
                  <c:v>58684</c:v>
                </c:pt>
                <c:pt idx="5534">
                  <c:v>59256</c:v>
                </c:pt>
                <c:pt idx="5535">
                  <c:v>59781</c:v>
                </c:pt>
                <c:pt idx="5536">
                  <c:v>60277</c:v>
                </c:pt>
                <c:pt idx="5537">
                  <c:v>60693</c:v>
                </c:pt>
                <c:pt idx="5538">
                  <c:v>61100</c:v>
                </c:pt>
                <c:pt idx="5539">
                  <c:v>61531</c:v>
                </c:pt>
                <c:pt idx="5540">
                  <c:v>61871</c:v>
                </c:pt>
                <c:pt idx="5541">
                  <c:v>62201</c:v>
                </c:pt>
                <c:pt idx="5542">
                  <c:v>62480</c:v>
                </c:pt>
                <c:pt idx="5543">
                  <c:v>62750</c:v>
                </c:pt>
                <c:pt idx="5544">
                  <c:v>62988</c:v>
                </c:pt>
                <c:pt idx="5545">
                  <c:v>63205</c:v>
                </c:pt>
                <c:pt idx="5546">
                  <c:v>63392</c:v>
                </c:pt>
                <c:pt idx="5547">
                  <c:v>63580</c:v>
                </c:pt>
                <c:pt idx="5548">
                  <c:v>63757</c:v>
                </c:pt>
                <c:pt idx="5549">
                  <c:v>63924</c:v>
                </c:pt>
                <c:pt idx="5550">
                  <c:v>64101</c:v>
                </c:pt>
                <c:pt idx="5551">
                  <c:v>64288</c:v>
                </c:pt>
                <c:pt idx="5552">
                  <c:v>64456</c:v>
                </c:pt>
                <c:pt idx="5553">
                  <c:v>64634</c:v>
                </c:pt>
                <c:pt idx="5554">
                  <c:v>64823</c:v>
                </c:pt>
                <c:pt idx="5555">
                  <c:v>65001</c:v>
                </c:pt>
                <c:pt idx="5556">
                  <c:v>65158</c:v>
                </c:pt>
                <c:pt idx="5557">
                  <c:v>65316</c:v>
                </c:pt>
                <c:pt idx="5558">
                  <c:v>65473</c:v>
                </c:pt>
                <c:pt idx="5559">
                  <c:v>65610</c:v>
                </c:pt>
                <c:pt idx="5560">
                  <c:v>65747</c:v>
                </c:pt>
                <c:pt idx="5561">
                  <c:v>65884</c:v>
                </c:pt>
                <c:pt idx="5562">
                  <c:v>66021</c:v>
                </c:pt>
                <c:pt idx="5563">
                  <c:v>66148</c:v>
                </c:pt>
                <c:pt idx="5564">
                  <c:v>66274</c:v>
                </c:pt>
                <c:pt idx="5565">
                  <c:v>66369</c:v>
                </c:pt>
                <c:pt idx="5566">
                  <c:v>66486</c:v>
                </c:pt>
                <c:pt idx="5567">
                  <c:v>66593</c:v>
                </c:pt>
                <c:pt idx="5568">
                  <c:v>66711</c:v>
                </c:pt>
                <c:pt idx="5569">
                  <c:v>66819</c:v>
                </c:pt>
                <c:pt idx="5570">
                  <c:v>66936</c:v>
                </c:pt>
                <c:pt idx="5571">
                  <c:v>67044</c:v>
                </c:pt>
                <c:pt idx="5572">
                  <c:v>67162</c:v>
                </c:pt>
                <c:pt idx="5573">
                  <c:v>67269</c:v>
                </c:pt>
                <c:pt idx="5574">
                  <c:v>67365</c:v>
                </c:pt>
                <c:pt idx="5575">
                  <c:v>67440</c:v>
                </c:pt>
                <c:pt idx="5576">
                  <c:v>67517</c:v>
                </c:pt>
                <c:pt idx="5577">
                  <c:v>67581</c:v>
                </c:pt>
                <c:pt idx="5578">
                  <c:v>68035</c:v>
                </c:pt>
                <c:pt idx="5579">
                  <c:v>68099</c:v>
                </c:pt>
                <c:pt idx="5580">
                  <c:v>68153</c:v>
                </c:pt>
                <c:pt idx="5581">
                  <c:v>68197</c:v>
                </c:pt>
                <c:pt idx="5582">
                  <c:v>68250</c:v>
                </c:pt>
                <c:pt idx="5583">
                  <c:v>68294</c:v>
                </c:pt>
                <c:pt idx="5584">
                  <c:v>68348</c:v>
                </c:pt>
                <c:pt idx="5585">
                  <c:v>68391</c:v>
                </c:pt>
                <c:pt idx="5586">
                  <c:v>68434</c:v>
                </c:pt>
                <c:pt idx="5587">
                  <c:v>68477</c:v>
                </c:pt>
                <c:pt idx="5588">
                  <c:v>68520</c:v>
                </c:pt>
                <c:pt idx="5589">
                  <c:v>68629</c:v>
                </c:pt>
                <c:pt idx="5590">
                  <c:v>68596</c:v>
                </c:pt>
                <c:pt idx="5591">
                  <c:v>68618</c:v>
                </c:pt>
                <c:pt idx="5592">
                  <c:v>68661</c:v>
                </c:pt>
                <c:pt idx="5593">
                  <c:v>68661</c:v>
                </c:pt>
                <c:pt idx="5594">
                  <c:v>68694</c:v>
                </c:pt>
                <c:pt idx="5595">
                  <c:v>68716</c:v>
                </c:pt>
                <c:pt idx="5596">
                  <c:v>68737</c:v>
                </c:pt>
                <c:pt idx="5597">
                  <c:v>68759</c:v>
                </c:pt>
                <c:pt idx="5598">
                  <c:v>68781</c:v>
                </c:pt>
                <c:pt idx="5599">
                  <c:v>68803</c:v>
                </c:pt>
                <c:pt idx="5600">
                  <c:v>68824</c:v>
                </c:pt>
                <c:pt idx="5601">
                  <c:v>68846</c:v>
                </c:pt>
                <c:pt idx="5602">
                  <c:v>68868</c:v>
                </c:pt>
                <c:pt idx="5603">
                  <c:v>68879</c:v>
                </c:pt>
                <c:pt idx="5604">
                  <c:v>68911</c:v>
                </c:pt>
                <c:pt idx="5605">
                  <c:v>68922</c:v>
                </c:pt>
                <c:pt idx="5606">
                  <c:v>68955</c:v>
                </c:pt>
                <c:pt idx="5607">
                  <c:v>68965</c:v>
                </c:pt>
                <c:pt idx="5608">
                  <c:v>68987</c:v>
                </c:pt>
                <c:pt idx="5609">
                  <c:v>69009</c:v>
                </c:pt>
                <c:pt idx="5610">
                  <c:v>69031</c:v>
                </c:pt>
                <c:pt idx="5611">
                  <c:v>69063</c:v>
                </c:pt>
                <c:pt idx="5612">
                  <c:v>69074</c:v>
                </c:pt>
                <c:pt idx="5613">
                  <c:v>69096</c:v>
                </c:pt>
                <c:pt idx="5614">
                  <c:v>69107</c:v>
                </c:pt>
                <c:pt idx="5615">
                  <c:v>69117</c:v>
                </c:pt>
                <c:pt idx="5616">
                  <c:v>69117</c:v>
                </c:pt>
                <c:pt idx="5617">
                  <c:v>69139</c:v>
                </c:pt>
                <c:pt idx="5618">
                  <c:v>69139</c:v>
                </c:pt>
                <c:pt idx="5619">
                  <c:v>69150</c:v>
                </c:pt>
                <c:pt idx="5620">
                  <c:v>69128</c:v>
                </c:pt>
                <c:pt idx="5621">
                  <c:v>69139</c:v>
                </c:pt>
                <c:pt idx="5622">
                  <c:v>69161</c:v>
                </c:pt>
                <c:pt idx="5623">
                  <c:v>69193</c:v>
                </c:pt>
                <c:pt idx="5624">
                  <c:v>69215</c:v>
                </c:pt>
                <c:pt idx="5625">
                  <c:v>69237</c:v>
                </c:pt>
                <c:pt idx="5626">
                  <c:v>69259</c:v>
                </c:pt>
                <c:pt idx="5627">
                  <c:v>69280</c:v>
                </c:pt>
                <c:pt idx="5628">
                  <c:v>69302</c:v>
                </c:pt>
                <c:pt idx="5629">
                  <c:v>69313</c:v>
                </c:pt>
                <c:pt idx="5630">
                  <c:v>69324</c:v>
                </c:pt>
                <c:pt idx="5631">
                  <c:v>69335</c:v>
                </c:pt>
                <c:pt idx="5632">
                  <c:v>69335</c:v>
                </c:pt>
                <c:pt idx="5633">
                  <c:v>69346</c:v>
                </c:pt>
                <c:pt idx="5634">
                  <c:v>69356</c:v>
                </c:pt>
                <c:pt idx="5635">
                  <c:v>69356</c:v>
                </c:pt>
                <c:pt idx="5636">
                  <c:v>69367</c:v>
                </c:pt>
                <c:pt idx="5637">
                  <c:v>69367</c:v>
                </c:pt>
                <c:pt idx="5638">
                  <c:v>69389</c:v>
                </c:pt>
                <c:pt idx="5639">
                  <c:v>69389</c:v>
                </c:pt>
                <c:pt idx="5640">
                  <c:v>69400</c:v>
                </c:pt>
                <c:pt idx="5641">
                  <c:v>69400</c:v>
                </c:pt>
                <c:pt idx="5642">
                  <c:v>69400</c:v>
                </c:pt>
                <c:pt idx="5643">
                  <c:v>69400</c:v>
                </c:pt>
                <c:pt idx="5644">
                  <c:v>69400</c:v>
                </c:pt>
                <c:pt idx="5645">
                  <c:v>69411</c:v>
                </c:pt>
                <c:pt idx="5646">
                  <c:v>69411</c:v>
                </c:pt>
                <c:pt idx="5647">
                  <c:v>69400</c:v>
                </c:pt>
                <c:pt idx="5648">
                  <c:v>69389</c:v>
                </c:pt>
                <c:pt idx="5649">
                  <c:v>69378</c:v>
                </c:pt>
                <c:pt idx="5650">
                  <c:v>69378</c:v>
                </c:pt>
                <c:pt idx="5651">
                  <c:v>69367</c:v>
                </c:pt>
                <c:pt idx="5652">
                  <c:v>69346</c:v>
                </c:pt>
                <c:pt idx="5653">
                  <c:v>69335</c:v>
                </c:pt>
                <c:pt idx="5654">
                  <c:v>69313</c:v>
                </c:pt>
                <c:pt idx="5655">
                  <c:v>69291</c:v>
                </c:pt>
                <c:pt idx="5656">
                  <c:v>69291</c:v>
                </c:pt>
                <c:pt idx="5657">
                  <c:v>69280</c:v>
                </c:pt>
                <c:pt idx="5658">
                  <c:v>69269</c:v>
                </c:pt>
                <c:pt idx="5659">
                  <c:v>69248</c:v>
                </c:pt>
                <c:pt idx="5660">
                  <c:v>69226</c:v>
                </c:pt>
                <c:pt idx="5661">
                  <c:v>69215</c:v>
                </c:pt>
                <c:pt idx="5662">
                  <c:v>69194</c:v>
                </c:pt>
                <c:pt idx="5663">
                  <c:v>69172</c:v>
                </c:pt>
                <c:pt idx="5664">
                  <c:v>69161</c:v>
                </c:pt>
                <c:pt idx="5665">
                  <c:v>69139</c:v>
                </c:pt>
                <c:pt idx="5666">
                  <c:v>69117</c:v>
                </c:pt>
                <c:pt idx="5667">
                  <c:v>69096</c:v>
                </c:pt>
                <c:pt idx="5668">
                  <c:v>69074</c:v>
                </c:pt>
                <c:pt idx="5669">
                  <c:v>69063</c:v>
                </c:pt>
                <c:pt idx="5670">
                  <c:v>69041</c:v>
                </c:pt>
                <c:pt idx="5671">
                  <c:v>69031</c:v>
                </c:pt>
                <c:pt idx="5672">
                  <c:v>69009</c:v>
                </c:pt>
                <c:pt idx="5673">
                  <c:v>68998</c:v>
                </c:pt>
                <c:pt idx="5674">
                  <c:v>68976</c:v>
                </c:pt>
                <c:pt idx="5675">
                  <c:v>68965</c:v>
                </c:pt>
                <c:pt idx="5676">
                  <c:v>68955</c:v>
                </c:pt>
                <c:pt idx="5677">
                  <c:v>68955</c:v>
                </c:pt>
                <c:pt idx="5678">
                  <c:v>68944</c:v>
                </c:pt>
                <c:pt idx="5679">
                  <c:v>68944</c:v>
                </c:pt>
                <c:pt idx="5680">
                  <c:v>68933</c:v>
                </c:pt>
                <c:pt idx="5681">
                  <c:v>68922</c:v>
                </c:pt>
                <c:pt idx="5682">
                  <c:v>68900</c:v>
                </c:pt>
                <c:pt idx="5683">
                  <c:v>68889</c:v>
                </c:pt>
                <c:pt idx="5684">
                  <c:v>68879</c:v>
                </c:pt>
                <c:pt idx="5685">
                  <c:v>68857</c:v>
                </c:pt>
                <c:pt idx="5686">
                  <c:v>68824</c:v>
                </c:pt>
                <c:pt idx="5687">
                  <c:v>68803</c:v>
                </c:pt>
                <c:pt idx="5688">
                  <c:v>68781</c:v>
                </c:pt>
                <c:pt idx="5689">
                  <c:v>68770</c:v>
                </c:pt>
                <c:pt idx="5690">
                  <c:v>68748</c:v>
                </c:pt>
                <c:pt idx="5691">
                  <c:v>68737</c:v>
                </c:pt>
                <c:pt idx="5692">
                  <c:v>68716</c:v>
                </c:pt>
                <c:pt idx="5693">
                  <c:v>68694</c:v>
                </c:pt>
                <c:pt idx="5694">
                  <c:v>68672</c:v>
                </c:pt>
                <c:pt idx="5695">
                  <c:v>68650</c:v>
                </c:pt>
                <c:pt idx="5696">
                  <c:v>68629</c:v>
                </c:pt>
                <c:pt idx="5697">
                  <c:v>68607</c:v>
                </c:pt>
                <c:pt idx="5698">
                  <c:v>68585</c:v>
                </c:pt>
                <c:pt idx="5699">
                  <c:v>68564</c:v>
                </c:pt>
                <c:pt idx="5700">
                  <c:v>68542</c:v>
                </c:pt>
                <c:pt idx="5701">
                  <c:v>68520</c:v>
                </c:pt>
                <c:pt idx="5702">
                  <c:v>68499</c:v>
                </c:pt>
                <c:pt idx="5703">
                  <c:v>68466</c:v>
                </c:pt>
                <c:pt idx="5704">
                  <c:v>68434</c:v>
                </c:pt>
                <c:pt idx="5705">
                  <c:v>68412</c:v>
                </c:pt>
                <c:pt idx="5706">
                  <c:v>68380</c:v>
                </c:pt>
                <c:pt idx="5707">
                  <c:v>68358</c:v>
                </c:pt>
                <c:pt idx="5708">
                  <c:v>68326</c:v>
                </c:pt>
                <c:pt idx="5709">
                  <c:v>68304</c:v>
                </c:pt>
                <c:pt idx="5710">
                  <c:v>68283</c:v>
                </c:pt>
                <c:pt idx="5711">
                  <c:v>68261</c:v>
                </c:pt>
                <c:pt idx="5712">
                  <c:v>68229</c:v>
                </c:pt>
                <c:pt idx="5713">
                  <c:v>68207</c:v>
                </c:pt>
                <c:pt idx="5714">
                  <c:v>68186</c:v>
                </c:pt>
                <c:pt idx="5715">
                  <c:v>68175</c:v>
                </c:pt>
                <c:pt idx="5716">
                  <c:v>68153</c:v>
                </c:pt>
                <c:pt idx="5717">
                  <c:v>68132</c:v>
                </c:pt>
                <c:pt idx="5718">
                  <c:v>68099</c:v>
                </c:pt>
                <c:pt idx="5719">
                  <c:v>68067</c:v>
                </c:pt>
                <c:pt idx="5720">
                  <c:v>68056</c:v>
                </c:pt>
                <c:pt idx="5721">
                  <c:v>68035</c:v>
                </c:pt>
                <c:pt idx="5722">
                  <c:v>68013</c:v>
                </c:pt>
                <c:pt idx="5723">
                  <c:v>67991</c:v>
                </c:pt>
                <c:pt idx="5724">
                  <c:v>67549</c:v>
                </c:pt>
                <c:pt idx="5725">
                  <c:v>66829</c:v>
                </c:pt>
                <c:pt idx="5726">
                  <c:v>66137</c:v>
                </c:pt>
                <c:pt idx="5727">
                  <c:v>65463</c:v>
                </c:pt>
                <c:pt idx="5728">
                  <c:v>64771</c:v>
                </c:pt>
                <c:pt idx="5729">
                  <c:v>64059</c:v>
                </c:pt>
                <c:pt idx="5730">
                  <c:v>63361</c:v>
                </c:pt>
                <c:pt idx="5731">
                  <c:v>62667</c:v>
                </c:pt>
                <c:pt idx="5732">
                  <c:v>61933</c:v>
                </c:pt>
                <c:pt idx="5733">
                  <c:v>61151</c:v>
                </c:pt>
                <c:pt idx="5734">
                  <c:v>60409</c:v>
                </c:pt>
                <c:pt idx="5735">
                  <c:v>59771</c:v>
                </c:pt>
                <c:pt idx="5736">
                  <c:v>59095</c:v>
                </c:pt>
                <c:pt idx="5737">
                  <c:v>58404</c:v>
                </c:pt>
                <c:pt idx="5738">
                  <c:v>57804</c:v>
                </c:pt>
                <c:pt idx="5739">
                  <c:v>57068</c:v>
                </c:pt>
                <c:pt idx="5740">
                  <c:v>56337</c:v>
                </c:pt>
                <c:pt idx="5741">
                  <c:v>55587</c:v>
                </c:pt>
                <c:pt idx="5742">
                  <c:v>54894</c:v>
                </c:pt>
                <c:pt idx="5743">
                  <c:v>54149</c:v>
                </c:pt>
                <c:pt idx="5744">
                  <c:v>53439</c:v>
                </c:pt>
                <c:pt idx="5745">
                  <c:v>52705</c:v>
                </c:pt>
                <c:pt idx="5746">
                  <c:v>51997</c:v>
                </c:pt>
                <c:pt idx="5747">
                  <c:v>51263</c:v>
                </c:pt>
                <c:pt idx="5748">
                  <c:v>50517</c:v>
                </c:pt>
                <c:pt idx="5749">
                  <c:v>49776</c:v>
                </c:pt>
                <c:pt idx="5750">
                  <c:v>49042</c:v>
                </c:pt>
                <c:pt idx="5751">
                  <c:v>48392</c:v>
                </c:pt>
                <c:pt idx="5752">
                  <c:v>47664</c:v>
                </c:pt>
                <c:pt idx="5753">
                  <c:v>46940</c:v>
                </c:pt>
                <c:pt idx="5754">
                  <c:v>46230</c:v>
                </c:pt>
                <c:pt idx="5755">
                  <c:v>45517</c:v>
                </c:pt>
                <c:pt idx="5756">
                  <c:v>44809</c:v>
                </c:pt>
                <c:pt idx="5757">
                  <c:v>44105</c:v>
                </c:pt>
                <c:pt idx="5758">
                  <c:v>43379</c:v>
                </c:pt>
                <c:pt idx="5759">
                  <c:v>42670</c:v>
                </c:pt>
                <c:pt idx="5760">
                  <c:v>41949</c:v>
                </c:pt>
                <c:pt idx="5761">
                  <c:v>41233</c:v>
                </c:pt>
                <c:pt idx="5762">
                  <c:v>40579</c:v>
                </c:pt>
                <c:pt idx="5763">
                  <c:v>39830</c:v>
                </c:pt>
                <c:pt idx="5764">
                  <c:v>39086</c:v>
                </c:pt>
                <c:pt idx="5765">
                  <c:v>38365</c:v>
                </c:pt>
                <c:pt idx="5766">
                  <c:v>37649</c:v>
                </c:pt>
                <c:pt idx="5767">
                  <c:v>36932</c:v>
                </c:pt>
                <c:pt idx="5768">
                  <c:v>36231</c:v>
                </c:pt>
                <c:pt idx="5769">
                  <c:v>35554</c:v>
                </c:pt>
                <c:pt idx="5770">
                  <c:v>34786</c:v>
                </c:pt>
                <c:pt idx="5771">
                  <c:v>34094</c:v>
                </c:pt>
                <c:pt idx="5772">
                  <c:v>33402</c:v>
                </c:pt>
                <c:pt idx="5773">
                  <c:v>32686</c:v>
                </c:pt>
                <c:pt idx="5774">
                  <c:v>31948</c:v>
                </c:pt>
                <c:pt idx="5775">
                  <c:v>31216</c:v>
                </c:pt>
                <c:pt idx="5776">
                  <c:v>30520</c:v>
                </c:pt>
                <c:pt idx="5777">
                  <c:v>29816</c:v>
                </c:pt>
                <c:pt idx="5778">
                  <c:v>29071</c:v>
                </c:pt>
                <c:pt idx="5779">
                  <c:v>28351</c:v>
                </c:pt>
                <c:pt idx="5780">
                  <c:v>27619</c:v>
                </c:pt>
                <c:pt idx="5781">
                  <c:v>26932</c:v>
                </c:pt>
                <c:pt idx="5782">
                  <c:v>26234</c:v>
                </c:pt>
                <c:pt idx="5783">
                  <c:v>25531</c:v>
                </c:pt>
                <c:pt idx="5784">
                  <c:v>25851</c:v>
                </c:pt>
                <c:pt idx="5785">
                  <c:v>26039</c:v>
                </c:pt>
                <c:pt idx="5786">
                  <c:v>26139</c:v>
                </c:pt>
                <c:pt idx="5787">
                  <c:v>26193</c:v>
                </c:pt>
                <c:pt idx="5788">
                  <c:v>26240</c:v>
                </c:pt>
                <c:pt idx="5789">
                  <c:v>26301</c:v>
                </c:pt>
                <c:pt idx="5790">
                  <c:v>26354</c:v>
                </c:pt>
                <c:pt idx="5791">
                  <c:v>26415</c:v>
                </c:pt>
                <c:pt idx="5792">
                  <c:v>26469</c:v>
                </c:pt>
                <c:pt idx="5793">
                  <c:v>26496</c:v>
                </c:pt>
                <c:pt idx="5794">
                  <c:v>26524</c:v>
                </c:pt>
                <c:pt idx="5795">
                  <c:v>26551</c:v>
                </c:pt>
                <c:pt idx="5796">
                  <c:v>26578</c:v>
                </c:pt>
                <c:pt idx="5797">
                  <c:v>26598</c:v>
                </c:pt>
                <c:pt idx="5798">
                  <c:v>26626</c:v>
                </c:pt>
                <c:pt idx="5799">
                  <c:v>26667</c:v>
                </c:pt>
                <c:pt idx="5800">
                  <c:v>26721</c:v>
                </c:pt>
                <c:pt idx="5801">
                  <c:v>26782</c:v>
                </c:pt>
                <c:pt idx="5802">
                  <c:v>26837</c:v>
                </c:pt>
                <c:pt idx="5803">
                  <c:v>26898</c:v>
                </c:pt>
                <c:pt idx="5804">
                  <c:v>26959</c:v>
                </c:pt>
                <c:pt idx="5805">
                  <c:v>27007</c:v>
                </c:pt>
                <c:pt idx="5806">
                  <c:v>27068</c:v>
                </c:pt>
                <c:pt idx="5807">
                  <c:v>27123</c:v>
                </c:pt>
                <c:pt idx="5808">
                  <c:v>27295</c:v>
                </c:pt>
                <c:pt idx="5809">
                  <c:v>27557</c:v>
                </c:pt>
                <c:pt idx="5810">
                  <c:v>27778</c:v>
                </c:pt>
                <c:pt idx="5811">
                  <c:v>27994</c:v>
                </c:pt>
                <c:pt idx="5812">
                  <c:v>28141</c:v>
                </c:pt>
                <c:pt idx="5813">
                  <c:v>28288</c:v>
                </c:pt>
                <c:pt idx="5814">
                  <c:v>28442</c:v>
                </c:pt>
                <c:pt idx="5815">
                  <c:v>28589</c:v>
                </c:pt>
                <c:pt idx="5816">
                  <c:v>28738</c:v>
                </c:pt>
                <c:pt idx="5817">
                  <c:v>28880</c:v>
                </c:pt>
                <c:pt idx="5818">
                  <c:v>29036</c:v>
                </c:pt>
                <c:pt idx="5819">
                  <c:v>29170</c:v>
                </c:pt>
                <c:pt idx="5820">
                  <c:v>29231</c:v>
                </c:pt>
                <c:pt idx="5821">
                  <c:v>29450</c:v>
                </c:pt>
                <c:pt idx="5822">
                  <c:v>29500</c:v>
                </c:pt>
                <c:pt idx="5823">
                  <c:v>29558</c:v>
                </c:pt>
                <c:pt idx="5824">
                  <c:v>29586</c:v>
                </c:pt>
                <c:pt idx="5825">
                  <c:v>29615</c:v>
                </c:pt>
                <c:pt idx="5826">
                  <c:v>29644</c:v>
                </c:pt>
                <c:pt idx="5827">
                  <c:v>29809</c:v>
                </c:pt>
                <c:pt idx="5828">
                  <c:v>29975</c:v>
                </c:pt>
                <c:pt idx="5829">
                  <c:v>30040</c:v>
                </c:pt>
                <c:pt idx="5830">
                  <c:v>30091</c:v>
                </c:pt>
                <c:pt idx="5831">
                  <c:v>30147</c:v>
                </c:pt>
                <c:pt idx="5832">
                  <c:v>30186</c:v>
                </c:pt>
                <c:pt idx="5833">
                  <c:v>30237</c:v>
                </c:pt>
                <c:pt idx="5834">
                  <c:v>30288</c:v>
                </c:pt>
                <c:pt idx="5835">
                  <c:v>30353</c:v>
                </c:pt>
                <c:pt idx="5836">
                  <c:v>30397</c:v>
                </c:pt>
                <c:pt idx="5837">
                  <c:v>30484</c:v>
                </c:pt>
                <c:pt idx="5838">
                  <c:v>30666</c:v>
                </c:pt>
                <c:pt idx="5839">
                  <c:v>30768</c:v>
                </c:pt>
                <c:pt idx="5840">
                  <c:v>30842</c:v>
                </c:pt>
                <c:pt idx="5841">
                  <c:v>30901</c:v>
                </c:pt>
                <c:pt idx="5842">
                  <c:v>30967</c:v>
                </c:pt>
                <c:pt idx="5843">
                  <c:v>31025</c:v>
                </c:pt>
                <c:pt idx="5844">
                  <c:v>31077</c:v>
                </c:pt>
                <c:pt idx="5845">
                  <c:v>31121</c:v>
                </c:pt>
                <c:pt idx="5846">
                  <c:v>31165</c:v>
                </c:pt>
                <c:pt idx="5847">
                  <c:v>31216</c:v>
                </c:pt>
                <c:pt idx="5848">
                  <c:v>31253</c:v>
                </c:pt>
                <c:pt idx="5849">
                  <c:v>31297</c:v>
                </c:pt>
                <c:pt idx="5850">
                  <c:v>31341</c:v>
                </c:pt>
                <c:pt idx="5851">
                  <c:v>31392</c:v>
                </c:pt>
                <c:pt idx="5852">
                  <c:v>31429</c:v>
                </c:pt>
                <c:pt idx="5853">
                  <c:v>31459</c:v>
                </c:pt>
                <c:pt idx="5854">
                  <c:v>31503</c:v>
                </c:pt>
                <c:pt idx="5855">
                  <c:v>31540</c:v>
                </c:pt>
                <c:pt idx="5856">
                  <c:v>31563</c:v>
                </c:pt>
                <c:pt idx="5857">
                  <c:v>31607</c:v>
                </c:pt>
                <c:pt idx="5858">
                  <c:v>31652</c:v>
                </c:pt>
                <c:pt idx="5859">
                  <c:v>31674</c:v>
                </c:pt>
                <c:pt idx="5860">
                  <c:v>31711</c:v>
                </c:pt>
                <c:pt idx="5861">
                  <c:v>31740</c:v>
                </c:pt>
                <c:pt idx="5862">
                  <c:v>31770</c:v>
                </c:pt>
                <c:pt idx="5863">
                  <c:v>31807</c:v>
                </c:pt>
                <c:pt idx="5864">
                  <c:v>31814</c:v>
                </c:pt>
                <c:pt idx="5865">
                  <c:v>31881</c:v>
                </c:pt>
                <c:pt idx="5866">
                  <c:v>31948</c:v>
                </c:pt>
                <c:pt idx="5867">
                  <c:v>32037</c:v>
                </c:pt>
                <c:pt idx="5868">
                  <c:v>32140</c:v>
                </c:pt>
                <c:pt idx="5869">
                  <c:v>32260</c:v>
                </c:pt>
                <c:pt idx="5870">
                  <c:v>32320</c:v>
                </c:pt>
                <c:pt idx="5871">
                  <c:v>32387</c:v>
                </c:pt>
                <c:pt idx="5872">
                  <c:v>32447</c:v>
                </c:pt>
                <c:pt idx="5873">
                  <c:v>32499</c:v>
                </c:pt>
                <c:pt idx="5874">
                  <c:v>32544</c:v>
                </c:pt>
                <c:pt idx="5875">
                  <c:v>32596</c:v>
                </c:pt>
                <c:pt idx="5876">
                  <c:v>32634</c:v>
                </c:pt>
                <c:pt idx="5877">
                  <c:v>32679</c:v>
                </c:pt>
                <c:pt idx="5878">
                  <c:v>32724</c:v>
                </c:pt>
                <c:pt idx="5879">
                  <c:v>32761</c:v>
                </c:pt>
                <c:pt idx="5880">
                  <c:v>32994</c:v>
                </c:pt>
                <c:pt idx="5881">
                  <c:v>33447</c:v>
                </c:pt>
                <c:pt idx="5882">
                  <c:v>33689</c:v>
                </c:pt>
                <c:pt idx="5883">
                  <c:v>33987</c:v>
                </c:pt>
                <c:pt idx="5884">
                  <c:v>34216</c:v>
                </c:pt>
                <c:pt idx="5885">
                  <c:v>34399</c:v>
                </c:pt>
                <c:pt idx="5886">
                  <c:v>34546</c:v>
                </c:pt>
                <c:pt idx="5887">
                  <c:v>34647</c:v>
                </c:pt>
                <c:pt idx="5888">
                  <c:v>34816</c:v>
                </c:pt>
                <c:pt idx="5889">
                  <c:v>34948</c:v>
                </c:pt>
                <c:pt idx="5890">
                  <c:v>35226</c:v>
                </c:pt>
                <c:pt idx="5891">
                  <c:v>36271</c:v>
                </c:pt>
                <c:pt idx="5892">
                  <c:v>36731</c:v>
                </c:pt>
                <c:pt idx="5893">
                  <c:v>37037</c:v>
                </c:pt>
                <c:pt idx="5894">
                  <c:v>37278</c:v>
                </c:pt>
                <c:pt idx="5895">
                  <c:v>37480</c:v>
                </c:pt>
                <c:pt idx="5896">
                  <c:v>37641</c:v>
                </c:pt>
                <c:pt idx="5897">
                  <c:v>38007</c:v>
                </c:pt>
                <c:pt idx="5898">
                  <c:v>38113</c:v>
                </c:pt>
                <c:pt idx="5899">
                  <c:v>38218</c:v>
                </c:pt>
                <c:pt idx="5900">
                  <c:v>38586</c:v>
                </c:pt>
                <c:pt idx="5901">
                  <c:v>38807</c:v>
                </c:pt>
                <c:pt idx="5902">
                  <c:v>38963</c:v>
                </c:pt>
                <c:pt idx="5903">
                  <c:v>39078</c:v>
                </c:pt>
                <c:pt idx="5904">
                  <c:v>39184</c:v>
                </c:pt>
                <c:pt idx="5905">
                  <c:v>39308</c:v>
                </c:pt>
                <c:pt idx="5906">
                  <c:v>39499</c:v>
                </c:pt>
                <c:pt idx="5907">
                  <c:v>39830</c:v>
                </c:pt>
                <c:pt idx="5908">
                  <c:v>40112</c:v>
                </c:pt>
                <c:pt idx="5909">
                  <c:v>40370</c:v>
                </c:pt>
                <c:pt idx="5910">
                  <c:v>40587</c:v>
                </c:pt>
                <c:pt idx="5911">
                  <c:v>40779</c:v>
                </c:pt>
                <c:pt idx="5912">
                  <c:v>40964</c:v>
                </c:pt>
                <c:pt idx="5913">
                  <c:v>41115</c:v>
                </c:pt>
                <c:pt idx="5914">
                  <c:v>41241</c:v>
                </c:pt>
                <c:pt idx="5915">
                  <c:v>41325</c:v>
                </c:pt>
                <c:pt idx="5916">
                  <c:v>41418</c:v>
                </c:pt>
                <c:pt idx="5917">
                  <c:v>41477</c:v>
                </c:pt>
                <c:pt idx="5918">
                  <c:v>41552</c:v>
                </c:pt>
                <c:pt idx="5919">
                  <c:v>41628</c:v>
                </c:pt>
                <c:pt idx="5920">
                  <c:v>41695</c:v>
                </c:pt>
                <c:pt idx="5921">
                  <c:v>41763</c:v>
                </c:pt>
                <c:pt idx="5922">
                  <c:v>41822</c:v>
                </c:pt>
                <c:pt idx="5923">
                  <c:v>41890</c:v>
                </c:pt>
                <c:pt idx="5924">
                  <c:v>41958</c:v>
                </c:pt>
                <c:pt idx="5925">
                  <c:v>42042</c:v>
                </c:pt>
                <c:pt idx="5926">
                  <c:v>42076</c:v>
                </c:pt>
                <c:pt idx="5927">
                  <c:v>42135</c:v>
                </c:pt>
                <c:pt idx="5928">
                  <c:v>42178</c:v>
                </c:pt>
                <c:pt idx="5929">
                  <c:v>42246</c:v>
                </c:pt>
                <c:pt idx="5930">
                  <c:v>42296</c:v>
                </c:pt>
                <c:pt idx="5931">
                  <c:v>42347</c:v>
                </c:pt>
                <c:pt idx="5932">
                  <c:v>42415</c:v>
                </c:pt>
                <c:pt idx="5933">
                  <c:v>42457</c:v>
                </c:pt>
                <c:pt idx="5934">
                  <c:v>42457</c:v>
                </c:pt>
                <c:pt idx="5935">
                  <c:v>42567</c:v>
                </c:pt>
                <c:pt idx="5936">
                  <c:v>42610</c:v>
                </c:pt>
                <c:pt idx="5937">
                  <c:v>42670</c:v>
                </c:pt>
                <c:pt idx="5938">
                  <c:v>42712</c:v>
                </c:pt>
                <c:pt idx="5939">
                  <c:v>42755</c:v>
                </c:pt>
                <c:pt idx="5940">
                  <c:v>42815</c:v>
                </c:pt>
                <c:pt idx="5941">
                  <c:v>42858</c:v>
                </c:pt>
                <c:pt idx="5942">
                  <c:v>42909</c:v>
                </c:pt>
                <c:pt idx="5943">
                  <c:v>42960</c:v>
                </c:pt>
                <c:pt idx="5944">
                  <c:v>43020</c:v>
                </c:pt>
                <c:pt idx="5945">
                  <c:v>43071</c:v>
                </c:pt>
                <c:pt idx="5946">
                  <c:v>43105</c:v>
                </c:pt>
                <c:pt idx="5947">
                  <c:v>43182</c:v>
                </c:pt>
                <c:pt idx="5948">
                  <c:v>43225</c:v>
                </c:pt>
                <c:pt idx="5949">
                  <c:v>43268</c:v>
                </c:pt>
                <c:pt idx="5950">
                  <c:v>43319</c:v>
                </c:pt>
                <c:pt idx="5951">
                  <c:v>43370</c:v>
                </c:pt>
                <c:pt idx="5952">
                  <c:v>43414</c:v>
                </c:pt>
                <c:pt idx="5953">
                  <c:v>43448</c:v>
                </c:pt>
                <c:pt idx="5954">
                  <c:v>43491</c:v>
                </c:pt>
                <c:pt idx="5955">
                  <c:v>43526</c:v>
                </c:pt>
                <c:pt idx="5956">
                  <c:v>43552</c:v>
                </c:pt>
                <c:pt idx="5957">
                  <c:v>43586</c:v>
                </c:pt>
                <c:pt idx="5958">
                  <c:v>43638</c:v>
                </c:pt>
                <c:pt idx="5959">
                  <c:v>43673</c:v>
                </c:pt>
                <c:pt idx="5960">
                  <c:v>43690</c:v>
                </c:pt>
                <c:pt idx="5961">
                  <c:v>43725</c:v>
                </c:pt>
                <c:pt idx="5962">
                  <c:v>43768</c:v>
                </c:pt>
                <c:pt idx="5963">
                  <c:v>43794</c:v>
                </c:pt>
                <c:pt idx="5964">
                  <c:v>43828</c:v>
                </c:pt>
                <c:pt idx="5965">
                  <c:v>43863</c:v>
                </c:pt>
                <c:pt idx="5966">
                  <c:v>43906</c:v>
                </c:pt>
                <c:pt idx="5967">
                  <c:v>43932</c:v>
                </c:pt>
                <c:pt idx="5968">
                  <c:v>43967</c:v>
                </c:pt>
                <c:pt idx="5969">
                  <c:v>43992</c:v>
                </c:pt>
                <c:pt idx="5970">
                  <c:v>44018</c:v>
                </c:pt>
                <c:pt idx="5971">
                  <c:v>44062</c:v>
                </c:pt>
                <c:pt idx="5972">
                  <c:v>44027</c:v>
                </c:pt>
                <c:pt idx="5973">
                  <c:v>44036</c:v>
                </c:pt>
                <c:pt idx="5974">
                  <c:v>44053</c:v>
                </c:pt>
                <c:pt idx="5975">
                  <c:v>44070</c:v>
                </c:pt>
                <c:pt idx="5976">
                  <c:v>44079</c:v>
                </c:pt>
                <c:pt idx="5977">
                  <c:v>44096</c:v>
                </c:pt>
                <c:pt idx="5978">
                  <c:v>44105</c:v>
                </c:pt>
                <c:pt idx="5979">
                  <c:v>44113</c:v>
                </c:pt>
                <c:pt idx="5980">
                  <c:v>44122</c:v>
                </c:pt>
                <c:pt idx="5981">
                  <c:v>44139</c:v>
                </c:pt>
                <c:pt idx="5982">
                  <c:v>44148</c:v>
                </c:pt>
                <c:pt idx="5983">
                  <c:v>44148</c:v>
                </c:pt>
                <c:pt idx="5984">
                  <c:v>44157</c:v>
                </c:pt>
                <c:pt idx="5985">
                  <c:v>44157</c:v>
                </c:pt>
                <c:pt idx="5986">
                  <c:v>44157</c:v>
                </c:pt>
                <c:pt idx="5987">
                  <c:v>44165</c:v>
                </c:pt>
                <c:pt idx="5988">
                  <c:v>44174</c:v>
                </c:pt>
                <c:pt idx="5989">
                  <c:v>44174</c:v>
                </c:pt>
                <c:pt idx="5990">
                  <c:v>44183</c:v>
                </c:pt>
                <c:pt idx="5991">
                  <c:v>44191</c:v>
                </c:pt>
                <c:pt idx="5992">
                  <c:v>44191</c:v>
                </c:pt>
                <c:pt idx="5993">
                  <c:v>44200</c:v>
                </c:pt>
                <c:pt idx="5994">
                  <c:v>44200</c:v>
                </c:pt>
                <c:pt idx="5995">
                  <c:v>44200</c:v>
                </c:pt>
                <c:pt idx="5996">
                  <c:v>44208</c:v>
                </c:pt>
                <c:pt idx="5997">
                  <c:v>44208</c:v>
                </c:pt>
                <c:pt idx="5998">
                  <c:v>44208</c:v>
                </c:pt>
                <c:pt idx="5999">
                  <c:v>44208</c:v>
                </c:pt>
                <c:pt idx="6000">
                  <c:v>44208</c:v>
                </c:pt>
                <c:pt idx="6001">
                  <c:v>44217</c:v>
                </c:pt>
                <c:pt idx="6002">
                  <c:v>44226</c:v>
                </c:pt>
                <c:pt idx="6003">
                  <c:v>44217</c:v>
                </c:pt>
                <c:pt idx="6004">
                  <c:v>44226</c:v>
                </c:pt>
                <c:pt idx="6005">
                  <c:v>44226</c:v>
                </c:pt>
                <c:pt idx="6006">
                  <c:v>44234</c:v>
                </c:pt>
                <c:pt idx="6007">
                  <c:v>44243</c:v>
                </c:pt>
                <c:pt idx="6008">
                  <c:v>44252</c:v>
                </c:pt>
                <c:pt idx="6009">
                  <c:v>44252</c:v>
                </c:pt>
                <c:pt idx="6010">
                  <c:v>44252</c:v>
                </c:pt>
                <c:pt idx="6011">
                  <c:v>44260</c:v>
                </c:pt>
                <c:pt idx="6012">
                  <c:v>44260</c:v>
                </c:pt>
                <c:pt idx="6013">
                  <c:v>44260</c:v>
                </c:pt>
                <c:pt idx="6014">
                  <c:v>44252</c:v>
                </c:pt>
                <c:pt idx="6015">
                  <c:v>44252</c:v>
                </c:pt>
                <c:pt idx="6016">
                  <c:v>44252</c:v>
                </c:pt>
                <c:pt idx="6017">
                  <c:v>44243</c:v>
                </c:pt>
                <c:pt idx="6018">
                  <c:v>44234</c:v>
                </c:pt>
                <c:pt idx="6019">
                  <c:v>44234</c:v>
                </c:pt>
                <c:pt idx="6020">
                  <c:v>44226</c:v>
                </c:pt>
                <c:pt idx="6021">
                  <c:v>44226</c:v>
                </c:pt>
                <c:pt idx="6022">
                  <c:v>44217</c:v>
                </c:pt>
                <c:pt idx="6023">
                  <c:v>44200</c:v>
                </c:pt>
                <c:pt idx="6024">
                  <c:v>44191</c:v>
                </c:pt>
                <c:pt idx="6025">
                  <c:v>44174</c:v>
                </c:pt>
                <c:pt idx="6026">
                  <c:v>44157</c:v>
                </c:pt>
                <c:pt idx="6027">
                  <c:v>44148</c:v>
                </c:pt>
                <c:pt idx="6028">
                  <c:v>44131</c:v>
                </c:pt>
                <c:pt idx="6029">
                  <c:v>44113</c:v>
                </c:pt>
                <c:pt idx="6030">
                  <c:v>44096</c:v>
                </c:pt>
                <c:pt idx="6031">
                  <c:v>44079</c:v>
                </c:pt>
                <c:pt idx="6032">
                  <c:v>44070</c:v>
                </c:pt>
                <c:pt idx="6033">
                  <c:v>44053</c:v>
                </c:pt>
                <c:pt idx="6034">
                  <c:v>44044</c:v>
                </c:pt>
                <c:pt idx="6035">
                  <c:v>44018</c:v>
                </c:pt>
                <c:pt idx="6036">
                  <c:v>43992</c:v>
                </c:pt>
                <c:pt idx="6037">
                  <c:v>43975</c:v>
                </c:pt>
                <c:pt idx="6038">
                  <c:v>43958</c:v>
                </c:pt>
                <c:pt idx="6039">
                  <c:v>43941</c:v>
                </c:pt>
                <c:pt idx="6040">
                  <c:v>43923</c:v>
                </c:pt>
                <c:pt idx="6041">
                  <c:v>43897</c:v>
                </c:pt>
                <c:pt idx="6042">
                  <c:v>43872</c:v>
                </c:pt>
                <c:pt idx="6043">
                  <c:v>43863</c:v>
                </c:pt>
                <c:pt idx="6044">
                  <c:v>43846</c:v>
                </c:pt>
                <c:pt idx="6045">
                  <c:v>43820</c:v>
                </c:pt>
                <c:pt idx="6046">
                  <c:v>43802</c:v>
                </c:pt>
                <c:pt idx="6047">
                  <c:v>43768</c:v>
                </c:pt>
                <c:pt idx="6048">
                  <c:v>43742</c:v>
                </c:pt>
                <c:pt idx="6049">
                  <c:v>43725</c:v>
                </c:pt>
                <c:pt idx="6050">
                  <c:v>43707</c:v>
                </c:pt>
                <c:pt idx="6051">
                  <c:v>43681</c:v>
                </c:pt>
                <c:pt idx="6052">
                  <c:v>43656</c:v>
                </c:pt>
                <c:pt idx="6053">
                  <c:v>43630</c:v>
                </c:pt>
                <c:pt idx="6054">
                  <c:v>43604</c:v>
                </c:pt>
                <c:pt idx="6055">
                  <c:v>43578</c:v>
                </c:pt>
                <c:pt idx="6056">
                  <c:v>43552</c:v>
                </c:pt>
                <c:pt idx="6057">
                  <c:v>43535</c:v>
                </c:pt>
                <c:pt idx="6058">
                  <c:v>43517</c:v>
                </c:pt>
                <c:pt idx="6059">
                  <c:v>43500</c:v>
                </c:pt>
                <c:pt idx="6060">
                  <c:v>43466</c:v>
                </c:pt>
                <c:pt idx="6061">
                  <c:v>43431</c:v>
                </c:pt>
                <c:pt idx="6062">
                  <c:v>43405</c:v>
                </c:pt>
                <c:pt idx="6063">
                  <c:v>43379</c:v>
                </c:pt>
                <c:pt idx="6064">
                  <c:v>43345</c:v>
                </c:pt>
                <c:pt idx="6065">
                  <c:v>43327</c:v>
                </c:pt>
                <c:pt idx="6066">
                  <c:v>43310</c:v>
                </c:pt>
                <c:pt idx="6067">
                  <c:v>43276</c:v>
                </c:pt>
                <c:pt idx="6068">
                  <c:v>43268</c:v>
                </c:pt>
                <c:pt idx="6069">
                  <c:v>43234</c:v>
                </c:pt>
                <c:pt idx="6070">
                  <c:v>43208</c:v>
                </c:pt>
                <c:pt idx="6071">
                  <c:v>43191</c:v>
                </c:pt>
                <c:pt idx="6072">
                  <c:v>43165</c:v>
                </c:pt>
                <c:pt idx="6073">
                  <c:v>43140</c:v>
                </c:pt>
                <c:pt idx="6074">
                  <c:v>43105</c:v>
                </c:pt>
                <c:pt idx="6075">
                  <c:v>43088</c:v>
                </c:pt>
                <c:pt idx="6076">
                  <c:v>43063</c:v>
                </c:pt>
                <c:pt idx="6077">
                  <c:v>43046</c:v>
                </c:pt>
                <c:pt idx="6078">
                  <c:v>43020</c:v>
                </c:pt>
                <c:pt idx="6079">
                  <c:v>43003</c:v>
                </c:pt>
                <c:pt idx="6080">
                  <c:v>42977</c:v>
                </c:pt>
                <c:pt idx="6081">
                  <c:v>42943</c:v>
                </c:pt>
                <c:pt idx="6082">
                  <c:v>42917</c:v>
                </c:pt>
                <c:pt idx="6083">
                  <c:v>42900</c:v>
                </c:pt>
                <c:pt idx="6084">
                  <c:v>42892</c:v>
                </c:pt>
                <c:pt idx="6085">
                  <c:v>42875</c:v>
                </c:pt>
                <c:pt idx="6086">
                  <c:v>42858</c:v>
                </c:pt>
                <c:pt idx="6087">
                  <c:v>42841</c:v>
                </c:pt>
                <c:pt idx="6088">
                  <c:v>42832</c:v>
                </c:pt>
                <c:pt idx="6089">
                  <c:v>42815</c:v>
                </c:pt>
                <c:pt idx="6090">
                  <c:v>42798</c:v>
                </c:pt>
                <c:pt idx="6091">
                  <c:v>42781</c:v>
                </c:pt>
                <c:pt idx="6092">
                  <c:v>42764</c:v>
                </c:pt>
                <c:pt idx="6093">
                  <c:v>42747</c:v>
                </c:pt>
                <c:pt idx="6094">
                  <c:v>42729</c:v>
                </c:pt>
                <c:pt idx="6095">
                  <c:v>42721</c:v>
                </c:pt>
                <c:pt idx="6096">
                  <c:v>42525</c:v>
                </c:pt>
                <c:pt idx="6097">
                  <c:v>42025</c:v>
                </c:pt>
                <c:pt idx="6098">
                  <c:v>41586</c:v>
                </c:pt>
                <c:pt idx="6099">
                  <c:v>41140</c:v>
                </c:pt>
                <c:pt idx="6100">
                  <c:v>40704</c:v>
                </c:pt>
                <c:pt idx="6101">
                  <c:v>40262</c:v>
                </c:pt>
                <c:pt idx="6102">
                  <c:v>39830</c:v>
                </c:pt>
                <c:pt idx="6103">
                  <c:v>39259</c:v>
                </c:pt>
                <c:pt idx="6104">
                  <c:v>38619</c:v>
                </c:pt>
                <c:pt idx="6105">
                  <c:v>37983</c:v>
                </c:pt>
                <c:pt idx="6106">
                  <c:v>37351</c:v>
                </c:pt>
                <c:pt idx="6107">
                  <c:v>36716</c:v>
                </c:pt>
                <c:pt idx="6108">
                  <c:v>36072</c:v>
                </c:pt>
                <c:pt idx="6109">
                  <c:v>35437</c:v>
                </c:pt>
                <c:pt idx="6110">
                  <c:v>34801</c:v>
                </c:pt>
                <c:pt idx="6111">
                  <c:v>34178</c:v>
                </c:pt>
                <c:pt idx="6112">
                  <c:v>33530</c:v>
                </c:pt>
                <c:pt idx="6113">
                  <c:v>32866</c:v>
                </c:pt>
                <c:pt idx="6114">
                  <c:v>32185</c:v>
                </c:pt>
                <c:pt idx="6115">
                  <c:v>31526</c:v>
                </c:pt>
                <c:pt idx="6116">
                  <c:v>30871</c:v>
                </c:pt>
                <c:pt idx="6117">
                  <c:v>30208</c:v>
                </c:pt>
                <c:pt idx="6118">
                  <c:v>29637</c:v>
                </c:pt>
                <c:pt idx="6119">
                  <c:v>29071</c:v>
                </c:pt>
                <c:pt idx="6120">
                  <c:v>28519</c:v>
                </c:pt>
                <c:pt idx="6121">
                  <c:v>27966</c:v>
                </c:pt>
                <c:pt idx="6122">
                  <c:v>27419</c:v>
                </c:pt>
                <c:pt idx="6123">
                  <c:v>26878</c:v>
                </c:pt>
                <c:pt idx="6124">
                  <c:v>26341</c:v>
                </c:pt>
                <c:pt idx="6125">
                  <c:v>25810</c:v>
                </c:pt>
                <c:pt idx="6126">
                  <c:v>25293</c:v>
                </c:pt>
                <c:pt idx="6127">
                  <c:v>24775</c:v>
                </c:pt>
                <c:pt idx="6128">
                  <c:v>24283</c:v>
                </c:pt>
                <c:pt idx="6129">
                  <c:v>24013</c:v>
                </c:pt>
                <c:pt idx="6130">
                  <c:v>24385</c:v>
                </c:pt>
                <c:pt idx="6131">
                  <c:v>24514</c:v>
                </c:pt>
                <c:pt idx="6132">
                  <c:v>24501</c:v>
                </c:pt>
                <c:pt idx="6133">
                  <c:v>24482</c:v>
                </c:pt>
                <c:pt idx="6134">
                  <c:v>24469</c:v>
                </c:pt>
                <c:pt idx="6135">
                  <c:v>24167</c:v>
                </c:pt>
                <c:pt idx="6136">
                  <c:v>23789</c:v>
                </c:pt>
                <c:pt idx="6137">
                  <c:v>23410</c:v>
                </c:pt>
                <c:pt idx="6138">
                  <c:v>23028</c:v>
                </c:pt>
                <c:pt idx="6139">
                  <c:v>22650</c:v>
                </c:pt>
                <c:pt idx="6140">
                  <c:v>22270</c:v>
                </c:pt>
                <c:pt idx="6141">
                  <c:v>21875</c:v>
                </c:pt>
                <c:pt idx="6142">
                  <c:v>21497</c:v>
                </c:pt>
                <c:pt idx="6143">
                  <c:v>21116</c:v>
                </c:pt>
                <c:pt idx="6144">
                  <c:v>20739</c:v>
                </c:pt>
                <c:pt idx="6145">
                  <c:v>20380</c:v>
                </c:pt>
                <c:pt idx="6146">
                  <c:v>20007</c:v>
                </c:pt>
                <c:pt idx="6147">
                  <c:v>19638</c:v>
                </c:pt>
                <c:pt idx="6148">
                  <c:v>19290</c:v>
                </c:pt>
                <c:pt idx="6149">
                  <c:v>18939</c:v>
                </c:pt>
                <c:pt idx="6150">
                  <c:v>18579</c:v>
                </c:pt>
                <c:pt idx="6151">
                  <c:v>18256</c:v>
                </c:pt>
                <c:pt idx="6152">
                  <c:v>17918</c:v>
                </c:pt>
                <c:pt idx="6153">
                  <c:v>17751</c:v>
                </c:pt>
                <c:pt idx="6154">
                  <c:v>17676</c:v>
                </c:pt>
                <c:pt idx="6155">
                  <c:v>17627</c:v>
                </c:pt>
                <c:pt idx="6156">
                  <c:v>17708</c:v>
                </c:pt>
                <c:pt idx="6157">
                  <c:v>17735</c:v>
                </c:pt>
                <c:pt idx="6158">
                  <c:v>17789</c:v>
                </c:pt>
                <c:pt idx="6159">
                  <c:v>17843</c:v>
                </c:pt>
                <c:pt idx="6160">
                  <c:v>17843</c:v>
                </c:pt>
                <c:pt idx="6161">
                  <c:v>17843</c:v>
                </c:pt>
                <c:pt idx="6162">
                  <c:v>17853</c:v>
                </c:pt>
                <c:pt idx="6163">
                  <c:v>17978</c:v>
                </c:pt>
                <c:pt idx="6164">
                  <c:v>17978</c:v>
                </c:pt>
                <c:pt idx="6165">
                  <c:v>17978</c:v>
                </c:pt>
                <c:pt idx="6166">
                  <c:v>17978</c:v>
                </c:pt>
                <c:pt idx="6167">
                  <c:v>17978</c:v>
                </c:pt>
                <c:pt idx="6168">
                  <c:v>17978</c:v>
                </c:pt>
                <c:pt idx="6169">
                  <c:v>17978</c:v>
                </c:pt>
                <c:pt idx="6170">
                  <c:v>17978</c:v>
                </c:pt>
                <c:pt idx="6171">
                  <c:v>17978</c:v>
                </c:pt>
                <c:pt idx="6172">
                  <c:v>17978</c:v>
                </c:pt>
                <c:pt idx="6173">
                  <c:v>17978</c:v>
                </c:pt>
                <c:pt idx="6174">
                  <c:v>18060</c:v>
                </c:pt>
                <c:pt idx="6175">
                  <c:v>18169</c:v>
                </c:pt>
                <c:pt idx="6176">
                  <c:v>18360</c:v>
                </c:pt>
                <c:pt idx="6177">
                  <c:v>18607</c:v>
                </c:pt>
                <c:pt idx="6178">
                  <c:v>18828</c:v>
                </c:pt>
                <c:pt idx="6179">
                  <c:v>19049</c:v>
                </c:pt>
                <c:pt idx="6180">
                  <c:v>19161</c:v>
                </c:pt>
                <c:pt idx="6181">
                  <c:v>19385</c:v>
                </c:pt>
                <c:pt idx="6182">
                  <c:v>19666</c:v>
                </c:pt>
                <c:pt idx="6183">
                  <c:v>19894</c:v>
                </c:pt>
                <c:pt idx="6184">
                  <c:v>20093</c:v>
                </c:pt>
                <c:pt idx="6185">
                  <c:v>20409</c:v>
                </c:pt>
                <c:pt idx="6186">
                  <c:v>20641</c:v>
                </c:pt>
                <c:pt idx="6187">
                  <c:v>20816</c:v>
                </c:pt>
                <c:pt idx="6188">
                  <c:v>20875</c:v>
                </c:pt>
                <c:pt idx="6189">
                  <c:v>20993</c:v>
                </c:pt>
                <c:pt idx="6190">
                  <c:v>21527</c:v>
                </c:pt>
                <c:pt idx="6191">
                  <c:v>21797</c:v>
                </c:pt>
                <c:pt idx="6192">
                  <c:v>22099</c:v>
                </c:pt>
                <c:pt idx="6193">
                  <c:v>22221</c:v>
                </c:pt>
                <c:pt idx="6194">
                  <c:v>22313</c:v>
                </c:pt>
                <c:pt idx="6195">
                  <c:v>22374</c:v>
                </c:pt>
                <c:pt idx="6196">
                  <c:v>22404</c:v>
                </c:pt>
                <c:pt idx="6197">
                  <c:v>22435</c:v>
                </c:pt>
                <c:pt idx="6198">
                  <c:v>22465</c:v>
                </c:pt>
                <c:pt idx="6199">
                  <c:v>22557</c:v>
                </c:pt>
                <c:pt idx="6200">
                  <c:v>22557</c:v>
                </c:pt>
                <c:pt idx="6201">
                  <c:v>22588</c:v>
                </c:pt>
                <c:pt idx="6202">
                  <c:v>22588</c:v>
                </c:pt>
                <c:pt idx="6203">
                  <c:v>22619</c:v>
                </c:pt>
                <c:pt idx="6204">
                  <c:v>22681</c:v>
                </c:pt>
                <c:pt idx="6205">
                  <c:v>22712</c:v>
                </c:pt>
                <c:pt idx="6206">
                  <c:v>22743</c:v>
                </c:pt>
                <c:pt idx="6207">
                  <c:v>22774</c:v>
                </c:pt>
                <c:pt idx="6208">
                  <c:v>22805</c:v>
                </c:pt>
                <c:pt idx="6209">
                  <c:v>22867</c:v>
                </c:pt>
                <c:pt idx="6210">
                  <c:v>22867</c:v>
                </c:pt>
                <c:pt idx="6211">
                  <c:v>22867</c:v>
                </c:pt>
                <c:pt idx="6212">
                  <c:v>22929</c:v>
                </c:pt>
                <c:pt idx="6213">
                  <c:v>22929</c:v>
                </c:pt>
                <c:pt idx="6214">
                  <c:v>22978</c:v>
                </c:pt>
                <c:pt idx="6215">
                  <c:v>23003</c:v>
                </c:pt>
                <c:pt idx="6216">
                  <c:v>23034</c:v>
                </c:pt>
                <c:pt idx="6217">
                  <c:v>23078</c:v>
                </c:pt>
                <c:pt idx="6218">
                  <c:v>23133</c:v>
                </c:pt>
                <c:pt idx="6219">
                  <c:v>23196</c:v>
                </c:pt>
                <c:pt idx="6220">
                  <c:v>23246</c:v>
                </c:pt>
                <c:pt idx="6221">
                  <c:v>23322</c:v>
                </c:pt>
                <c:pt idx="6222">
                  <c:v>23385</c:v>
                </c:pt>
                <c:pt idx="6223">
                  <c:v>23429</c:v>
                </c:pt>
                <c:pt idx="6224">
                  <c:v>23492</c:v>
                </c:pt>
                <c:pt idx="6225">
                  <c:v>23562</c:v>
                </c:pt>
                <c:pt idx="6226">
                  <c:v>23726</c:v>
                </c:pt>
                <c:pt idx="6227">
                  <c:v>24632</c:v>
                </c:pt>
                <c:pt idx="6228">
                  <c:v>25770</c:v>
                </c:pt>
                <c:pt idx="6229">
                  <c:v>27640</c:v>
                </c:pt>
                <c:pt idx="6230">
                  <c:v>29407</c:v>
                </c:pt>
                <c:pt idx="6231">
                  <c:v>30164</c:v>
                </c:pt>
                <c:pt idx="6232">
                  <c:v>30644</c:v>
                </c:pt>
                <c:pt idx="6233">
                  <c:v>30959</c:v>
                </c:pt>
                <c:pt idx="6234">
                  <c:v>31231</c:v>
                </c:pt>
                <c:pt idx="6235">
                  <c:v>31459</c:v>
                </c:pt>
                <c:pt idx="6236">
                  <c:v>31674</c:v>
                </c:pt>
                <c:pt idx="6237">
                  <c:v>31881</c:v>
                </c:pt>
                <c:pt idx="6238">
                  <c:v>32096</c:v>
                </c:pt>
                <c:pt idx="6239">
                  <c:v>32350</c:v>
                </c:pt>
                <c:pt idx="6240">
                  <c:v>32514</c:v>
                </c:pt>
                <c:pt idx="6241">
                  <c:v>32716</c:v>
                </c:pt>
                <c:pt idx="6242">
                  <c:v>32911</c:v>
                </c:pt>
                <c:pt idx="6243">
                  <c:v>33092</c:v>
                </c:pt>
                <c:pt idx="6244">
                  <c:v>33266</c:v>
                </c:pt>
                <c:pt idx="6245">
                  <c:v>33888</c:v>
                </c:pt>
                <c:pt idx="6246">
                  <c:v>34484</c:v>
                </c:pt>
                <c:pt idx="6247">
                  <c:v>34979</c:v>
                </c:pt>
                <c:pt idx="6248">
                  <c:v>35304</c:v>
                </c:pt>
                <c:pt idx="6249">
                  <c:v>35781</c:v>
                </c:pt>
                <c:pt idx="6250">
                  <c:v>36056</c:v>
                </c:pt>
                <c:pt idx="6251">
                  <c:v>36271</c:v>
                </c:pt>
                <c:pt idx="6252">
                  <c:v>36469</c:v>
                </c:pt>
                <c:pt idx="6253">
                  <c:v>36636</c:v>
                </c:pt>
                <c:pt idx="6254">
                  <c:v>36804</c:v>
                </c:pt>
                <c:pt idx="6255">
                  <c:v>36981</c:v>
                </c:pt>
                <c:pt idx="6256">
                  <c:v>37142</c:v>
                </c:pt>
                <c:pt idx="6257">
                  <c:v>37391</c:v>
                </c:pt>
                <c:pt idx="6258">
                  <c:v>37552</c:v>
                </c:pt>
                <c:pt idx="6259">
                  <c:v>37747</c:v>
                </c:pt>
                <c:pt idx="6260">
                  <c:v>37934</c:v>
                </c:pt>
                <c:pt idx="6261">
                  <c:v>38113</c:v>
                </c:pt>
                <c:pt idx="6262">
                  <c:v>38267</c:v>
                </c:pt>
                <c:pt idx="6263">
                  <c:v>38430</c:v>
                </c:pt>
                <c:pt idx="6264">
                  <c:v>38586</c:v>
                </c:pt>
                <c:pt idx="6265">
                  <c:v>38807</c:v>
                </c:pt>
                <c:pt idx="6266">
                  <c:v>39037</c:v>
                </c:pt>
                <c:pt idx="6267">
                  <c:v>39490</c:v>
                </c:pt>
                <c:pt idx="6268">
                  <c:v>39863</c:v>
                </c:pt>
                <c:pt idx="6269">
                  <c:v>40270</c:v>
                </c:pt>
                <c:pt idx="6270">
                  <c:v>40646</c:v>
                </c:pt>
                <c:pt idx="6271">
                  <c:v>41123</c:v>
                </c:pt>
                <c:pt idx="6272">
                  <c:v>41409</c:v>
                </c:pt>
                <c:pt idx="6273">
                  <c:v>41712</c:v>
                </c:pt>
                <c:pt idx="6274">
                  <c:v>42008</c:v>
                </c:pt>
                <c:pt idx="6275">
                  <c:v>42203</c:v>
                </c:pt>
                <c:pt idx="6276">
                  <c:v>42423</c:v>
                </c:pt>
                <c:pt idx="6277">
                  <c:v>42627</c:v>
                </c:pt>
                <c:pt idx="6278">
                  <c:v>42832</c:v>
                </c:pt>
                <c:pt idx="6279">
                  <c:v>42969</c:v>
                </c:pt>
                <c:pt idx="6280">
                  <c:v>43234</c:v>
                </c:pt>
                <c:pt idx="6281">
                  <c:v>43431</c:v>
                </c:pt>
                <c:pt idx="6282">
                  <c:v>43621</c:v>
                </c:pt>
                <c:pt idx="6283">
                  <c:v>43811</c:v>
                </c:pt>
                <c:pt idx="6284">
                  <c:v>43992</c:v>
                </c:pt>
                <c:pt idx="6285">
                  <c:v>44208</c:v>
                </c:pt>
                <c:pt idx="6286">
                  <c:v>44391</c:v>
                </c:pt>
                <c:pt idx="6287">
                  <c:v>44574</c:v>
                </c:pt>
                <c:pt idx="6288">
                  <c:v>44757</c:v>
                </c:pt>
                <c:pt idx="6289">
                  <c:v>44948</c:v>
                </c:pt>
                <c:pt idx="6290">
                  <c:v>45131</c:v>
                </c:pt>
                <c:pt idx="6291">
                  <c:v>45316</c:v>
                </c:pt>
                <c:pt idx="6292">
                  <c:v>45491</c:v>
                </c:pt>
                <c:pt idx="6293">
                  <c:v>45658</c:v>
                </c:pt>
                <c:pt idx="6294">
                  <c:v>45807</c:v>
                </c:pt>
                <c:pt idx="6295">
                  <c:v>45948</c:v>
                </c:pt>
                <c:pt idx="6296">
                  <c:v>46098</c:v>
                </c:pt>
                <c:pt idx="6297">
                  <c:v>46204</c:v>
                </c:pt>
                <c:pt idx="6298">
                  <c:v>46328</c:v>
                </c:pt>
                <c:pt idx="6299">
                  <c:v>46434</c:v>
                </c:pt>
                <c:pt idx="6300">
                  <c:v>46558</c:v>
                </c:pt>
                <c:pt idx="6301">
                  <c:v>46656</c:v>
                </c:pt>
                <c:pt idx="6302">
                  <c:v>46753</c:v>
                </c:pt>
                <c:pt idx="6303">
                  <c:v>46904</c:v>
                </c:pt>
                <c:pt idx="6304">
                  <c:v>47020</c:v>
                </c:pt>
                <c:pt idx="6305">
                  <c:v>47118</c:v>
                </c:pt>
                <c:pt idx="6306">
                  <c:v>47208</c:v>
                </c:pt>
                <c:pt idx="6307">
                  <c:v>47306</c:v>
                </c:pt>
                <c:pt idx="6308">
                  <c:v>47395</c:v>
                </c:pt>
                <c:pt idx="6309">
                  <c:v>47494</c:v>
                </c:pt>
                <c:pt idx="6310">
                  <c:v>47762</c:v>
                </c:pt>
                <c:pt idx="6311">
                  <c:v>47942</c:v>
                </c:pt>
                <c:pt idx="6312">
                  <c:v>48104</c:v>
                </c:pt>
                <c:pt idx="6313">
                  <c:v>48275</c:v>
                </c:pt>
                <c:pt idx="6314">
                  <c:v>48410</c:v>
                </c:pt>
                <c:pt idx="6315">
                  <c:v>48545</c:v>
                </c:pt>
                <c:pt idx="6316">
                  <c:v>48671</c:v>
                </c:pt>
                <c:pt idx="6317">
                  <c:v>48789</c:v>
                </c:pt>
                <c:pt idx="6318">
                  <c:v>48897</c:v>
                </c:pt>
                <c:pt idx="6319">
                  <c:v>49033</c:v>
                </c:pt>
                <c:pt idx="6320">
                  <c:v>49160</c:v>
                </c:pt>
                <c:pt idx="6321">
                  <c:v>49277</c:v>
                </c:pt>
                <c:pt idx="6322">
                  <c:v>49386</c:v>
                </c:pt>
                <c:pt idx="6323">
                  <c:v>49504</c:v>
                </c:pt>
                <c:pt idx="6324">
                  <c:v>49611</c:v>
                </c:pt>
                <c:pt idx="6325">
                  <c:v>49721</c:v>
                </c:pt>
                <c:pt idx="6326">
                  <c:v>49822</c:v>
                </c:pt>
                <c:pt idx="6327">
                  <c:v>49904</c:v>
                </c:pt>
                <c:pt idx="6328">
                  <c:v>49995</c:v>
                </c:pt>
                <c:pt idx="6329">
                  <c:v>50050</c:v>
                </c:pt>
                <c:pt idx="6330">
                  <c:v>50132</c:v>
                </c:pt>
                <c:pt idx="6331">
                  <c:v>50206</c:v>
                </c:pt>
                <c:pt idx="6332">
                  <c:v>50279</c:v>
                </c:pt>
                <c:pt idx="6333">
                  <c:v>50343</c:v>
                </c:pt>
                <c:pt idx="6334">
                  <c:v>50397</c:v>
                </c:pt>
                <c:pt idx="6335">
                  <c:v>50461</c:v>
                </c:pt>
                <c:pt idx="6336">
                  <c:v>50508</c:v>
                </c:pt>
                <c:pt idx="6337">
                  <c:v>50554</c:v>
                </c:pt>
                <c:pt idx="6338">
                  <c:v>50610</c:v>
                </c:pt>
                <c:pt idx="6339">
                  <c:v>50656</c:v>
                </c:pt>
                <c:pt idx="6340">
                  <c:v>50692</c:v>
                </c:pt>
                <c:pt idx="6341">
                  <c:v>50738</c:v>
                </c:pt>
                <c:pt idx="6342">
                  <c:v>50775</c:v>
                </c:pt>
                <c:pt idx="6343">
                  <c:v>50831</c:v>
                </c:pt>
                <c:pt idx="6344">
                  <c:v>50858</c:v>
                </c:pt>
                <c:pt idx="6345">
                  <c:v>50895</c:v>
                </c:pt>
                <c:pt idx="6346">
                  <c:v>50941</c:v>
                </c:pt>
                <c:pt idx="6347">
                  <c:v>50996</c:v>
                </c:pt>
                <c:pt idx="6348">
                  <c:v>51033</c:v>
                </c:pt>
                <c:pt idx="6349">
                  <c:v>51070</c:v>
                </c:pt>
                <c:pt idx="6350">
                  <c:v>51098</c:v>
                </c:pt>
                <c:pt idx="6351">
                  <c:v>51125</c:v>
                </c:pt>
                <c:pt idx="6352">
                  <c:v>51153</c:v>
                </c:pt>
                <c:pt idx="6353">
                  <c:v>51190</c:v>
                </c:pt>
                <c:pt idx="6354">
                  <c:v>51208</c:v>
                </c:pt>
                <c:pt idx="6355">
                  <c:v>51236</c:v>
                </c:pt>
                <c:pt idx="6356">
                  <c:v>51273</c:v>
                </c:pt>
                <c:pt idx="6357">
                  <c:v>51300</c:v>
                </c:pt>
                <c:pt idx="6358">
                  <c:v>51309</c:v>
                </c:pt>
                <c:pt idx="6359">
                  <c:v>51328</c:v>
                </c:pt>
                <c:pt idx="6360">
                  <c:v>51356</c:v>
                </c:pt>
                <c:pt idx="6361">
                  <c:v>51374</c:v>
                </c:pt>
                <c:pt idx="6362">
                  <c:v>51402</c:v>
                </c:pt>
                <c:pt idx="6363">
                  <c:v>51494</c:v>
                </c:pt>
                <c:pt idx="6364">
                  <c:v>51513</c:v>
                </c:pt>
                <c:pt idx="6365">
                  <c:v>51522</c:v>
                </c:pt>
                <c:pt idx="6366">
                  <c:v>51541</c:v>
                </c:pt>
                <c:pt idx="6367">
                  <c:v>51550</c:v>
                </c:pt>
                <c:pt idx="6368">
                  <c:v>51550</c:v>
                </c:pt>
                <c:pt idx="6369">
                  <c:v>51560</c:v>
                </c:pt>
                <c:pt idx="6370">
                  <c:v>51569</c:v>
                </c:pt>
                <c:pt idx="6371">
                  <c:v>51550</c:v>
                </c:pt>
                <c:pt idx="6372">
                  <c:v>51560</c:v>
                </c:pt>
                <c:pt idx="6373">
                  <c:v>51560</c:v>
                </c:pt>
                <c:pt idx="6374">
                  <c:v>51550</c:v>
                </c:pt>
                <c:pt idx="6375">
                  <c:v>51550</c:v>
                </c:pt>
                <c:pt idx="6376">
                  <c:v>51550</c:v>
                </c:pt>
                <c:pt idx="6377">
                  <c:v>51541</c:v>
                </c:pt>
                <c:pt idx="6378">
                  <c:v>51541</c:v>
                </c:pt>
                <c:pt idx="6379">
                  <c:v>51532</c:v>
                </c:pt>
                <c:pt idx="6380">
                  <c:v>51522</c:v>
                </c:pt>
                <c:pt idx="6381">
                  <c:v>51513</c:v>
                </c:pt>
                <c:pt idx="6382">
                  <c:v>51513</c:v>
                </c:pt>
                <c:pt idx="6383">
                  <c:v>51504</c:v>
                </c:pt>
                <c:pt idx="6384">
                  <c:v>51485</c:v>
                </c:pt>
                <c:pt idx="6385">
                  <c:v>51476</c:v>
                </c:pt>
                <c:pt idx="6386">
                  <c:v>51467</c:v>
                </c:pt>
                <c:pt idx="6387">
                  <c:v>51467</c:v>
                </c:pt>
                <c:pt idx="6388">
                  <c:v>51457</c:v>
                </c:pt>
                <c:pt idx="6389">
                  <c:v>51494</c:v>
                </c:pt>
                <c:pt idx="6390">
                  <c:v>51485</c:v>
                </c:pt>
                <c:pt idx="6391">
                  <c:v>51476</c:v>
                </c:pt>
                <c:pt idx="6392">
                  <c:v>51457</c:v>
                </c:pt>
                <c:pt idx="6393">
                  <c:v>51439</c:v>
                </c:pt>
                <c:pt idx="6394">
                  <c:v>51429</c:v>
                </c:pt>
                <c:pt idx="6395">
                  <c:v>51411</c:v>
                </c:pt>
                <c:pt idx="6396">
                  <c:v>51402</c:v>
                </c:pt>
                <c:pt idx="6397">
                  <c:v>51392</c:v>
                </c:pt>
                <c:pt idx="6398">
                  <c:v>51383</c:v>
                </c:pt>
                <c:pt idx="6399">
                  <c:v>51365</c:v>
                </c:pt>
                <c:pt idx="6400">
                  <c:v>51346</c:v>
                </c:pt>
                <c:pt idx="6401">
                  <c:v>51328</c:v>
                </c:pt>
                <c:pt idx="6402">
                  <c:v>51319</c:v>
                </c:pt>
                <c:pt idx="6403">
                  <c:v>51300</c:v>
                </c:pt>
                <c:pt idx="6404">
                  <c:v>51282</c:v>
                </c:pt>
                <c:pt idx="6405">
                  <c:v>51263</c:v>
                </c:pt>
                <c:pt idx="6406">
                  <c:v>51254</c:v>
                </c:pt>
                <c:pt idx="6407">
                  <c:v>51236</c:v>
                </c:pt>
                <c:pt idx="6408">
                  <c:v>51208</c:v>
                </c:pt>
                <c:pt idx="6409">
                  <c:v>51181</c:v>
                </c:pt>
                <c:pt idx="6410">
                  <c:v>51153</c:v>
                </c:pt>
                <c:pt idx="6411">
                  <c:v>51144</c:v>
                </c:pt>
                <c:pt idx="6412">
                  <c:v>51116</c:v>
                </c:pt>
                <c:pt idx="6413">
                  <c:v>51088</c:v>
                </c:pt>
                <c:pt idx="6414">
                  <c:v>51061</c:v>
                </c:pt>
                <c:pt idx="6415">
                  <c:v>51033</c:v>
                </c:pt>
                <c:pt idx="6416">
                  <c:v>51006</c:v>
                </c:pt>
                <c:pt idx="6417">
                  <c:v>50987</c:v>
                </c:pt>
                <c:pt idx="6418">
                  <c:v>50960</c:v>
                </c:pt>
                <c:pt idx="6419">
                  <c:v>50932</c:v>
                </c:pt>
                <c:pt idx="6420">
                  <c:v>50904</c:v>
                </c:pt>
                <c:pt idx="6421">
                  <c:v>50877</c:v>
                </c:pt>
                <c:pt idx="6422">
                  <c:v>50849</c:v>
                </c:pt>
                <c:pt idx="6423">
                  <c:v>50821</c:v>
                </c:pt>
                <c:pt idx="6424">
                  <c:v>50794</c:v>
                </c:pt>
                <c:pt idx="6425">
                  <c:v>50766</c:v>
                </c:pt>
                <c:pt idx="6426">
                  <c:v>50748</c:v>
                </c:pt>
                <c:pt idx="6427">
                  <c:v>50729</c:v>
                </c:pt>
                <c:pt idx="6428">
                  <c:v>50702</c:v>
                </c:pt>
                <c:pt idx="6429">
                  <c:v>50674</c:v>
                </c:pt>
                <c:pt idx="6430">
                  <c:v>50646</c:v>
                </c:pt>
                <c:pt idx="6431">
                  <c:v>50619</c:v>
                </c:pt>
                <c:pt idx="6432">
                  <c:v>50591</c:v>
                </c:pt>
                <c:pt idx="6433">
                  <c:v>50573</c:v>
                </c:pt>
                <c:pt idx="6434">
                  <c:v>50536</c:v>
                </c:pt>
                <c:pt idx="6435">
                  <c:v>50517</c:v>
                </c:pt>
                <c:pt idx="6436">
                  <c:v>50499</c:v>
                </c:pt>
                <c:pt idx="6437">
                  <c:v>50471</c:v>
                </c:pt>
                <c:pt idx="6438">
                  <c:v>50443</c:v>
                </c:pt>
                <c:pt idx="6439">
                  <c:v>50425</c:v>
                </c:pt>
                <c:pt idx="6440">
                  <c:v>50397</c:v>
                </c:pt>
                <c:pt idx="6441">
                  <c:v>50370</c:v>
                </c:pt>
                <c:pt idx="6442">
                  <c:v>50333</c:v>
                </c:pt>
                <c:pt idx="6443">
                  <c:v>50306</c:v>
                </c:pt>
                <c:pt idx="6444">
                  <c:v>50288</c:v>
                </c:pt>
                <c:pt idx="6445">
                  <c:v>50270</c:v>
                </c:pt>
                <c:pt idx="6446">
                  <c:v>50233</c:v>
                </c:pt>
                <c:pt idx="6447">
                  <c:v>50206</c:v>
                </c:pt>
                <c:pt idx="6448">
                  <c:v>50169</c:v>
                </c:pt>
                <c:pt idx="6449">
                  <c:v>50132</c:v>
                </c:pt>
                <c:pt idx="6450">
                  <c:v>50105</c:v>
                </c:pt>
                <c:pt idx="6451">
                  <c:v>50078</c:v>
                </c:pt>
                <c:pt idx="6452">
                  <c:v>50059</c:v>
                </c:pt>
                <c:pt idx="6453">
                  <c:v>50041</c:v>
                </c:pt>
                <c:pt idx="6454">
                  <c:v>50014</c:v>
                </c:pt>
                <c:pt idx="6455">
                  <c:v>49986</c:v>
                </c:pt>
                <c:pt idx="6456">
                  <c:v>49959</c:v>
                </c:pt>
                <c:pt idx="6457">
                  <c:v>49922</c:v>
                </c:pt>
                <c:pt idx="6458">
                  <c:v>49895</c:v>
                </c:pt>
                <c:pt idx="6459">
                  <c:v>49867</c:v>
                </c:pt>
                <c:pt idx="6460">
                  <c:v>49849</c:v>
                </c:pt>
                <c:pt idx="6461">
                  <c:v>49831</c:v>
                </c:pt>
                <c:pt idx="6462">
                  <c:v>49813</c:v>
                </c:pt>
                <c:pt idx="6463">
                  <c:v>49785</c:v>
                </c:pt>
                <c:pt idx="6464">
                  <c:v>49758</c:v>
                </c:pt>
                <c:pt idx="6465">
                  <c:v>49730</c:v>
                </c:pt>
                <c:pt idx="6466">
                  <c:v>49703</c:v>
                </c:pt>
                <c:pt idx="6467">
                  <c:v>49685</c:v>
                </c:pt>
                <c:pt idx="6468">
                  <c:v>49648</c:v>
                </c:pt>
                <c:pt idx="6469">
                  <c:v>49133</c:v>
                </c:pt>
                <c:pt idx="6470">
                  <c:v>48482</c:v>
                </c:pt>
                <c:pt idx="6471">
                  <c:v>47780</c:v>
                </c:pt>
                <c:pt idx="6472">
                  <c:v>47092</c:v>
                </c:pt>
                <c:pt idx="6473">
                  <c:v>46381</c:v>
                </c:pt>
                <c:pt idx="6474">
                  <c:v>45746</c:v>
                </c:pt>
                <c:pt idx="6475">
                  <c:v>45070</c:v>
                </c:pt>
                <c:pt idx="6476">
                  <c:v>44400</c:v>
                </c:pt>
                <c:pt idx="6477">
                  <c:v>43733</c:v>
                </c:pt>
                <c:pt idx="6478">
                  <c:v>43054</c:v>
                </c:pt>
                <c:pt idx="6479">
                  <c:v>42373</c:v>
                </c:pt>
                <c:pt idx="6480">
                  <c:v>41687</c:v>
                </c:pt>
                <c:pt idx="6481">
                  <c:v>40981</c:v>
                </c:pt>
                <c:pt idx="6482">
                  <c:v>40195</c:v>
                </c:pt>
                <c:pt idx="6483">
                  <c:v>39482</c:v>
                </c:pt>
                <c:pt idx="6484">
                  <c:v>38807</c:v>
                </c:pt>
                <c:pt idx="6485">
                  <c:v>38105</c:v>
                </c:pt>
                <c:pt idx="6486">
                  <c:v>37399</c:v>
                </c:pt>
                <c:pt idx="6487">
                  <c:v>36739</c:v>
                </c:pt>
                <c:pt idx="6488">
                  <c:v>36088</c:v>
                </c:pt>
                <c:pt idx="6489">
                  <c:v>35398</c:v>
                </c:pt>
                <c:pt idx="6490">
                  <c:v>34731</c:v>
                </c:pt>
                <c:pt idx="6491">
                  <c:v>34048</c:v>
                </c:pt>
                <c:pt idx="6492">
                  <c:v>33349</c:v>
                </c:pt>
                <c:pt idx="6493">
                  <c:v>32724</c:v>
                </c:pt>
                <c:pt idx="6494">
                  <c:v>32103</c:v>
                </c:pt>
                <c:pt idx="6495">
                  <c:v>31533</c:v>
                </c:pt>
                <c:pt idx="6496">
                  <c:v>30974</c:v>
                </c:pt>
                <c:pt idx="6497">
                  <c:v>30426</c:v>
                </c:pt>
                <c:pt idx="6498">
                  <c:v>29874</c:v>
                </c:pt>
                <c:pt idx="6499">
                  <c:v>29306</c:v>
                </c:pt>
                <c:pt idx="6500">
                  <c:v>28852</c:v>
                </c:pt>
                <c:pt idx="6501">
                  <c:v>28414</c:v>
                </c:pt>
                <c:pt idx="6502">
                  <c:v>27938</c:v>
                </c:pt>
                <c:pt idx="6503">
                  <c:v>27467</c:v>
                </c:pt>
                <c:pt idx="6504">
                  <c:v>27075</c:v>
                </c:pt>
                <c:pt idx="6505">
                  <c:v>26701</c:v>
                </c:pt>
                <c:pt idx="6506">
                  <c:v>26328</c:v>
                </c:pt>
                <c:pt idx="6507">
                  <c:v>25951</c:v>
                </c:pt>
                <c:pt idx="6508">
                  <c:v>25571</c:v>
                </c:pt>
                <c:pt idx="6509">
                  <c:v>25187</c:v>
                </c:pt>
                <c:pt idx="6510">
                  <c:v>24814</c:v>
                </c:pt>
                <c:pt idx="6511">
                  <c:v>24462</c:v>
                </c:pt>
                <c:pt idx="6512">
                  <c:v>24103</c:v>
                </c:pt>
                <c:pt idx="6513">
                  <c:v>23726</c:v>
                </c:pt>
                <c:pt idx="6514">
                  <c:v>23372</c:v>
                </c:pt>
                <c:pt idx="6515">
                  <c:v>23009</c:v>
                </c:pt>
                <c:pt idx="6516">
                  <c:v>22656</c:v>
                </c:pt>
                <c:pt idx="6517">
                  <c:v>22288</c:v>
                </c:pt>
                <c:pt idx="6518">
                  <c:v>21917</c:v>
                </c:pt>
                <c:pt idx="6519">
                  <c:v>21611</c:v>
                </c:pt>
                <c:pt idx="6520">
                  <c:v>21413</c:v>
                </c:pt>
                <c:pt idx="6521">
                  <c:v>21170</c:v>
                </c:pt>
                <c:pt idx="6522">
                  <c:v>20969</c:v>
                </c:pt>
                <c:pt idx="6523">
                  <c:v>20722</c:v>
                </c:pt>
                <c:pt idx="6524">
                  <c:v>20502</c:v>
                </c:pt>
                <c:pt idx="6525">
                  <c:v>20294</c:v>
                </c:pt>
                <c:pt idx="6526">
                  <c:v>20087</c:v>
                </c:pt>
                <c:pt idx="6527">
                  <c:v>19894</c:v>
                </c:pt>
                <c:pt idx="6528">
                  <c:v>19843</c:v>
                </c:pt>
                <c:pt idx="6529">
                  <c:v>19916</c:v>
                </c:pt>
                <c:pt idx="6530">
                  <c:v>20036</c:v>
                </c:pt>
                <c:pt idx="6531">
                  <c:v>20398</c:v>
                </c:pt>
                <c:pt idx="6532">
                  <c:v>20398</c:v>
                </c:pt>
                <c:pt idx="6533">
                  <c:v>20676</c:v>
                </c:pt>
                <c:pt idx="6534">
                  <c:v>20904</c:v>
                </c:pt>
                <c:pt idx="6535">
                  <c:v>21111</c:v>
                </c:pt>
                <c:pt idx="6536">
                  <c:v>21293</c:v>
                </c:pt>
                <c:pt idx="6537">
                  <c:v>21455</c:v>
                </c:pt>
                <c:pt idx="6538">
                  <c:v>21593</c:v>
                </c:pt>
                <c:pt idx="6539">
                  <c:v>21701</c:v>
                </c:pt>
                <c:pt idx="6540">
                  <c:v>21803</c:v>
                </c:pt>
                <c:pt idx="6541">
                  <c:v>21881</c:v>
                </c:pt>
                <c:pt idx="6542">
                  <c:v>21941</c:v>
                </c:pt>
                <c:pt idx="6543">
                  <c:v>21971</c:v>
                </c:pt>
                <c:pt idx="6544">
                  <c:v>21996</c:v>
                </c:pt>
                <c:pt idx="6545">
                  <c:v>22026</c:v>
                </c:pt>
                <c:pt idx="6546">
                  <c:v>22057</c:v>
                </c:pt>
                <c:pt idx="6547">
                  <c:v>22075</c:v>
                </c:pt>
                <c:pt idx="6548">
                  <c:v>22124</c:v>
                </c:pt>
                <c:pt idx="6549">
                  <c:v>22160</c:v>
                </c:pt>
                <c:pt idx="6550">
                  <c:v>22185</c:v>
                </c:pt>
                <c:pt idx="6551">
                  <c:v>22197</c:v>
                </c:pt>
                <c:pt idx="6552">
                  <c:v>22227</c:v>
                </c:pt>
                <c:pt idx="6553">
                  <c:v>22246</c:v>
                </c:pt>
                <c:pt idx="6554">
                  <c:v>22270</c:v>
                </c:pt>
                <c:pt idx="6555">
                  <c:v>22282</c:v>
                </c:pt>
                <c:pt idx="6556">
                  <c:v>22307</c:v>
                </c:pt>
                <c:pt idx="6557">
                  <c:v>22331</c:v>
                </c:pt>
                <c:pt idx="6558">
                  <c:v>22380</c:v>
                </c:pt>
                <c:pt idx="6559">
                  <c:v>22423</c:v>
                </c:pt>
                <c:pt idx="6560">
                  <c:v>22588</c:v>
                </c:pt>
                <c:pt idx="6561">
                  <c:v>23246</c:v>
                </c:pt>
                <c:pt idx="6562">
                  <c:v>23955</c:v>
                </c:pt>
                <c:pt idx="6563">
                  <c:v>24475</c:v>
                </c:pt>
                <c:pt idx="6564">
                  <c:v>25359</c:v>
                </c:pt>
                <c:pt idx="6565">
                  <c:v>27523</c:v>
                </c:pt>
                <c:pt idx="6566">
                  <c:v>28568</c:v>
                </c:pt>
                <c:pt idx="6567">
                  <c:v>29014</c:v>
                </c:pt>
                <c:pt idx="6568">
                  <c:v>29414</c:v>
                </c:pt>
                <c:pt idx="6569">
                  <c:v>29759</c:v>
                </c:pt>
                <c:pt idx="6570">
                  <c:v>30011</c:v>
                </c:pt>
                <c:pt idx="6571">
                  <c:v>30266</c:v>
                </c:pt>
                <c:pt idx="6572">
                  <c:v>30506</c:v>
                </c:pt>
                <c:pt idx="6573">
                  <c:v>30702</c:v>
                </c:pt>
                <c:pt idx="6574">
                  <c:v>30901</c:v>
                </c:pt>
                <c:pt idx="6575">
                  <c:v>31084</c:v>
                </c:pt>
                <c:pt idx="6576">
                  <c:v>31334</c:v>
                </c:pt>
                <c:pt idx="6577">
                  <c:v>31526</c:v>
                </c:pt>
                <c:pt idx="6578">
                  <c:v>31718</c:v>
                </c:pt>
                <c:pt idx="6579">
                  <c:v>31874</c:v>
                </c:pt>
                <c:pt idx="6580">
                  <c:v>32029</c:v>
                </c:pt>
                <c:pt idx="6581">
                  <c:v>32163</c:v>
                </c:pt>
                <c:pt idx="6582">
                  <c:v>32305</c:v>
                </c:pt>
                <c:pt idx="6583">
                  <c:v>32447</c:v>
                </c:pt>
                <c:pt idx="6584">
                  <c:v>32567</c:v>
                </c:pt>
                <c:pt idx="6585">
                  <c:v>32679</c:v>
                </c:pt>
                <c:pt idx="6586">
                  <c:v>32821</c:v>
                </c:pt>
                <c:pt idx="6587">
                  <c:v>32933</c:v>
                </c:pt>
                <c:pt idx="6588">
                  <c:v>33069</c:v>
                </c:pt>
                <c:pt idx="6589">
                  <c:v>33228</c:v>
                </c:pt>
                <c:pt idx="6590">
                  <c:v>33379</c:v>
                </c:pt>
                <c:pt idx="6591">
                  <c:v>33522</c:v>
                </c:pt>
                <c:pt idx="6592">
                  <c:v>33689</c:v>
                </c:pt>
                <c:pt idx="6593">
                  <c:v>33934</c:v>
                </c:pt>
                <c:pt idx="6594">
                  <c:v>34056</c:v>
                </c:pt>
                <c:pt idx="6595">
                  <c:v>34239</c:v>
                </c:pt>
                <c:pt idx="6596">
                  <c:v>34399</c:v>
                </c:pt>
                <c:pt idx="6597">
                  <c:v>34531</c:v>
                </c:pt>
                <c:pt idx="6598">
                  <c:v>34670</c:v>
                </c:pt>
                <c:pt idx="6599">
                  <c:v>34816</c:v>
                </c:pt>
                <c:pt idx="6600">
                  <c:v>34925</c:v>
                </c:pt>
                <c:pt idx="6601">
                  <c:v>35048</c:v>
                </c:pt>
                <c:pt idx="6602">
                  <c:v>35179</c:v>
                </c:pt>
                <c:pt idx="6603">
                  <c:v>35304</c:v>
                </c:pt>
                <c:pt idx="6604">
                  <c:v>35437</c:v>
                </c:pt>
                <c:pt idx="6605">
                  <c:v>35562</c:v>
                </c:pt>
                <c:pt idx="6606">
                  <c:v>35703</c:v>
                </c:pt>
                <c:pt idx="6607">
                  <c:v>35804</c:v>
                </c:pt>
                <c:pt idx="6608">
                  <c:v>35937</c:v>
                </c:pt>
                <c:pt idx="6609">
                  <c:v>36040</c:v>
                </c:pt>
                <c:pt idx="6610">
                  <c:v>36128</c:v>
                </c:pt>
                <c:pt idx="6611">
                  <c:v>36183</c:v>
                </c:pt>
                <c:pt idx="6612">
                  <c:v>36271</c:v>
                </c:pt>
                <c:pt idx="6613">
                  <c:v>36302</c:v>
                </c:pt>
                <c:pt idx="6614">
                  <c:v>36366</c:v>
                </c:pt>
                <c:pt idx="6615">
                  <c:v>36398</c:v>
                </c:pt>
                <c:pt idx="6616">
                  <c:v>36453</c:v>
                </c:pt>
                <c:pt idx="6617">
                  <c:v>36509</c:v>
                </c:pt>
                <c:pt idx="6618">
                  <c:v>36557</c:v>
                </c:pt>
                <c:pt idx="6619">
                  <c:v>36604</c:v>
                </c:pt>
                <c:pt idx="6620">
                  <c:v>36700</c:v>
                </c:pt>
                <c:pt idx="6621">
                  <c:v>36780</c:v>
                </c:pt>
                <c:pt idx="6622">
                  <c:v>36836</c:v>
                </c:pt>
                <c:pt idx="6623">
                  <c:v>37117</c:v>
                </c:pt>
                <c:pt idx="6624">
                  <c:v>37351</c:v>
                </c:pt>
                <c:pt idx="6625">
                  <c:v>37601</c:v>
                </c:pt>
                <c:pt idx="6626">
                  <c:v>37739</c:v>
                </c:pt>
                <c:pt idx="6627">
                  <c:v>37901</c:v>
                </c:pt>
                <c:pt idx="6628">
                  <c:v>38031</c:v>
                </c:pt>
                <c:pt idx="6629">
                  <c:v>38170</c:v>
                </c:pt>
                <c:pt idx="6630">
                  <c:v>38725</c:v>
                </c:pt>
                <c:pt idx="6631">
                  <c:v>39070</c:v>
                </c:pt>
                <c:pt idx="6632">
                  <c:v>39292</c:v>
                </c:pt>
                <c:pt idx="6633">
                  <c:v>39507</c:v>
                </c:pt>
                <c:pt idx="6634">
                  <c:v>39838</c:v>
                </c:pt>
                <c:pt idx="6635">
                  <c:v>40053</c:v>
                </c:pt>
                <c:pt idx="6636">
                  <c:v>40279</c:v>
                </c:pt>
                <c:pt idx="6637">
                  <c:v>40512</c:v>
                </c:pt>
                <c:pt idx="6638">
                  <c:v>40763</c:v>
                </c:pt>
                <c:pt idx="6639">
                  <c:v>40997</c:v>
                </c:pt>
                <c:pt idx="6640">
                  <c:v>41224</c:v>
                </c:pt>
                <c:pt idx="6641">
                  <c:v>41451</c:v>
                </c:pt>
                <c:pt idx="6642">
                  <c:v>41611</c:v>
                </c:pt>
                <c:pt idx="6643">
                  <c:v>41831</c:v>
                </c:pt>
                <c:pt idx="6644">
                  <c:v>42059</c:v>
                </c:pt>
                <c:pt idx="6645">
                  <c:v>42246</c:v>
                </c:pt>
                <c:pt idx="6646">
                  <c:v>42440</c:v>
                </c:pt>
                <c:pt idx="6647">
                  <c:v>42644</c:v>
                </c:pt>
                <c:pt idx="6648">
                  <c:v>42823</c:v>
                </c:pt>
                <c:pt idx="6649">
                  <c:v>42977</c:v>
                </c:pt>
                <c:pt idx="6650">
                  <c:v>43114</c:v>
                </c:pt>
                <c:pt idx="6651">
                  <c:v>43259</c:v>
                </c:pt>
                <c:pt idx="6652">
                  <c:v>43483</c:v>
                </c:pt>
                <c:pt idx="6653">
                  <c:v>47288</c:v>
                </c:pt>
                <c:pt idx="6654">
                  <c:v>48644</c:v>
                </c:pt>
                <c:pt idx="6655">
                  <c:v>49449</c:v>
                </c:pt>
                <c:pt idx="6656">
                  <c:v>50196</c:v>
                </c:pt>
                <c:pt idx="6657">
                  <c:v>51098</c:v>
                </c:pt>
                <c:pt idx="6658">
                  <c:v>52071</c:v>
                </c:pt>
                <c:pt idx="6659">
                  <c:v>52921</c:v>
                </c:pt>
                <c:pt idx="6660">
                  <c:v>53865</c:v>
                </c:pt>
                <c:pt idx="6661">
                  <c:v>54980</c:v>
                </c:pt>
                <c:pt idx="6662">
                  <c:v>56278</c:v>
                </c:pt>
                <c:pt idx="6663">
                  <c:v>57575</c:v>
                </c:pt>
                <c:pt idx="6664">
                  <c:v>58995</c:v>
                </c:pt>
                <c:pt idx="6665">
                  <c:v>60379</c:v>
                </c:pt>
                <c:pt idx="6666">
                  <c:v>61274</c:v>
                </c:pt>
                <c:pt idx="6667">
                  <c:v>62874</c:v>
                </c:pt>
                <c:pt idx="6668">
                  <c:v>63653</c:v>
                </c:pt>
                <c:pt idx="6669">
                  <c:v>64372</c:v>
                </c:pt>
                <c:pt idx="6670">
                  <c:v>65043</c:v>
                </c:pt>
                <c:pt idx="6671">
                  <c:v>65684</c:v>
                </c:pt>
                <c:pt idx="6672">
                  <c:v>66222</c:v>
                </c:pt>
                <c:pt idx="6673">
                  <c:v>66786</c:v>
                </c:pt>
                <c:pt idx="6674">
                  <c:v>67258</c:v>
                </c:pt>
                <c:pt idx="6675">
                  <c:v>67668</c:v>
                </c:pt>
                <c:pt idx="6676">
                  <c:v>68045</c:v>
                </c:pt>
                <c:pt idx="6677">
                  <c:v>68348</c:v>
                </c:pt>
                <c:pt idx="6678">
                  <c:v>68737</c:v>
                </c:pt>
                <c:pt idx="6679">
                  <c:v>69041</c:v>
                </c:pt>
                <c:pt idx="6680">
                  <c:v>69367</c:v>
                </c:pt>
                <c:pt idx="6681">
                  <c:v>69693</c:v>
                </c:pt>
                <c:pt idx="6682">
                  <c:v>69966</c:v>
                </c:pt>
                <c:pt idx="6683">
                  <c:v>70305</c:v>
                </c:pt>
                <c:pt idx="6684">
                  <c:v>70611</c:v>
                </c:pt>
                <c:pt idx="6685">
                  <c:v>70897</c:v>
                </c:pt>
                <c:pt idx="6686">
                  <c:v>71150</c:v>
                </c:pt>
                <c:pt idx="6687">
                  <c:v>71402</c:v>
                </c:pt>
                <c:pt idx="6688">
                  <c:v>71655</c:v>
                </c:pt>
                <c:pt idx="6689">
                  <c:v>71876</c:v>
                </c:pt>
                <c:pt idx="6690">
                  <c:v>72065</c:v>
                </c:pt>
                <c:pt idx="6691">
                  <c:v>72265</c:v>
                </c:pt>
                <c:pt idx="6692">
                  <c:v>72476</c:v>
                </c:pt>
                <c:pt idx="6693">
                  <c:v>72621</c:v>
                </c:pt>
                <c:pt idx="6694">
                  <c:v>72743</c:v>
                </c:pt>
                <c:pt idx="6695">
                  <c:v>72899</c:v>
                </c:pt>
                <c:pt idx="6696">
                  <c:v>73022</c:v>
                </c:pt>
                <c:pt idx="6697">
                  <c:v>73290</c:v>
                </c:pt>
                <c:pt idx="6698">
                  <c:v>73413</c:v>
                </c:pt>
                <c:pt idx="6699">
                  <c:v>73525</c:v>
                </c:pt>
                <c:pt idx="6700">
                  <c:v>73648</c:v>
                </c:pt>
                <c:pt idx="6701">
                  <c:v>73737</c:v>
                </c:pt>
                <c:pt idx="6702">
                  <c:v>73838</c:v>
                </c:pt>
                <c:pt idx="6703">
                  <c:v>73938</c:v>
                </c:pt>
                <c:pt idx="6704">
                  <c:v>74028</c:v>
                </c:pt>
                <c:pt idx="6705">
                  <c:v>74107</c:v>
                </c:pt>
                <c:pt idx="6706">
                  <c:v>74185</c:v>
                </c:pt>
                <c:pt idx="6707">
                  <c:v>74253</c:v>
                </c:pt>
                <c:pt idx="6708">
                  <c:v>74332</c:v>
                </c:pt>
                <c:pt idx="6709">
                  <c:v>74410</c:v>
                </c:pt>
                <c:pt idx="6710">
                  <c:v>74534</c:v>
                </c:pt>
                <c:pt idx="6711">
                  <c:v>74647</c:v>
                </c:pt>
                <c:pt idx="6712">
                  <c:v>74725</c:v>
                </c:pt>
                <c:pt idx="6713">
                  <c:v>74815</c:v>
                </c:pt>
                <c:pt idx="6714">
                  <c:v>74894</c:v>
                </c:pt>
                <c:pt idx="6715">
                  <c:v>74962</c:v>
                </c:pt>
                <c:pt idx="6716">
                  <c:v>75040</c:v>
                </c:pt>
                <c:pt idx="6717">
                  <c:v>75108</c:v>
                </c:pt>
                <c:pt idx="6718">
                  <c:v>75186</c:v>
                </c:pt>
                <c:pt idx="6719">
                  <c:v>75242</c:v>
                </c:pt>
                <c:pt idx="6720">
                  <c:v>75299</c:v>
                </c:pt>
                <c:pt idx="6721">
                  <c:v>75355</c:v>
                </c:pt>
                <c:pt idx="6722">
                  <c:v>75401</c:v>
                </c:pt>
                <c:pt idx="6723">
                  <c:v>75446</c:v>
                </c:pt>
                <c:pt idx="6724">
                  <c:v>75502</c:v>
                </c:pt>
                <c:pt idx="6725">
                  <c:v>75548</c:v>
                </c:pt>
                <c:pt idx="6726">
                  <c:v>75604</c:v>
                </c:pt>
                <c:pt idx="6727">
                  <c:v>75638</c:v>
                </c:pt>
                <c:pt idx="6728">
                  <c:v>75672</c:v>
                </c:pt>
                <c:pt idx="6729">
                  <c:v>75717</c:v>
                </c:pt>
                <c:pt idx="6730">
                  <c:v>75762</c:v>
                </c:pt>
                <c:pt idx="6731">
                  <c:v>75819</c:v>
                </c:pt>
                <c:pt idx="6732">
                  <c:v>75853</c:v>
                </c:pt>
                <c:pt idx="6733">
                  <c:v>75887</c:v>
                </c:pt>
                <c:pt idx="6734">
                  <c:v>75932</c:v>
                </c:pt>
                <c:pt idx="6735">
                  <c:v>75977</c:v>
                </c:pt>
                <c:pt idx="6736">
                  <c:v>76023</c:v>
                </c:pt>
                <c:pt idx="6737">
                  <c:v>76068</c:v>
                </c:pt>
                <c:pt idx="6738">
                  <c:v>76102</c:v>
                </c:pt>
                <c:pt idx="6739">
                  <c:v>76124</c:v>
                </c:pt>
                <c:pt idx="6740">
                  <c:v>76158</c:v>
                </c:pt>
                <c:pt idx="6741">
                  <c:v>76181</c:v>
                </c:pt>
                <c:pt idx="6742">
                  <c:v>76215</c:v>
                </c:pt>
                <c:pt idx="6743">
                  <c:v>76237</c:v>
                </c:pt>
                <c:pt idx="6744">
                  <c:v>76271</c:v>
                </c:pt>
                <c:pt idx="6745">
                  <c:v>76294</c:v>
                </c:pt>
                <c:pt idx="6746">
                  <c:v>76328</c:v>
                </c:pt>
                <c:pt idx="6747">
                  <c:v>76340</c:v>
                </c:pt>
                <c:pt idx="6748">
                  <c:v>76351</c:v>
                </c:pt>
                <c:pt idx="6749">
                  <c:v>76362</c:v>
                </c:pt>
                <c:pt idx="6750">
                  <c:v>76385</c:v>
                </c:pt>
                <c:pt idx="6751">
                  <c:v>76385</c:v>
                </c:pt>
                <c:pt idx="6752">
                  <c:v>76385</c:v>
                </c:pt>
                <c:pt idx="6753">
                  <c:v>76374</c:v>
                </c:pt>
                <c:pt idx="6754">
                  <c:v>76374</c:v>
                </c:pt>
                <c:pt idx="6755">
                  <c:v>76374</c:v>
                </c:pt>
                <c:pt idx="6756">
                  <c:v>76362</c:v>
                </c:pt>
                <c:pt idx="6757">
                  <c:v>76374</c:v>
                </c:pt>
                <c:pt idx="6758">
                  <c:v>76362</c:v>
                </c:pt>
                <c:pt idx="6759">
                  <c:v>76351</c:v>
                </c:pt>
                <c:pt idx="6760">
                  <c:v>76340</c:v>
                </c:pt>
                <c:pt idx="6761">
                  <c:v>76340</c:v>
                </c:pt>
                <c:pt idx="6762">
                  <c:v>76328</c:v>
                </c:pt>
                <c:pt idx="6763">
                  <c:v>76328</c:v>
                </c:pt>
                <c:pt idx="6764">
                  <c:v>76328</c:v>
                </c:pt>
                <c:pt idx="6765">
                  <c:v>76305</c:v>
                </c:pt>
                <c:pt idx="6766">
                  <c:v>76294</c:v>
                </c:pt>
                <c:pt idx="6767">
                  <c:v>76283</c:v>
                </c:pt>
                <c:pt idx="6768">
                  <c:v>76271</c:v>
                </c:pt>
                <c:pt idx="6769">
                  <c:v>76271</c:v>
                </c:pt>
                <c:pt idx="6770">
                  <c:v>76271</c:v>
                </c:pt>
                <c:pt idx="6771">
                  <c:v>76260</c:v>
                </c:pt>
                <c:pt idx="6772">
                  <c:v>76249</c:v>
                </c:pt>
                <c:pt idx="6773">
                  <c:v>76237</c:v>
                </c:pt>
                <c:pt idx="6774">
                  <c:v>76215</c:v>
                </c:pt>
                <c:pt idx="6775">
                  <c:v>76192</c:v>
                </c:pt>
                <c:pt idx="6776">
                  <c:v>76170</c:v>
                </c:pt>
                <c:pt idx="6777">
                  <c:v>76147</c:v>
                </c:pt>
                <c:pt idx="6778">
                  <c:v>76136</c:v>
                </c:pt>
                <c:pt idx="6779">
                  <c:v>76113</c:v>
                </c:pt>
                <c:pt idx="6780">
                  <c:v>76090</c:v>
                </c:pt>
                <c:pt idx="6781">
                  <c:v>76056</c:v>
                </c:pt>
                <c:pt idx="6782">
                  <c:v>76045</c:v>
                </c:pt>
                <c:pt idx="6783">
                  <c:v>76011</c:v>
                </c:pt>
                <c:pt idx="6784">
                  <c:v>75989</c:v>
                </c:pt>
                <c:pt idx="6785">
                  <c:v>75977</c:v>
                </c:pt>
                <c:pt idx="6786">
                  <c:v>75955</c:v>
                </c:pt>
                <c:pt idx="6787">
                  <c:v>75932</c:v>
                </c:pt>
                <c:pt idx="6788">
                  <c:v>75898</c:v>
                </c:pt>
                <c:pt idx="6789">
                  <c:v>75864</c:v>
                </c:pt>
                <c:pt idx="6790">
                  <c:v>75830</c:v>
                </c:pt>
                <c:pt idx="6791">
                  <c:v>75796</c:v>
                </c:pt>
                <c:pt idx="6792">
                  <c:v>75774</c:v>
                </c:pt>
                <c:pt idx="6793">
                  <c:v>75751</c:v>
                </c:pt>
                <c:pt idx="6794">
                  <c:v>75728</c:v>
                </c:pt>
                <c:pt idx="6795">
                  <c:v>75706</c:v>
                </c:pt>
                <c:pt idx="6796">
                  <c:v>75683</c:v>
                </c:pt>
                <c:pt idx="6797">
                  <c:v>75661</c:v>
                </c:pt>
                <c:pt idx="6798">
                  <c:v>75638</c:v>
                </c:pt>
                <c:pt idx="6799">
                  <c:v>75615</c:v>
                </c:pt>
                <c:pt idx="6800">
                  <c:v>75593</c:v>
                </c:pt>
                <c:pt idx="6801">
                  <c:v>75559</c:v>
                </c:pt>
                <c:pt idx="6802">
                  <c:v>75536</c:v>
                </c:pt>
                <c:pt idx="6803">
                  <c:v>75502</c:v>
                </c:pt>
                <c:pt idx="6804">
                  <c:v>75468</c:v>
                </c:pt>
                <c:pt idx="6805">
                  <c:v>75446</c:v>
                </c:pt>
                <c:pt idx="6806">
                  <c:v>75412</c:v>
                </c:pt>
                <c:pt idx="6807">
                  <c:v>75389</c:v>
                </c:pt>
                <c:pt idx="6808">
                  <c:v>75355</c:v>
                </c:pt>
                <c:pt idx="6809">
                  <c:v>75321</c:v>
                </c:pt>
                <c:pt idx="6810">
                  <c:v>75299</c:v>
                </c:pt>
                <c:pt idx="6811">
                  <c:v>75276</c:v>
                </c:pt>
                <c:pt idx="6812">
                  <c:v>75253</c:v>
                </c:pt>
                <c:pt idx="6813">
                  <c:v>75231</c:v>
                </c:pt>
                <c:pt idx="6814">
                  <c:v>75197</c:v>
                </c:pt>
                <c:pt idx="6815">
                  <c:v>75163</c:v>
                </c:pt>
                <c:pt idx="6816">
                  <c:v>75119</c:v>
                </c:pt>
                <c:pt idx="6817">
                  <c:v>75097</c:v>
                </c:pt>
                <c:pt idx="6818">
                  <c:v>75063</c:v>
                </c:pt>
                <c:pt idx="6819">
                  <c:v>75040</c:v>
                </c:pt>
                <c:pt idx="6820">
                  <c:v>75007</c:v>
                </c:pt>
                <c:pt idx="6821">
                  <c:v>74984</c:v>
                </c:pt>
                <c:pt idx="6822">
                  <c:v>74950</c:v>
                </c:pt>
                <c:pt idx="6823">
                  <c:v>74917</c:v>
                </c:pt>
                <c:pt idx="6824">
                  <c:v>74894</c:v>
                </c:pt>
                <c:pt idx="6825">
                  <c:v>74860</c:v>
                </c:pt>
                <c:pt idx="6826">
                  <c:v>74838</c:v>
                </c:pt>
                <c:pt idx="6827">
                  <c:v>74804</c:v>
                </c:pt>
                <c:pt idx="6828">
                  <c:v>74793</c:v>
                </c:pt>
                <c:pt idx="6829">
                  <c:v>74388</c:v>
                </c:pt>
                <c:pt idx="6830">
                  <c:v>73659</c:v>
                </c:pt>
                <c:pt idx="6831">
                  <c:v>72921</c:v>
                </c:pt>
                <c:pt idx="6832">
                  <c:v>72209</c:v>
                </c:pt>
                <c:pt idx="6833">
                  <c:v>71534</c:v>
                </c:pt>
                <c:pt idx="6834">
                  <c:v>70831</c:v>
                </c:pt>
                <c:pt idx="6835">
                  <c:v>70108</c:v>
                </c:pt>
                <c:pt idx="6836">
                  <c:v>69422</c:v>
                </c:pt>
                <c:pt idx="6837">
                  <c:v>68694</c:v>
                </c:pt>
                <c:pt idx="6838">
                  <c:v>67981</c:v>
                </c:pt>
                <c:pt idx="6839">
                  <c:v>67247</c:v>
                </c:pt>
                <c:pt idx="6840">
                  <c:v>66518</c:v>
                </c:pt>
                <c:pt idx="6841">
                  <c:v>65811</c:v>
                </c:pt>
                <c:pt idx="6842">
                  <c:v>65095</c:v>
                </c:pt>
                <c:pt idx="6843">
                  <c:v>64383</c:v>
                </c:pt>
                <c:pt idx="6844">
                  <c:v>63776</c:v>
                </c:pt>
                <c:pt idx="6845">
                  <c:v>63070</c:v>
                </c:pt>
                <c:pt idx="6846">
                  <c:v>62429</c:v>
                </c:pt>
                <c:pt idx="6847">
                  <c:v>61727</c:v>
                </c:pt>
                <c:pt idx="6848">
                  <c:v>61090</c:v>
                </c:pt>
                <c:pt idx="6849">
                  <c:v>60460</c:v>
                </c:pt>
                <c:pt idx="6850">
                  <c:v>59933</c:v>
                </c:pt>
                <c:pt idx="6851">
                  <c:v>59519</c:v>
                </c:pt>
                <c:pt idx="6852">
                  <c:v>59327</c:v>
                </c:pt>
                <c:pt idx="6853">
                  <c:v>58884</c:v>
                </c:pt>
                <c:pt idx="6854">
                  <c:v>58343</c:v>
                </c:pt>
                <c:pt idx="6855">
                  <c:v>57794</c:v>
                </c:pt>
                <c:pt idx="6856">
                  <c:v>57227</c:v>
                </c:pt>
                <c:pt idx="6857">
                  <c:v>56673</c:v>
                </c:pt>
                <c:pt idx="6858">
                  <c:v>56129</c:v>
                </c:pt>
                <c:pt idx="6859">
                  <c:v>55384</c:v>
                </c:pt>
                <c:pt idx="6860">
                  <c:v>54837</c:v>
                </c:pt>
                <c:pt idx="6861">
                  <c:v>54291</c:v>
                </c:pt>
                <c:pt idx="6862">
                  <c:v>53742</c:v>
                </c:pt>
                <c:pt idx="6863">
                  <c:v>53193</c:v>
                </c:pt>
                <c:pt idx="6864">
                  <c:v>52649</c:v>
                </c:pt>
                <c:pt idx="6865">
                  <c:v>52127</c:v>
                </c:pt>
                <c:pt idx="6866">
                  <c:v>51569</c:v>
                </c:pt>
                <c:pt idx="6867">
                  <c:v>51015</c:v>
                </c:pt>
                <c:pt idx="6868">
                  <c:v>50443</c:v>
                </c:pt>
                <c:pt idx="6869">
                  <c:v>49867</c:v>
                </c:pt>
                <c:pt idx="6870">
                  <c:v>49304</c:v>
                </c:pt>
                <c:pt idx="6871">
                  <c:v>48734</c:v>
                </c:pt>
                <c:pt idx="6872">
                  <c:v>48437</c:v>
                </c:pt>
                <c:pt idx="6873">
                  <c:v>48284</c:v>
                </c:pt>
                <c:pt idx="6874">
                  <c:v>48185</c:v>
                </c:pt>
                <c:pt idx="6875">
                  <c:v>48158</c:v>
                </c:pt>
                <c:pt idx="6876">
                  <c:v>48140</c:v>
                </c:pt>
                <c:pt idx="6877">
                  <c:v>48131</c:v>
                </c:pt>
                <c:pt idx="6878">
                  <c:v>48113</c:v>
                </c:pt>
                <c:pt idx="6879">
                  <c:v>48095</c:v>
                </c:pt>
                <c:pt idx="6880">
                  <c:v>47655</c:v>
                </c:pt>
                <c:pt idx="6881">
                  <c:v>46824</c:v>
                </c:pt>
                <c:pt idx="6882">
                  <c:v>46408</c:v>
                </c:pt>
                <c:pt idx="6883">
                  <c:v>46213</c:v>
                </c:pt>
                <c:pt idx="6884">
                  <c:v>46142</c:v>
                </c:pt>
                <c:pt idx="6885">
                  <c:v>46115</c:v>
                </c:pt>
                <c:pt idx="6886">
                  <c:v>46106</c:v>
                </c:pt>
                <c:pt idx="6887">
                  <c:v>46106</c:v>
                </c:pt>
                <c:pt idx="6888">
                  <c:v>46115</c:v>
                </c:pt>
                <c:pt idx="6889">
                  <c:v>46177</c:v>
                </c:pt>
                <c:pt idx="6890">
                  <c:v>46195</c:v>
                </c:pt>
                <c:pt idx="6891">
                  <c:v>46213</c:v>
                </c:pt>
                <c:pt idx="6892">
                  <c:v>46230</c:v>
                </c:pt>
                <c:pt idx="6893">
                  <c:v>46266</c:v>
                </c:pt>
                <c:pt idx="6894">
                  <c:v>46310</c:v>
                </c:pt>
                <c:pt idx="6895">
                  <c:v>46346</c:v>
                </c:pt>
                <c:pt idx="6896">
                  <c:v>46363</c:v>
                </c:pt>
                <c:pt idx="6897">
                  <c:v>46390</c:v>
                </c:pt>
                <c:pt idx="6898">
                  <c:v>46523</c:v>
                </c:pt>
                <c:pt idx="6899">
                  <c:v>46594</c:v>
                </c:pt>
                <c:pt idx="6900">
                  <c:v>46691</c:v>
                </c:pt>
                <c:pt idx="6901">
                  <c:v>46789</c:v>
                </c:pt>
                <c:pt idx="6902">
                  <c:v>46895</c:v>
                </c:pt>
                <c:pt idx="6903">
                  <c:v>47047</c:v>
                </c:pt>
                <c:pt idx="6904">
                  <c:v>47163</c:v>
                </c:pt>
                <c:pt idx="6905">
                  <c:v>47306</c:v>
                </c:pt>
                <c:pt idx="6906">
                  <c:v>47431</c:v>
                </c:pt>
                <c:pt idx="6907">
                  <c:v>47565</c:v>
                </c:pt>
                <c:pt idx="6908">
                  <c:v>47690</c:v>
                </c:pt>
                <c:pt idx="6909">
                  <c:v>47807</c:v>
                </c:pt>
                <c:pt idx="6910">
                  <c:v>47951</c:v>
                </c:pt>
                <c:pt idx="6911">
                  <c:v>48059</c:v>
                </c:pt>
                <c:pt idx="6912">
                  <c:v>48185</c:v>
                </c:pt>
                <c:pt idx="6913">
                  <c:v>48302</c:v>
                </c:pt>
                <c:pt idx="6914">
                  <c:v>48419</c:v>
                </c:pt>
                <c:pt idx="6915">
                  <c:v>48554</c:v>
                </c:pt>
                <c:pt idx="6916">
                  <c:v>48680</c:v>
                </c:pt>
                <c:pt idx="6917">
                  <c:v>48798</c:v>
                </c:pt>
                <c:pt idx="6918">
                  <c:v>48915</c:v>
                </c:pt>
                <c:pt idx="6919">
                  <c:v>49033</c:v>
                </c:pt>
                <c:pt idx="6920">
                  <c:v>49169</c:v>
                </c:pt>
                <c:pt idx="6921">
                  <c:v>49241</c:v>
                </c:pt>
                <c:pt idx="6922">
                  <c:v>49323</c:v>
                </c:pt>
                <c:pt idx="6923">
                  <c:v>49395</c:v>
                </c:pt>
                <c:pt idx="6924">
                  <c:v>49422</c:v>
                </c:pt>
                <c:pt idx="6925">
                  <c:v>49431</c:v>
                </c:pt>
                <c:pt idx="6926">
                  <c:v>49458</c:v>
                </c:pt>
                <c:pt idx="6927">
                  <c:v>49476</c:v>
                </c:pt>
                <c:pt idx="6928">
                  <c:v>49485</c:v>
                </c:pt>
                <c:pt idx="6929">
                  <c:v>49513</c:v>
                </c:pt>
                <c:pt idx="6930">
                  <c:v>49513</c:v>
                </c:pt>
                <c:pt idx="6931">
                  <c:v>49522</c:v>
                </c:pt>
                <c:pt idx="6932">
                  <c:v>49522</c:v>
                </c:pt>
                <c:pt idx="6933">
                  <c:v>49540</c:v>
                </c:pt>
                <c:pt idx="6934">
                  <c:v>49549</c:v>
                </c:pt>
                <c:pt idx="6935">
                  <c:v>49588</c:v>
                </c:pt>
                <c:pt idx="6936">
                  <c:v>49584</c:v>
                </c:pt>
                <c:pt idx="6937">
                  <c:v>49593</c:v>
                </c:pt>
                <c:pt idx="6938">
                  <c:v>49602</c:v>
                </c:pt>
                <c:pt idx="6939">
                  <c:v>49621</c:v>
                </c:pt>
                <c:pt idx="6940">
                  <c:v>49630</c:v>
                </c:pt>
                <c:pt idx="6941">
                  <c:v>49639</c:v>
                </c:pt>
                <c:pt idx="6942">
                  <c:v>49657</c:v>
                </c:pt>
                <c:pt idx="6943">
                  <c:v>49666</c:v>
                </c:pt>
                <c:pt idx="6944">
                  <c:v>49685</c:v>
                </c:pt>
                <c:pt idx="6945">
                  <c:v>49703</c:v>
                </c:pt>
                <c:pt idx="6946">
                  <c:v>49721</c:v>
                </c:pt>
                <c:pt idx="6947">
                  <c:v>49730</c:v>
                </c:pt>
                <c:pt idx="6948">
                  <c:v>49749</c:v>
                </c:pt>
                <c:pt idx="6949">
                  <c:v>49785</c:v>
                </c:pt>
                <c:pt idx="6950">
                  <c:v>49803</c:v>
                </c:pt>
                <c:pt idx="6951">
                  <c:v>49840</c:v>
                </c:pt>
                <c:pt idx="6952">
                  <c:v>49858</c:v>
                </c:pt>
                <c:pt idx="6953">
                  <c:v>49876</c:v>
                </c:pt>
                <c:pt idx="6954">
                  <c:v>49904</c:v>
                </c:pt>
                <c:pt idx="6955">
                  <c:v>49931</c:v>
                </c:pt>
                <c:pt idx="6956">
                  <c:v>49959</c:v>
                </c:pt>
                <c:pt idx="6957">
                  <c:v>49995</c:v>
                </c:pt>
                <c:pt idx="6958">
                  <c:v>50023</c:v>
                </c:pt>
                <c:pt idx="6959">
                  <c:v>50096</c:v>
                </c:pt>
                <c:pt idx="6960">
                  <c:v>50132</c:v>
                </c:pt>
                <c:pt idx="6961">
                  <c:v>50178</c:v>
                </c:pt>
                <c:pt idx="6962">
                  <c:v>50242</c:v>
                </c:pt>
                <c:pt idx="6963">
                  <c:v>50288</c:v>
                </c:pt>
                <c:pt idx="6964">
                  <c:v>50315</c:v>
                </c:pt>
                <c:pt idx="6965">
                  <c:v>50352</c:v>
                </c:pt>
                <c:pt idx="6966">
                  <c:v>50361</c:v>
                </c:pt>
                <c:pt idx="6967">
                  <c:v>50388</c:v>
                </c:pt>
                <c:pt idx="6968">
                  <c:v>50416</c:v>
                </c:pt>
                <c:pt idx="6969">
                  <c:v>50443</c:v>
                </c:pt>
                <c:pt idx="6970">
                  <c:v>50461</c:v>
                </c:pt>
                <c:pt idx="6971">
                  <c:v>50499</c:v>
                </c:pt>
                <c:pt idx="6972">
                  <c:v>50508</c:v>
                </c:pt>
                <c:pt idx="6973">
                  <c:v>50536</c:v>
                </c:pt>
                <c:pt idx="6974">
                  <c:v>50563</c:v>
                </c:pt>
                <c:pt idx="6975">
                  <c:v>50563</c:v>
                </c:pt>
                <c:pt idx="6976">
                  <c:v>50573</c:v>
                </c:pt>
                <c:pt idx="6977">
                  <c:v>50573</c:v>
                </c:pt>
                <c:pt idx="6978">
                  <c:v>50573</c:v>
                </c:pt>
                <c:pt idx="6979">
                  <c:v>50573</c:v>
                </c:pt>
                <c:pt idx="6980">
                  <c:v>50582</c:v>
                </c:pt>
                <c:pt idx="6981">
                  <c:v>50610</c:v>
                </c:pt>
                <c:pt idx="6982">
                  <c:v>50619</c:v>
                </c:pt>
                <c:pt idx="6983">
                  <c:v>50637</c:v>
                </c:pt>
                <c:pt idx="6984">
                  <c:v>50637</c:v>
                </c:pt>
                <c:pt idx="6985">
                  <c:v>50665</c:v>
                </c:pt>
                <c:pt idx="6986">
                  <c:v>50665</c:v>
                </c:pt>
                <c:pt idx="6987">
                  <c:v>50683</c:v>
                </c:pt>
                <c:pt idx="6988">
                  <c:v>50692</c:v>
                </c:pt>
                <c:pt idx="6989">
                  <c:v>50711</c:v>
                </c:pt>
                <c:pt idx="6990">
                  <c:v>50729</c:v>
                </c:pt>
                <c:pt idx="6991">
                  <c:v>50729</c:v>
                </c:pt>
                <c:pt idx="6992">
                  <c:v>50757</c:v>
                </c:pt>
                <c:pt idx="6993">
                  <c:v>50766</c:v>
                </c:pt>
                <c:pt idx="6994">
                  <c:v>50766</c:v>
                </c:pt>
                <c:pt idx="6995">
                  <c:v>50775</c:v>
                </c:pt>
                <c:pt idx="6996">
                  <c:v>50785</c:v>
                </c:pt>
                <c:pt idx="6997">
                  <c:v>50821</c:v>
                </c:pt>
                <c:pt idx="6998">
                  <c:v>50831</c:v>
                </c:pt>
                <c:pt idx="6999">
                  <c:v>50840</c:v>
                </c:pt>
                <c:pt idx="7000">
                  <c:v>50849</c:v>
                </c:pt>
                <c:pt idx="7001">
                  <c:v>50858</c:v>
                </c:pt>
                <c:pt idx="7002">
                  <c:v>50867</c:v>
                </c:pt>
                <c:pt idx="7003">
                  <c:v>50867</c:v>
                </c:pt>
                <c:pt idx="7004">
                  <c:v>50867</c:v>
                </c:pt>
                <c:pt idx="7005">
                  <c:v>50886</c:v>
                </c:pt>
                <c:pt idx="7006">
                  <c:v>50886</c:v>
                </c:pt>
                <c:pt idx="7007">
                  <c:v>50895</c:v>
                </c:pt>
                <c:pt idx="7008">
                  <c:v>50895</c:v>
                </c:pt>
                <c:pt idx="7009">
                  <c:v>50904</c:v>
                </c:pt>
                <c:pt idx="7010">
                  <c:v>50913</c:v>
                </c:pt>
                <c:pt idx="7011">
                  <c:v>50923</c:v>
                </c:pt>
                <c:pt idx="7012">
                  <c:v>50932</c:v>
                </c:pt>
                <c:pt idx="7013">
                  <c:v>50941</c:v>
                </c:pt>
                <c:pt idx="7014">
                  <c:v>50960</c:v>
                </c:pt>
                <c:pt idx="7015">
                  <c:v>51024</c:v>
                </c:pt>
                <c:pt idx="7016">
                  <c:v>51291</c:v>
                </c:pt>
                <c:pt idx="7017">
                  <c:v>51392</c:v>
                </c:pt>
                <c:pt idx="7018">
                  <c:v>51467</c:v>
                </c:pt>
                <c:pt idx="7019">
                  <c:v>51513</c:v>
                </c:pt>
                <c:pt idx="7020">
                  <c:v>51560</c:v>
                </c:pt>
                <c:pt idx="7021">
                  <c:v>51587</c:v>
                </c:pt>
                <c:pt idx="7022">
                  <c:v>51606</c:v>
                </c:pt>
                <c:pt idx="7023">
                  <c:v>51634</c:v>
                </c:pt>
                <c:pt idx="7024">
                  <c:v>51978</c:v>
                </c:pt>
                <c:pt idx="7025">
                  <c:v>52071</c:v>
                </c:pt>
                <c:pt idx="7026">
                  <c:v>52155</c:v>
                </c:pt>
                <c:pt idx="7027">
                  <c:v>52257</c:v>
                </c:pt>
                <c:pt idx="7028">
                  <c:v>52341</c:v>
                </c:pt>
                <c:pt idx="7029">
                  <c:v>52424</c:v>
                </c:pt>
                <c:pt idx="7030">
                  <c:v>52508</c:v>
                </c:pt>
                <c:pt idx="7031">
                  <c:v>52518</c:v>
                </c:pt>
                <c:pt idx="7032">
                  <c:v>52574</c:v>
                </c:pt>
                <c:pt idx="7033">
                  <c:v>52612</c:v>
                </c:pt>
                <c:pt idx="7034">
                  <c:v>52659</c:v>
                </c:pt>
                <c:pt idx="7035">
                  <c:v>52696</c:v>
                </c:pt>
                <c:pt idx="7036">
                  <c:v>52705</c:v>
                </c:pt>
                <c:pt idx="7037">
                  <c:v>52734</c:v>
                </c:pt>
                <c:pt idx="7038">
                  <c:v>52762</c:v>
                </c:pt>
                <c:pt idx="7039">
                  <c:v>52780</c:v>
                </c:pt>
                <c:pt idx="7040">
                  <c:v>52856</c:v>
                </c:pt>
                <c:pt idx="7041">
                  <c:v>52912</c:v>
                </c:pt>
                <c:pt idx="7042">
                  <c:v>53062</c:v>
                </c:pt>
                <c:pt idx="7043">
                  <c:v>53468</c:v>
                </c:pt>
                <c:pt idx="7044">
                  <c:v>53562</c:v>
                </c:pt>
                <c:pt idx="7045">
                  <c:v>53695</c:v>
                </c:pt>
                <c:pt idx="7046">
                  <c:v>53799</c:v>
                </c:pt>
                <c:pt idx="7047">
                  <c:v>53922</c:v>
                </c:pt>
                <c:pt idx="7048">
                  <c:v>54035</c:v>
                </c:pt>
                <c:pt idx="7049">
                  <c:v>54130</c:v>
                </c:pt>
                <c:pt idx="7050">
                  <c:v>54225</c:v>
                </c:pt>
                <c:pt idx="7051">
                  <c:v>54282</c:v>
                </c:pt>
                <c:pt idx="7052">
                  <c:v>54330</c:v>
                </c:pt>
                <c:pt idx="7053">
                  <c:v>54387</c:v>
                </c:pt>
                <c:pt idx="7054">
                  <c:v>54435</c:v>
                </c:pt>
                <c:pt idx="7055">
                  <c:v>54483</c:v>
                </c:pt>
                <c:pt idx="7056">
                  <c:v>54512</c:v>
                </c:pt>
                <c:pt idx="7057">
                  <c:v>54559</c:v>
                </c:pt>
                <c:pt idx="7058">
                  <c:v>54579</c:v>
                </c:pt>
                <c:pt idx="7059">
                  <c:v>54579</c:v>
                </c:pt>
                <c:pt idx="7060">
                  <c:v>54588</c:v>
                </c:pt>
                <c:pt idx="7061">
                  <c:v>54607</c:v>
                </c:pt>
                <c:pt idx="7062">
                  <c:v>54626</c:v>
                </c:pt>
                <c:pt idx="7063">
                  <c:v>54636</c:v>
                </c:pt>
                <c:pt idx="7064">
                  <c:v>54646</c:v>
                </c:pt>
                <c:pt idx="7065">
                  <c:v>54655</c:v>
                </c:pt>
                <c:pt idx="7066">
                  <c:v>54665</c:v>
                </c:pt>
                <c:pt idx="7067">
                  <c:v>54655</c:v>
                </c:pt>
                <c:pt idx="7068">
                  <c:v>54655</c:v>
                </c:pt>
                <c:pt idx="7069">
                  <c:v>54646</c:v>
                </c:pt>
                <c:pt idx="7070">
                  <c:v>54636</c:v>
                </c:pt>
                <c:pt idx="7071">
                  <c:v>54636</c:v>
                </c:pt>
                <c:pt idx="7072">
                  <c:v>54626</c:v>
                </c:pt>
                <c:pt idx="7073">
                  <c:v>54626</c:v>
                </c:pt>
                <c:pt idx="7074">
                  <c:v>54617</c:v>
                </c:pt>
                <c:pt idx="7075">
                  <c:v>54722</c:v>
                </c:pt>
                <c:pt idx="7076">
                  <c:v>54703</c:v>
                </c:pt>
                <c:pt idx="7077">
                  <c:v>54693</c:v>
                </c:pt>
                <c:pt idx="7078">
                  <c:v>54684</c:v>
                </c:pt>
                <c:pt idx="7079">
                  <c:v>54655</c:v>
                </c:pt>
                <c:pt idx="7080">
                  <c:v>54646</c:v>
                </c:pt>
                <c:pt idx="7081">
                  <c:v>54636</c:v>
                </c:pt>
                <c:pt idx="7082">
                  <c:v>54607</c:v>
                </c:pt>
                <c:pt idx="7083">
                  <c:v>54559</c:v>
                </c:pt>
                <c:pt idx="7084">
                  <c:v>54540</c:v>
                </c:pt>
                <c:pt idx="7085">
                  <c:v>54521</c:v>
                </c:pt>
                <c:pt idx="7086">
                  <c:v>54502</c:v>
                </c:pt>
                <c:pt idx="7087">
                  <c:v>54473</c:v>
                </c:pt>
                <c:pt idx="7088">
                  <c:v>54454</c:v>
                </c:pt>
                <c:pt idx="7089">
                  <c:v>54425</c:v>
                </c:pt>
                <c:pt idx="7090">
                  <c:v>54406</c:v>
                </c:pt>
                <c:pt idx="7091">
                  <c:v>54387</c:v>
                </c:pt>
                <c:pt idx="7092">
                  <c:v>54358</c:v>
                </c:pt>
                <c:pt idx="7093">
                  <c:v>54339</c:v>
                </c:pt>
                <c:pt idx="7094">
                  <c:v>54311</c:v>
                </c:pt>
                <c:pt idx="7095">
                  <c:v>54301</c:v>
                </c:pt>
                <c:pt idx="7096">
                  <c:v>54272</c:v>
                </c:pt>
                <c:pt idx="7097">
                  <c:v>54225</c:v>
                </c:pt>
                <c:pt idx="7098">
                  <c:v>54206</c:v>
                </c:pt>
                <c:pt idx="7099">
                  <c:v>54177</c:v>
                </c:pt>
                <c:pt idx="7100">
                  <c:v>54149</c:v>
                </c:pt>
                <c:pt idx="7101">
                  <c:v>54120</c:v>
                </c:pt>
                <c:pt idx="7102">
                  <c:v>54102</c:v>
                </c:pt>
                <c:pt idx="7103">
                  <c:v>54073</c:v>
                </c:pt>
                <c:pt idx="7104">
                  <c:v>54054</c:v>
                </c:pt>
                <c:pt idx="7105">
                  <c:v>54026</c:v>
                </c:pt>
                <c:pt idx="7106">
                  <c:v>54007</c:v>
                </c:pt>
                <c:pt idx="7107">
                  <c:v>53997</c:v>
                </c:pt>
                <c:pt idx="7108">
                  <c:v>53979</c:v>
                </c:pt>
                <c:pt idx="7109">
                  <c:v>53931</c:v>
                </c:pt>
                <c:pt idx="7110">
                  <c:v>53903</c:v>
                </c:pt>
                <c:pt idx="7111">
                  <c:v>53884</c:v>
                </c:pt>
                <c:pt idx="7112">
                  <c:v>53856</c:v>
                </c:pt>
                <c:pt idx="7113">
                  <c:v>53827</c:v>
                </c:pt>
                <c:pt idx="7114">
                  <c:v>53799</c:v>
                </c:pt>
                <c:pt idx="7115">
                  <c:v>53770</c:v>
                </c:pt>
                <c:pt idx="7116">
                  <c:v>53733</c:v>
                </c:pt>
                <c:pt idx="7117">
                  <c:v>53704</c:v>
                </c:pt>
                <c:pt idx="7118">
                  <c:v>53676</c:v>
                </c:pt>
                <c:pt idx="7119">
                  <c:v>53629</c:v>
                </c:pt>
                <c:pt idx="7120">
                  <c:v>53591</c:v>
                </c:pt>
                <c:pt idx="7121">
                  <c:v>53515</c:v>
                </c:pt>
                <c:pt idx="7122">
                  <c:v>53515</c:v>
                </c:pt>
                <c:pt idx="7123">
                  <c:v>53487</c:v>
                </c:pt>
                <c:pt idx="7124">
                  <c:v>53449</c:v>
                </c:pt>
                <c:pt idx="7125">
                  <c:v>53420</c:v>
                </c:pt>
                <c:pt idx="7126">
                  <c:v>53383</c:v>
                </c:pt>
                <c:pt idx="7127">
                  <c:v>53354</c:v>
                </c:pt>
                <c:pt idx="7128">
                  <c:v>53316</c:v>
                </c:pt>
                <c:pt idx="7129">
                  <c:v>53288</c:v>
                </c:pt>
                <c:pt idx="7130">
                  <c:v>53249</c:v>
                </c:pt>
                <c:pt idx="7131">
                  <c:v>53240</c:v>
                </c:pt>
                <c:pt idx="7132">
                  <c:v>53221</c:v>
                </c:pt>
                <c:pt idx="7133">
                  <c:v>53212</c:v>
                </c:pt>
                <c:pt idx="7134">
                  <c:v>53184</c:v>
                </c:pt>
                <c:pt idx="7135">
                  <c:v>53156</c:v>
                </c:pt>
                <c:pt idx="7136">
                  <c:v>53118</c:v>
                </c:pt>
                <c:pt idx="7137">
                  <c:v>53090</c:v>
                </c:pt>
                <c:pt idx="7138">
                  <c:v>53062</c:v>
                </c:pt>
                <c:pt idx="7139">
                  <c:v>53043</c:v>
                </c:pt>
                <c:pt idx="7140">
                  <c:v>53006</c:v>
                </c:pt>
                <c:pt idx="7141">
                  <c:v>52977</c:v>
                </c:pt>
                <c:pt idx="7142">
                  <c:v>52949</c:v>
                </c:pt>
                <c:pt idx="7143">
                  <c:v>52902</c:v>
                </c:pt>
                <c:pt idx="7144">
                  <c:v>52856</c:v>
                </c:pt>
                <c:pt idx="7145">
                  <c:v>52837</c:v>
                </c:pt>
                <c:pt idx="7146">
                  <c:v>52799</c:v>
                </c:pt>
                <c:pt idx="7147">
                  <c:v>52771</c:v>
                </c:pt>
                <c:pt idx="7148">
                  <c:v>52743</c:v>
                </c:pt>
                <c:pt idx="7149">
                  <c:v>52705</c:v>
                </c:pt>
                <c:pt idx="7150">
                  <c:v>52677</c:v>
                </c:pt>
                <c:pt idx="7151">
                  <c:v>52649</c:v>
                </c:pt>
                <c:pt idx="7152">
                  <c:v>52602</c:v>
                </c:pt>
                <c:pt idx="7153">
                  <c:v>52574</c:v>
                </c:pt>
                <c:pt idx="7154">
                  <c:v>52537</c:v>
                </c:pt>
                <c:pt idx="7155">
                  <c:v>52527</c:v>
                </c:pt>
                <c:pt idx="7156">
                  <c:v>52499</c:v>
                </c:pt>
                <c:pt idx="7157">
                  <c:v>52471</c:v>
                </c:pt>
                <c:pt idx="7158">
                  <c:v>52452</c:v>
                </c:pt>
                <c:pt idx="7159">
                  <c:v>52424</c:v>
                </c:pt>
                <c:pt idx="7160">
                  <c:v>52387</c:v>
                </c:pt>
                <c:pt idx="7161">
                  <c:v>52349</c:v>
                </c:pt>
                <c:pt idx="7162">
                  <c:v>52331</c:v>
                </c:pt>
                <c:pt idx="7163">
                  <c:v>52304</c:v>
                </c:pt>
                <c:pt idx="7164">
                  <c:v>52266</c:v>
                </c:pt>
                <c:pt idx="7165">
                  <c:v>52238</c:v>
                </c:pt>
                <c:pt idx="7166">
                  <c:v>52201</c:v>
                </c:pt>
                <c:pt idx="7167">
                  <c:v>52164</c:v>
                </c:pt>
                <c:pt idx="7168">
                  <c:v>52127</c:v>
                </c:pt>
                <c:pt idx="7169">
                  <c:v>52099</c:v>
                </c:pt>
                <c:pt idx="7170">
                  <c:v>52071</c:v>
                </c:pt>
                <c:pt idx="7171">
                  <c:v>52034</c:v>
                </c:pt>
                <c:pt idx="7172">
                  <c:v>51978</c:v>
                </c:pt>
                <c:pt idx="7173">
                  <c:v>51969</c:v>
                </c:pt>
                <c:pt idx="7174">
                  <c:v>51932</c:v>
                </c:pt>
                <c:pt idx="7175">
                  <c:v>51904</c:v>
                </c:pt>
                <c:pt idx="7176">
                  <c:v>51866</c:v>
                </c:pt>
                <c:pt idx="7177">
                  <c:v>51829</c:v>
                </c:pt>
                <c:pt idx="7178">
                  <c:v>51811</c:v>
                </c:pt>
                <c:pt idx="7179">
                  <c:v>51773</c:v>
                </c:pt>
                <c:pt idx="7180">
                  <c:v>51746</c:v>
                </c:pt>
                <c:pt idx="7181">
                  <c:v>51718</c:v>
                </c:pt>
                <c:pt idx="7182">
                  <c:v>51690</c:v>
                </c:pt>
                <c:pt idx="7183">
                  <c:v>51653</c:v>
                </c:pt>
                <c:pt idx="7184">
                  <c:v>51615</c:v>
                </c:pt>
                <c:pt idx="7185">
                  <c:v>51578</c:v>
                </c:pt>
                <c:pt idx="7186">
                  <c:v>51550</c:v>
                </c:pt>
                <c:pt idx="7187">
                  <c:v>51513</c:v>
                </c:pt>
                <c:pt idx="7188">
                  <c:v>51190</c:v>
                </c:pt>
                <c:pt idx="7189">
                  <c:v>50582</c:v>
                </c:pt>
                <c:pt idx="7190">
                  <c:v>49895</c:v>
                </c:pt>
                <c:pt idx="7191">
                  <c:v>49214</c:v>
                </c:pt>
                <c:pt idx="7192">
                  <c:v>48536</c:v>
                </c:pt>
                <c:pt idx="7193">
                  <c:v>47888</c:v>
                </c:pt>
                <c:pt idx="7194">
                  <c:v>47217</c:v>
                </c:pt>
                <c:pt idx="7195">
                  <c:v>46567</c:v>
                </c:pt>
                <c:pt idx="7196">
                  <c:v>45869</c:v>
                </c:pt>
                <c:pt idx="7197">
                  <c:v>45193</c:v>
                </c:pt>
                <c:pt idx="7198">
                  <c:v>44504</c:v>
                </c:pt>
                <c:pt idx="7199">
                  <c:v>43777</c:v>
                </c:pt>
                <c:pt idx="7200">
                  <c:v>43088</c:v>
                </c:pt>
                <c:pt idx="7201">
                  <c:v>42406</c:v>
                </c:pt>
                <c:pt idx="7202">
                  <c:v>41695</c:v>
                </c:pt>
                <c:pt idx="7203">
                  <c:v>41014</c:v>
                </c:pt>
                <c:pt idx="7204">
                  <c:v>40220</c:v>
                </c:pt>
                <c:pt idx="7205">
                  <c:v>39565</c:v>
                </c:pt>
                <c:pt idx="7206">
                  <c:v>38955</c:v>
                </c:pt>
                <c:pt idx="7207">
                  <c:v>38275</c:v>
                </c:pt>
                <c:pt idx="7208">
                  <c:v>37601</c:v>
                </c:pt>
                <c:pt idx="7209">
                  <c:v>36932</c:v>
                </c:pt>
                <c:pt idx="7210">
                  <c:v>36263</c:v>
                </c:pt>
                <c:pt idx="7211">
                  <c:v>35617</c:v>
                </c:pt>
                <c:pt idx="7212">
                  <c:v>34948</c:v>
                </c:pt>
                <c:pt idx="7213">
                  <c:v>34270</c:v>
                </c:pt>
                <c:pt idx="7214">
                  <c:v>33613</c:v>
                </c:pt>
                <c:pt idx="7215">
                  <c:v>32949</c:v>
                </c:pt>
                <c:pt idx="7216">
                  <c:v>32290</c:v>
                </c:pt>
                <c:pt idx="7217">
                  <c:v>31600</c:v>
                </c:pt>
                <c:pt idx="7218">
                  <c:v>30923</c:v>
                </c:pt>
                <c:pt idx="7219">
                  <c:v>30222</c:v>
                </c:pt>
                <c:pt idx="7220">
                  <c:v>29630</c:v>
                </c:pt>
                <c:pt idx="7221">
                  <c:v>28958</c:v>
                </c:pt>
                <c:pt idx="7222">
                  <c:v>28295</c:v>
                </c:pt>
                <c:pt idx="7223">
                  <c:v>27626</c:v>
                </c:pt>
                <c:pt idx="7224">
                  <c:v>26946</c:v>
                </c:pt>
                <c:pt idx="7225">
                  <c:v>26247</c:v>
                </c:pt>
                <c:pt idx="7226">
                  <c:v>25584</c:v>
                </c:pt>
                <c:pt idx="7227">
                  <c:v>24899</c:v>
                </c:pt>
                <c:pt idx="7228">
                  <c:v>24225</c:v>
                </c:pt>
                <c:pt idx="7229">
                  <c:v>23537</c:v>
                </c:pt>
                <c:pt idx="7230">
                  <c:v>22861</c:v>
                </c:pt>
                <c:pt idx="7231">
                  <c:v>22227</c:v>
                </c:pt>
                <c:pt idx="7232">
                  <c:v>21611</c:v>
                </c:pt>
                <c:pt idx="7233">
                  <c:v>21081</c:v>
                </c:pt>
                <c:pt idx="7234">
                  <c:v>20629</c:v>
                </c:pt>
                <c:pt idx="7235">
                  <c:v>20127</c:v>
                </c:pt>
                <c:pt idx="7236">
                  <c:v>19492</c:v>
                </c:pt>
                <c:pt idx="7237">
                  <c:v>19066</c:v>
                </c:pt>
                <c:pt idx="7238">
                  <c:v>18646</c:v>
                </c:pt>
                <c:pt idx="7239">
                  <c:v>18234</c:v>
                </c:pt>
                <c:pt idx="7240">
                  <c:v>17816</c:v>
                </c:pt>
                <c:pt idx="7241">
                  <c:v>17396</c:v>
                </c:pt>
                <c:pt idx="7242">
                  <c:v>17156</c:v>
                </c:pt>
                <c:pt idx="7243">
                  <c:v>17012</c:v>
                </c:pt>
                <c:pt idx="7244">
                  <c:v>16938</c:v>
                </c:pt>
                <c:pt idx="7245">
                  <c:v>16911</c:v>
                </c:pt>
                <c:pt idx="7246">
                  <c:v>16895</c:v>
                </c:pt>
                <c:pt idx="7247">
                  <c:v>16895</c:v>
                </c:pt>
                <c:pt idx="7248">
                  <c:v>16922</c:v>
                </c:pt>
                <c:pt idx="7249">
                  <c:v>16938</c:v>
                </c:pt>
                <c:pt idx="7250">
                  <c:v>17060</c:v>
                </c:pt>
                <c:pt idx="7251">
                  <c:v>17124</c:v>
                </c:pt>
                <c:pt idx="7252">
                  <c:v>17241</c:v>
                </c:pt>
                <c:pt idx="7253">
                  <c:v>17406</c:v>
                </c:pt>
                <c:pt idx="7254">
                  <c:v>17530</c:v>
                </c:pt>
                <c:pt idx="7255">
                  <c:v>17681</c:v>
                </c:pt>
                <c:pt idx="7256">
                  <c:v>17827</c:v>
                </c:pt>
                <c:pt idx="7257">
                  <c:v>17978</c:v>
                </c:pt>
                <c:pt idx="7258">
                  <c:v>18131</c:v>
                </c:pt>
                <c:pt idx="7259">
                  <c:v>18283</c:v>
                </c:pt>
                <c:pt idx="7260">
                  <c:v>18485</c:v>
                </c:pt>
                <c:pt idx="7261">
                  <c:v>18690</c:v>
                </c:pt>
                <c:pt idx="7262">
                  <c:v>18812</c:v>
                </c:pt>
                <c:pt idx="7263">
                  <c:v>18972</c:v>
                </c:pt>
                <c:pt idx="7264">
                  <c:v>19128</c:v>
                </c:pt>
                <c:pt idx="7265">
                  <c:v>19268</c:v>
                </c:pt>
                <c:pt idx="7266">
                  <c:v>19402</c:v>
                </c:pt>
                <c:pt idx="7267">
                  <c:v>19537</c:v>
                </c:pt>
                <c:pt idx="7268">
                  <c:v>19632</c:v>
                </c:pt>
                <c:pt idx="7269">
                  <c:v>19735</c:v>
                </c:pt>
                <c:pt idx="7270">
                  <c:v>19803</c:v>
                </c:pt>
                <c:pt idx="7271">
                  <c:v>19860</c:v>
                </c:pt>
                <c:pt idx="7272">
                  <c:v>19968</c:v>
                </c:pt>
                <c:pt idx="7273">
                  <c:v>20024</c:v>
                </c:pt>
                <c:pt idx="7274">
                  <c:v>20047</c:v>
                </c:pt>
                <c:pt idx="7275">
                  <c:v>20064</c:v>
                </c:pt>
                <c:pt idx="7276">
                  <c:v>20087</c:v>
                </c:pt>
                <c:pt idx="7277">
                  <c:v>20093</c:v>
                </c:pt>
                <c:pt idx="7278">
                  <c:v>20104</c:v>
                </c:pt>
                <c:pt idx="7279">
                  <c:v>20093</c:v>
                </c:pt>
                <c:pt idx="7280">
                  <c:v>20093</c:v>
                </c:pt>
                <c:pt idx="7281">
                  <c:v>20104</c:v>
                </c:pt>
                <c:pt idx="7282">
                  <c:v>20110</c:v>
                </c:pt>
                <c:pt idx="7283">
                  <c:v>20098</c:v>
                </c:pt>
                <c:pt idx="7284">
                  <c:v>20110</c:v>
                </c:pt>
                <c:pt idx="7285">
                  <c:v>20110</c:v>
                </c:pt>
                <c:pt idx="7286">
                  <c:v>20138</c:v>
                </c:pt>
                <c:pt idx="7287">
                  <c:v>20161</c:v>
                </c:pt>
                <c:pt idx="7288">
                  <c:v>20166</c:v>
                </c:pt>
                <c:pt idx="7289">
                  <c:v>20178</c:v>
                </c:pt>
                <c:pt idx="7290">
                  <c:v>20161</c:v>
                </c:pt>
                <c:pt idx="7291">
                  <c:v>20184</c:v>
                </c:pt>
                <c:pt idx="7292">
                  <c:v>20207</c:v>
                </c:pt>
                <c:pt idx="7293">
                  <c:v>20189</c:v>
                </c:pt>
                <c:pt idx="7294">
                  <c:v>20218</c:v>
                </c:pt>
                <c:pt idx="7295">
                  <c:v>20195</c:v>
                </c:pt>
                <c:pt idx="7296">
                  <c:v>20189</c:v>
                </c:pt>
                <c:pt idx="7297">
                  <c:v>20224</c:v>
                </c:pt>
                <c:pt idx="7298">
                  <c:v>20236</c:v>
                </c:pt>
                <c:pt idx="7299">
                  <c:v>20247</c:v>
                </c:pt>
                <c:pt idx="7300">
                  <c:v>20259</c:v>
                </c:pt>
                <c:pt idx="7301">
                  <c:v>20270</c:v>
                </c:pt>
                <c:pt idx="7302">
                  <c:v>20276</c:v>
                </c:pt>
                <c:pt idx="7303">
                  <c:v>20276</c:v>
                </c:pt>
                <c:pt idx="7304">
                  <c:v>20294</c:v>
                </c:pt>
                <c:pt idx="7305">
                  <c:v>20311</c:v>
                </c:pt>
                <c:pt idx="7306">
                  <c:v>20282</c:v>
                </c:pt>
                <c:pt idx="7307">
                  <c:v>20276</c:v>
                </c:pt>
                <c:pt idx="7308">
                  <c:v>20299</c:v>
                </c:pt>
                <c:pt idx="7309">
                  <c:v>20317</c:v>
                </c:pt>
                <c:pt idx="7310">
                  <c:v>20282</c:v>
                </c:pt>
                <c:pt idx="7311">
                  <c:v>20299</c:v>
                </c:pt>
                <c:pt idx="7312">
                  <c:v>20299</c:v>
                </c:pt>
                <c:pt idx="7313">
                  <c:v>20299</c:v>
                </c:pt>
                <c:pt idx="7314">
                  <c:v>20305</c:v>
                </c:pt>
                <c:pt idx="7315">
                  <c:v>20357</c:v>
                </c:pt>
                <c:pt idx="7316">
                  <c:v>20340</c:v>
                </c:pt>
                <c:pt idx="7317">
                  <c:v>20386</c:v>
                </c:pt>
                <c:pt idx="7318">
                  <c:v>20363</c:v>
                </c:pt>
                <c:pt idx="7319">
                  <c:v>20346</c:v>
                </c:pt>
                <c:pt idx="7320">
                  <c:v>20311</c:v>
                </c:pt>
                <c:pt idx="7321">
                  <c:v>20317</c:v>
                </c:pt>
                <c:pt idx="7322">
                  <c:v>20317</c:v>
                </c:pt>
                <c:pt idx="7323">
                  <c:v>20323</c:v>
                </c:pt>
                <c:pt idx="7324">
                  <c:v>20311</c:v>
                </c:pt>
                <c:pt idx="7325">
                  <c:v>20328</c:v>
                </c:pt>
                <c:pt idx="7326">
                  <c:v>20317</c:v>
                </c:pt>
                <c:pt idx="7327">
                  <c:v>20340</c:v>
                </c:pt>
                <c:pt idx="7328">
                  <c:v>20375</c:v>
                </c:pt>
                <c:pt idx="7329">
                  <c:v>20415</c:v>
                </c:pt>
                <c:pt idx="7330">
                  <c:v>20467</c:v>
                </c:pt>
                <c:pt idx="7331">
                  <c:v>20490</c:v>
                </c:pt>
                <c:pt idx="7332">
                  <c:v>20502</c:v>
                </c:pt>
                <c:pt idx="7333">
                  <c:v>20542</c:v>
                </c:pt>
                <c:pt idx="7334">
                  <c:v>20525</c:v>
                </c:pt>
                <c:pt idx="7335">
                  <c:v>20542</c:v>
                </c:pt>
                <c:pt idx="7336">
                  <c:v>20548</c:v>
                </c:pt>
                <c:pt idx="7337">
                  <c:v>20548</c:v>
                </c:pt>
                <c:pt idx="7338">
                  <c:v>20566</c:v>
                </c:pt>
                <c:pt idx="7339">
                  <c:v>20571</c:v>
                </c:pt>
                <c:pt idx="7340">
                  <c:v>20577</c:v>
                </c:pt>
                <c:pt idx="7341">
                  <c:v>20583</c:v>
                </c:pt>
                <c:pt idx="7342">
                  <c:v>20612</c:v>
                </c:pt>
                <c:pt idx="7343">
                  <c:v>20606</c:v>
                </c:pt>
                <c:pt idx="7344">
                  <c:v>20676</c:v>
                </c:pt>
                <c:pt idx="7345">
                  <c:v>20670</c:v>
                </c:pt>
                <c:pt idx="7346">
                  <c:v>20670</c:v>
                </c:pt>
                <c:pt idx="7347">
                  <c:v>20681</c:v>
                </c:pt>
                <c:pt idx="7348">
                  <c:v>20670</c:v>
                </c:pt>
                <c:pt idx="7349">
                  <c:v>20670</c:v>
                </c:pt>
                <c:pt idx="7350">
                  <c:v>20670</c:v>
                </c:pt>
                <c:pt idx="7351">
                  <c:v>20658</c:v>
                </c:pt>
                <c:pt idx="7352">
                  <c:v>20687</c:v>
                </c:pt>
                <c:pt idx="7353">
                  <c:v>20693</c:v>
                </c:pt>
                <c:pt idx="7354">
                  <c:v>20699</c:v>
                </c:pt>
                <c:pt idx="7355">
                  <c:v>20733</c:v>
                </c:pt>
                <c:pt idx="7356">
                  <c:v>20757</c:v>
                </c:pt>
                <c:pt idx="7357">
                  <c:v>20774</c:v>
                </c:pt>
                <c:pt idx="7358">
                  <c:v>20757</c:v>
                </c:pt>
                <c:pt idx="7359">
                  <c:v>20751</c:v>
                </c:pt>
                <c:pt idx="7360">
                  <c:v>20763</c:v>
                </c:pt>
                <c:pt idx="7361">
                  <c:v>20768</c:v>
                </c:pt>
                <c:pt idx="7362">
                  <c:v>20763</c:v>
                </c:pt>
                <c:pt idx="7363">
                  <c:v>20763</c:v>
                </c:pt>
                <c:pt idx="7364">
                  <c:v>20780</c:v>
                </c:pt>
                <c:pt idx="7365">
                  <c:v>20786</c:v>
                </c:pt>
                <c:pt idx="7366">
                  <c:v>20792</c:v>
                </c:pt>
                <c:pt idx="7367">
                  <c:v>20792</c:v>
                </c:pt>
                <c:pt idx="7368">
                  <c:v>20810</c:v>
                </c:pt>
                <c:pt idx="7369">
                  <c:v>20816</c:v>
                </c:pt>
                <c:pt idx="7370">
                  <c:v>20827</c:v>
                </c:pt>
                <c:pt idx="7371">
                  <c:v>20875</c:v>
                </c:pt>
                <c:pt idx="7372">
                  <c:v>20910</c:v>
                </c:pt>
                <c:pt idx="7373">
                  <c:v>20916</c:v>
                </c:pt>
                <c:pt idx="7374">
                  <c:v>20934</c:v>
                </c:pt>
                <c:pt idx="7375">
                  <c:v>20940</c:v>
                </c:pt>
                <c:pt idx="7376">
                  <c:v>20940</c:v>
                </c:pt>
                <c:pt idx="7377">
                  <c:v>20951</c:v>
                </c:pt>
                <c:pt idx="7378">
                  <c:v>20951</c:v>
                </c:pt>
                <c:pt idx="7379">
                  <c:v>20957</c:v>
                </c:pt>
                <c:pt idx="7380">
                  <c:v>20957</c:v>
                </c:pt>
                <c:pt idx="7381">
                  <c:v>20951</c:v>
                </c:pt>
                <c:pt idx="7382">
                  <c:v>20963</c:v>
                </c:pt>
                <c:pt idx="7383">
                  <c:v>20957</c:v>
                </c:pt>
                <c:pt idx="7384">
                  <c:v>20963</c:v>
                </c:pt>
                <c:pt idx="7385">
                  <c:v>20963</c:v>
                </c:pt>
                <c:pt idx="7386">
                  <c:v>20951</c:v>
                </c:pt>
                <c:pt idx="7387">
                  <c:v>20945</c:v>
                </c:pt>
                <c:pt idx="7388">
                  <c:v>20957</c:v>
                </c:pt>
                <c:pt idx="7389">
                  <c:v>20951</c:v>
                </c:pt>
                <c:pt idx="7390">
                  <c:v>20951</c:v>
                </c:pt>
                <c:pt idx="7391">
                  <c:v>20951</c:v>
                </c:pt>
                <c:pt idx="7392">
                  <c:v>20951</c:v>
                </c:pt>
                <c:pt idx="7393">
                  <c:v>20951</c:v>
                </c:pt>
                <c:pt idx="7394">
                  <c:v>20951</c:v>
                </c:pt>
                <c:pt idx="7395">
                  <c:v>20957</c:v>
                </c:pt>
                <c:pt idx="7396">
                  <c:v>20957</c:v>
                </c:pt>
                <c:pt idx="7397">
                  <c:v>20957</c:v>
                </c:pt>
                <c:pt idx="7398">
                  <c:v>20957</c:v>
                </c:pt>
                <c:pt idx="7399">
                  <c:v>20951</c:v>
                </c:pt>
                <c:pt idx="7400">
                  <c:v>20945</c:v>
                </c:pt>
                <c:pt idx="7401">
                  <c:v>20957</c:v>
                </c:pt>
                <c:pt idx="7402">
                  <c:v>20945</c:v>
                </c:pt>
                <c:pt idx="7403">
                  <c:v>20934</c:v>
                </c:pt>
                <c:pt idx="7404">
                  <c:v>20922</c:v>
                </c:pt>
                <c:pt idx="7405">
                  <c:v>20910</c:v>
                </c:pt>
                <c:pt idx="7406">
                  <c:v>20904</c:v>
                </c:pt>
                <c:pt idx="7407">
                  <c:v>20904</c:v>
                </c:pt>
                <c:pt idx="7408">
                  <c:v>20898</c:v>
                </c:pt>
                <c:pt idx="7409">
                  <c:v>20892</c:v>
                </c:pt>
                <c:pt idx="7410">
                  <c:v>20886</c:v>
                </c:pt>
                <c:pt idx="7411">
                  <c:v>20886</c:v>
                </c:pt>
                <c:pt idx="7412">
                  <c:v>20863</c:v>
                </c:pt>
                <c:pt idx="7413">
                  <c:v>20857</c:v>
                </c:pt>
                <c:pt idx="7414">
                  <c:v>20857</c:v>
                </c:pt>
                <c:pt idx="7415">
                  <c:v>20845</c:v>
                </c:pt>
                <c:pt idx="7416">
                  <c:v>20839</c:v>
                </c:pt>
                <c:pt idx="7417">
                  <c:v>20827</c:v>
                </c:pt>
                <c:pt idx="7418">
                  <c:v>20822</c:v>
                </c:pt>
                <c:pt idx="7419">
                  <c:v>20816</c:v>
                </c:pt>
                <c:pt idx="7420">
                  <c:v>20810</c:v>
                </c:pt>
                <c:pt idx="7421">
                  <c:v>20798</c:v>
                </c:pt>
                <c:pt idx="7422">
                  <c:v>20786</c:v>
                </c:pt>
                <c:pt idx="7423">
                  <c:v>20780</c:v>
                </c:pt>
                <c:pt idx="7424">
                  <c:v>20768</c:v>
                </c:pt>
                <c:pt idx="7425">
                  <c:v>20763</c:v>
                </c:pt>
                <c:pt idx="7426">
                  <c:v>20745</c:v>
                </c:pt>
                <c:pt idx="7427">
                  <c:v>20722</c:v>
                </c:pt>
                <c:pt idx="7428">
                  <c:v>20705</c:v>
                </c:pt>
                <c:pt idx="7429">
                  <c:v>20664</c:v>
                </c:pt>
                <c:pt idx="7430">
                  <c:v>20699</c:v>
                </c:pt>
                <c:pt idx="7431">
                  <c:v>20687</c:v>
                </c:pt>
                <c:pt idx="7432">
                  <c:v>20681</c:v>
                </c:pt>
                <c:pt idx="7433">
                  <c:v>20676</c:v>
                </c:pt>
                <c:pt idx="7434">
                  <c:v>20652</c:v>
                </c:pt>
                <c:pt idx="7435">
                  <c:v>20652</c:v>
                </c:pt>
                <c:pt idx="7436">
                  <c:v>20641</c:v>
                </c:pt>
                <c:pt idx="7437">
                  <c:v>20629</c:v>
                </c:pt>
                <c:pt idx="7438">
                  <c:v>20606</c:v>
                </c:pt>
                <c:pt idx="7439">
                  <c:v>20589</c:v>
                </c:pt>
                <c:pt idx="7440">
                  <c:v>20566</c:v>
                </c:pt>
                <c:pt idx="7441">
                  <c:v>20548</c:v>
                </c:pt>
                <c:pt idx="7442">
                  <c:v>20537</c:v>
                </c:pt>
                <c:pt idx="7443">
                  <c:v>20525</c:v>
                </c:pt>
                <c:pt idx="7444">
                  <c:v>20502</c:v>
                </c:pt>
                <c:pt idx="7445">
                  <c:v>20479</c:v>
                </c:pt>
                <c:pt idx="7446">
                  <c:v>20461</c:v>
                </c:pt>
                <c:pt idx="7447">
                  <c:v>20444</c:v>
                </c:pt>
                <c:pt idx="7448">
                  <c:v>20421</c:v>
                </c:pt>
                <c:pt idx="7449">
                  <c:v>20404</c:v>
                </c:pt>
                <c:pt idx="7450">
                  <c:v>20380</c:v>
                </c:pt>
                <c:pt idx="7451">
                  <c:v>20357</c:v>
                </c:pt>
                <c:pt idx="7452">
                  <c:v>20340</c:v>
                </c:pt>
                <c:pt idx="7453">
                  <c:v>20323</c:v>
                </c:pt>
                <c:pt idx="7454">
                  <c:v>20305</c:v>
                </c:pt>
                <c:pt idx="7455">
                  <c:v>20270</c:v>
                </c:pt>
                <c:pt idx="7456">
                  <c:v>20270</c:v>
                </c:pt>
                <c:pt idx="7457">
                  <c:v>20247</c:v>
                </c:pt>
                <c:pt idx="7458">
                  <c:v>20224</c:v>
                </c:pt>
                <c:pt idx="7459">
                  <c:v>20201</c:v>
                </c:pt>
                <c:pt idx="7460">
                  <c:v>20178</c:v>
                </c:pt>
                <c:pt idx="7461">
                  <c:v>20155</c:v>
                </c:pt>
                <c:pt idx="7462">
                  <c:v>20144</c:v>
                </c:pt>
                <c:pt idx="7463">
                  <c:v>20121</c:v>
                </c:pt>
                <c:pt idx="7464">
                  <c:v>20098</c:v>
                </c:pt>
                <c:pt idx="7465">
                  <c:v>20076</c:v>
                </c:pt>
                <c:pt idx="7466">
                  <c:v>20058</c:v>
                </c:pt>
                <c:pt idx="7467">
                  <c:v>20036</c:v>
                </c:pt>
                <c:pt idx="7468">
                  <c:v>20019</c:v>
                </c:pt>
                <c:pt idx="7469">
                  <c:v>19996</c:v>
                </c:pt>
                <c:pt idx="7470">
                  <c:v>19968</c:v>
                </c:pt>
                <c:pt idx="7471">
                  <c:v>19945</c:v>
                </c:pt>
                <c:pt idx="7472">
                  <c:v>19922</c:v>
                </c:pt>
                <c:pt idx="7473">
                  <c:v>19905</c:v>
                </c:pt>
                <c:pt idx="7474">
                  <c:v>19882</c:v>
                </c:pt>
                <c:pt idx="7475">
                  <c:v>19848</c:v>
                </c:pt>
                <c:pt idx="7476">
                  <c:v>19825</c:v>
                </c:pt>
                <c:pt idx="7477">
                  <c:v>19808</c:v>
                </c:pt>
                <c:pt idx="7478">
                  <c:v>19774</c:v>
                </c:pt>
                <c:pt idx="7479">
                  <c:v>19757</c:v>
                </c:pt>
                <c:pt idx="7480">
                  <c:v>19740</c:v>
                </c:pt>
                <c:pt idx="7481">
                  <c:v>19718</c:v>
                </c:pt>
                <c:pt idx="7482">
                  <c:v>19700</c:v>
                </c:pt>
                <c:pt idx="7483">
                  <c:v>19678</c:v>
                </c:pt>
                <c:pt idx="7484">
                  <c:v>19661</c:v>
                </c:pt>
                <c:pt idx="7485">
                  <c:v>19644</c:v>
                </c:pt>
                <c:pt idx="7486">
                  <c:v>19621</c:v>
                </c:pt>
                <c:pt idx="7487">
                  <c:v>19598</c:v>
                </c:pt>
                <c:pt idx="7488">
                  <c:v>19576</c:v>
                </c:pt>
                <c:pt idx="7489">
                  <c:v>19554</c:v>
                </c:pt>
                <c:pt idx="7490">
                  <c:v>19526</c:v>
                </c:pt>
                <c:pt idx="7491">
                  <c:v>19503</c:v>
                </c:pt>
                <c:pt idx="7492">
                  <c:v>19481</c:v>
                </c:pt>
                <c:pt idx="7493">
                  <c:v>19458</c:v>
                </c:pt>
                <c:pt idx="7494">
                  <c:v>19436</c:v>
                </c:pt>
                <c:pt idx="7495">
                  <c:v>19408</c:v>
                </c:pt>
                <c:pt idx="7496">
                  <c:v>19385</c:v>
                </c:pt>
                <c:pt idx="7497">
                  <c:v>19369</c:v>
                </c:pt>
                <c:pt idx="7498">
                  <c:v>19346</c:v>
                </c:pt>
                <c:pt idx="7499">
                  <c:v>19318</c:v>
                </c:pt>
                <c:pt idx="7500">
                  <c:v>19301</c:v>
                </c:pt>
                <c:pt idx="7501">
                  <c:v>19268</c:v>
                </c:pt>
                <c:pt idx="7502">
                  <c:v>19245</c:v>
                </c:pt>
                <c:pt idx="7503">
                  <c:v>19212</c:v>
                </c:pt>
                <c:pt idx="7504">
                  <c:v>19184</c:v>
                </c:pt>
                <c:pt idx="7505">
                  <c:v>19161</c:v>
                </c:pt>
                <c:pt idx="7506">
                  <c:v>19139</c:v>
                </c:pt>
                <c:pt idx="7507">
                  <c:v>19117</c:v>
                </c:pt>
                <c:pt idx="7508">
                  <c:v>19094</c:v>
                </c:pt>
                <c:pt idx="7509">
                  <c:v>19066</c:v>
                </c:pt>
                <c:pt idx="7510">
                  <c:v>19038</c:v>
                </c:pt>
                <c:pt idx="7511">
                  <c:v>19016</c:v>
                </c:pt>
                <c:pt idx="7512">
                  <c:v>18994</c:v>
                </c:pt>
                <c:pt idx="7513">
                  <c:v>18966</c:v>
                </c:pt>
                <c:pt idx="7514">
                  <c:v>18944</c:v>
                </c:pt>
                <c:pt idx="7515">
                  <c:v>18917</c:v>
                </c:pt>
                <c:pt idx="7516">
                  <c:v>18894</c:v>
                </c:pt>
                <c:pt idx="7517">
                  <c:v>18834</c:v>
                </c:pt>
                <c:pt idx="7518">
                  <c:v>18795</c:v>
                </c:pt>
                <c:pt idx="7519">
                  <c:v>18762</c:v>
                </c:pt>
                <c:pt idx="7520">
                  <c:v>18740</c:v>
                </c:pt>
                <c:pt idx="7521">
                  <c:v>18718</c:v>
                </c:pt>
                <c:pt idx="7522">
                  <c:v>18690</c:v>
                </c:pt>
                <c:pt idx="7523">
                  <c:v>18668</c:v>
                </c:pt>
                <c:pt idx="7524">
                  <c:v>18640</c:v>
                </c:pt>
                <c:pt idx="7525">
                  <c:v>18618</c:v>
                </c:pt>
                <c:pt idx="7526">
                  <c:v>18596</c:v>
                </c:pt>
                <c:pt idx="7527">
                  <c:v>18568</c:v>
                </c:pt>
                <c:pt idx="7528">
                  <c:v>18546</c:v>
                </c:pt>
                <c:pt idx="7529">
                  <c:v>18524</c:v>
                </c:pt>
                <c:pt idx="7530">
                  <c:v>18502</c:v>
                </c:pt>
                <c:pt idx="7531">
                  <c:v>18480</c:v>
                </c:pt>
                <c:pt idx="7532">
                  <c:v>18464</c:v>
                </c:pt>
                <c:pt idx="7533">
                  <c:v>18436</c:v>
                </c:pt>
                <c:pt idx="7534">
                  <c:v>18409</c:v>
                </c:pt>
                <c:pt idx="7535">
                  <c:v>18387</c:v>
                </c:pt>
                <c:pt idx="7536">
                  <c:v>18365</c:v>
                </c:pt>
                <c:pt idx="7537">
                  <c:v>18349</c:v>
                </c:pt>
                <c:pt idx="7538">
                  <c:v>18327</c:v>
                </c:pt>
                <c:pt idx="7539">
                  <c:v>18300</c:v>
                </c:pt>
                <c:pt idx="7540">
                  <c:v>18278</c:v>
                </c:pt>
                <c:pt idx="7541">
                  <c:v>18251</c:v>
                </c:pt>
                <c:pt idx="7542">
                  <c:v>18229</c:v>
                </c:pt>
                <c:pt idx="7543">
                  <c:v>18207</c:v>
                </c:pt>
                <c:pt idx="7544">
                  <c:v>18191</c:v>
                </c:pt>
                <c:pt idx="7545">
                  <c:v>18169</c:v>
                </c:pt>
                <c:pt idx="7546">
                  <c:v>18147</c:v>
                </c:pt>
                <c:pt idx="7547">
                  <c:v>18120</c:v>
                </c:pt>
                <c:pt idx="7548">
                  <c:v>18071</c:v>
                </c:pt>
                <c:pt idx="7549">
                  <c:v>18087</c:v>
                </c:pt>
                <c:pt idx="7550">
                  <c:v>18065</c:v>
                </c:pt>
                <c:pt idx="7551">
                  <c:v>18043</c:v>
                </c:pt>
                <c:pt idx="7552">
                  <c:v>18021</c:v>
                </c:pt>
                <c:pt idx="7553">
                  <c:v>17994</c:v>
                </c:pt>
                <c:pt idx="7554">
                  <c:v>17967</c:v>
                </c:pt>
                <c:pt idx="7555">
                  <c:v>17940</c:v>
                </c:pt>
                <c:pt idx="7556">
                  <c:v>17913</c:v>
                </c:pt>
                <c:pt idx="7557">
                  <c:v>17886</c:v>
                </c:pt>
                <c:pt idx="7558">
                  <c:v>17859</c:v>
                </c:pt>
                <c:pt idx="7559">
                  <c:v>17843</c:v>
                </c:pt>
                <c:pt idx="7560">
                  <c:v>17816</c:v>
                </c:pt>
                <c:pt idx="7561">
                  <c:v>17794</c:v>
                </c:pt>
                <c:pt idx="7562">
                  <c:v>17767</c:v>
                </c:pt>
                <c:pt idx="7563">
                  <c:v>17751</c:v>
                </c:pt>
                <c:pt idx="7564">
                  <c:v>17724</c:v>
                </c:pt>
                <c:pt idx="7565">
                  <c:v>17697</c:v>
                </c:pt>
                <c:pt idx="7566">
                  <c:v>17676</c:v>
                </c:pt>
                <c:pt idx="7567">
                  <c:v>17649</c:v>
                </c:pt>
                <c:pt idx="7568">
                  <c:v>17627</c:v>
                </c:pt>
                <c:pt idx="7569">
                  <c:v>17600</c:v>
                </c:pt>
                <c:pt idx="7570">
                  <c:v>17573</c:v>
                </c:pt>
                <c:pt idx="7571">
                  <c:v>17546</c:v>
                </c:pt>
                <c:pt idx="7572">
                  <c:v>17519</c:v>
                </c:pt>
                <c:pt idx="7573">
                  <c:v>17492</c:v>
                </c:pt>
                <c:pt idx="7574">
                  <c:v>17471</c:v>
                </c:pt>
                <c:pt idx="7575">
                  <c:v>17444</c:v>
                </c:pt>
                <c:pt idx="7576">
                  <c:v>17417</c:v>
                </c:pt>
                <c:pt idx="7577">
                  <c:v>17412</c:v>
                </c:pt>
                <c:pt idx="7578">
                  <c:v>17385</c:v>
                </c:pt>
                <c:pt idx="7579">
                  <c:v>17358</c:v>
                </c:pt>
                <c:pt idx="7580">
                  <c:v>17342</c:v>
                </c:pt>
                <c:pt idx="7581">
                  <c:v>17327</c:v>
                </c:pt>
                <c:pt idx="7582">
                  <c:v>17300</c:v>
                </c:pt>
                <c:pt idx="7583">
                  <c:v>17273</c:v>
                </c:pt>
                <c:pt idx="7584">
                  <c:v>17247</c:v>
                </c:pt>
                <c:pt idx="7585">
                  <c:v>17220</c:v>
                </c:pt>
                <c:pt idx="7586">
                  <c:v>17204</c:v>
                </c:pt>
                <c:pt idx="7587">
                  <c:v>17177</c:v>
                </c:pt>
                <c:pt idx="7588">
                  <c:v>17161</c:v>
                </c:pt>
                <c:pt idx="7589">
                  <c:v>17146</c:v>
                </c:pt>
                <c:pt idx="7590">
                  <c:v>17130</c:v>
                </c:pt>
                <c:pt idx="7591">
                  <c:v>17108</c:v>
                </c:pt>
                <c:pt idx="7592">
                  <c:v>17092</c:v>
                </c:pt>
                <c:pt idx="7593">
                  <c:v>17082</c:v>
                </c:pt>
                <c:pt idx="7594">
                  <c:v>17066</c:v>
                </c:pt>
                <c:pt idx="7595">
                  <c:v>17044</c:v>
                </c:pt>
                <c:pt idx="7596">
                  <c:v>16996</c:v>
                </c:pt>
                <c:pt idx="7597">
                  <c:v>16986</c:v>
                </c:pt>
                <c:pt idx="7598">
                  <c:v>16970</c:v>
                </c:pt>
                <c:pt idx="7599">
                  <c:v>16949</c:v>
                </c:pt>
                <c:pt idx="7600">
                  <c:v>16927</c:v>
                </c:pt>
                <c:pt idx="7601">
                  <c:v>16917</c:v>
                </c:pt>
                <c:pt idx="7602">
                  <c:v>16906</c:v>
                </c:pt>
                <c:pt idx="7603">
                  <c:v>16885</c:v>
                </c:pt>
                <c:pt idx="7604">
                  <c:v>16874</c:v>
                </c:pt>
                <c:pt idx="7605">
                  <c:v>16848</c:v>
                </c:pt>
                <c:pt idx="7606">
                  <c:v>16832</c:v>
                </c:pt>
                <c:pt idx="7607">
                  <c:v>16816</c:v>
                </c:pt>
                <c:pt idx="7608">
                  <c:v>16800</c:v>
                </c:pt>
                <c:pt idx="7609">
                  <c:v>16785</c:v>
                </c:pt>
                <c:pt idx="7610">
                  <c:v>16758</c:v>
                </c:pt>
                <c:pt idx="7611">
                  <c:v>16732</c:v>
                </c:pt>
                <c:pt idx="7612">
                  <c:v>16706</c:v>
                </c:pt>
                <c:pt idx="7613">
                  <c:v>16679</c:v>
                </c:pt>
                <c:pt idx="7614">
                  <c:v>16653</c:v>
                </c:pt>
                <c:pt idx="7615">
                  <c:v>16627</c:v>
                </c:pt>
                <c:pt idx="7616">
                  <c:v>16605</c:v>
                </c:pt>
                <c:pt idx="7617">
                  <c:v>16679</c:v>
                </c:pt>
                <c:pt idx="7618">
                  <c:v>16732</c:v>
                </c:pt>
                <c:pt idx="7619">
                  <c:v>16779</c:v>
                </c:pt>
                <c:pt idx="7620">
                  <c:v>16843</c:v>
                </c:pt>
                <c:pt idx="7621">
                  <c:v>16901</c:v>
                </c:pt>
                <c:pt idx="7622">
                  <c:v>16975</c:v>
                </c:pt>
                <c:pt idx="7623">
                  <c:v>17060</c:v>
                </c:pt>
                <c:pt idx="7624">
                  <c:v>17151</c:v>
                </c:pt>
                <c:pt idx="7625">
                  <c:v>17215</c:v>
                </c:pt>
                <c:pt idx="7626">
                  <c:v>17300</c:v>
                </c:pt>
                <c:pt idx="7627">
                  <c:v>17385</c:v>
                </c:pt>
                <c:pt idx="7628">
                  <c:v>17471</c:v>
                </c:pt>
                <c:pt idx="7629">
                  <c:v>17611</c:v>
                </c:pt>
                <c:pt idx="7630">
                  <c:v>17686</c:v>
                </c:pt>
                <c:pt idx="7631">
                  <c:v>17794</c:v>
                </c:pt>
                <c:pt idx="7632">
                  <c:v>17875</c:v>
                </c:pt>
                <c:pt idx="7633">
                  <c:v>17961</c:v>
                </c:pt>
                <c:pt idx="7634">
                  <c:v>18049</c:v>
                </c:pt>
                <c:pt idx="7635">
                  <c:v>18142</c:v>
                </c:pt>
                <c:pt idx="7636">
                  <c:v>18212</c:v>
                </c:pt>
                <c:pt idx="7637">
                  <c:v>18278</c:v>
                </c:pt>
                <c:pt idx="7638">
                  <c:v>18322</c:v>
                </c:pt>
                <c:pt idx="7639">
                  <c:v>18343</c:v>
                </c:pt>
                <c:pt idx="7640">
                  <c:v>18354</c:v>
                </c:pt>
                <c:pt idx="7641">
                  <c:v>18371</c:v>
                </c:pt>
                <c:pt idx="7642">
                  <c:v>18354</c:v>
                </c:pt>
                <c:pt idx="7643">
                  <c:v>18174</c:v>
                </c:pt>
                <c:pt idx="7644">
                  <c:v>18202</c:v>
                </c:pt>
                <c:pt idx="7645">
                  <c:v>18180</c:v>
                </c:pt>
                <c:pt idx="7646">
                  <c:v>18174</c:v>
                </c:pt>
                <c:pt idx="7647">
                  <c:v>18163</c:v>
                </c:pt>
                <c:pt idx="7648">
                  <c:v>18136</c:v>
                </c:pt>
                <c:pt idx="7649">
                  <c:v>18142</c:v>
                </c:pt>
                <c:pt idx="7650">
                  <c:v>18125</c:v>
                </c:pt>
                <c:pt idx="7651">
                  <c:v>18142</c:v>
                </c:pt>
                <c:pt idx="7652">
                  <c:v>18098</c:v>
                </c:pt>
                <c:pt idx="7653">
                  <c:v>18098</c:v>
                </c:pt>
                <c:pt idx="7654">
                  <c:v>18087</c:v>
                </c:pt>
                <c:pt idx="7655">
                  <c:v>18076</c:v>
                </c:pt>
                <c:pt idx="7656">
                  <c:v>18098</c:v>
                </c:pt>
                <c:pt idx="7657">
                  <c:v>18131</c:v>
                </c:pt>
                <c:pt idx="7658">
                  <c:v>18174</c:v>
                </c:pt>
                <c:pt idx="7659">
                  <c:v>18202</c:v>
                </c:pt>
                <c:pt idx="7660">
                  <c:v>18223</c:v>
                </c:pt>
                <c:pt idx="7661">
                  <c:v>18191</c:v>
                </c:pt>
                <c:pt idx="7662">
                  <c:v>18185</c:v>
                </c:pt>
                <c:pt idx="7663">
                  <c:v>18180</c:v>
                </c:pt>
                <c:pt idx="7664">
                  <c:v>18185</c:v>
                </c:pt>
                <c:pt idx="7665">
                  <c:v>18087</c:v>
                </c:pt>
                <c:pt idx="7666">
                  <c:v>18169</c:v>
                </c:pt>
                <c:pt idx="7667">
                  <c:v>18163</c:v>
                </c:pt>
                <c:pt idx="7668">
                  <c:v>18158</c:v>
                </c:pt>
                <c:pt idx="7669">
                  <c:v>18163</c:v>
                </c:pt>
                <c:pt idx="7670">
                  <c:v>18147</c:v>
                </c:pt>
                <c:pt idx="7671">
                  <c:v>18136</c:v>
                </c:pt>
                <c:pt idx="7672">
                  <c:v>18136</c:v>
                </c:pt>
                <c:pt idx="7673">
                  <c:v>18131</c:v>
                </c:pt>
                <c:pt idx="7674">
                  <c:v>18131</c:v>
                </c:pt>
                <c:pt idx="7675">
                  <c:v>18114</c:v>
                </c:pt>
                <c:pt idx="7676">
                  <c:v>18120</c:v>
                </c:pt>
                <c:pt idx="7677">
                  <c:v>18144</c:v>
                </c:pt>
                <c:pt idx="7678">
                  <c:v>18043</c:v>
                </c:pt>
                <c:pt idx="7679">
                  <c:v>18049</c:v>
                </c:pt>
                <c:pt idx="7680">
                  <c:v>18049</c:v>
                </c:pt>
                <c:pt idx="7681">
                  <c:v>18054</c:v>
                </c:pt>
                <c:pt idx="7682">
                  <c:v>18049</c:v>
                </c:pt>
                <c:pt idx="7683">
                  <c:v>18038</c:v>
                </c:pt>
                <c:pt idx="7684">
                  <c:v>18032</c:v>
                </c:pt>
                <c:pt idx="7685">
                  <c:v>18016</c:v>
                </c:pt>
                <c:pt idx="7686">
                  <c:v>18011</c:v>
                </c:pt>
                <c:pt idx="7687">
                  <c:v>18005</c:v>
                </c:pt>
                <c:pt idx="7688">
                  <c:v>18000</c:v>
                </c:pt>
                <c:pt idx="7689">
                  <c:v>17989</c:v>
                </c:pt>
                <c:pt idx="7690">
                  <c:v>17989</c:v>
                </c:pt>
                <c:pt idx="7691">
                  <c:v>17983</c:v>
                </c:pt>
                <c:pt idx="7692">
                  <c:v>17978</c:v>
                </c:pt>
                <c:pt idx="7693">
                  <c:v>17972</c:v>
                </c:pt>
                <c:pt idx="7694">
                  <c:v>17972</c:v>
                </c:pt>
                <c:pt idx="7695">
                  <c:v>17967</c:v>
                </c:pt>
                <c:pt idx="7696">
                  <c:v>17950</c:v>
                </c:pt>
                <c:pt idx="7697">
                  <c:v>17956</c:v>
                </c:pt>
                <c:pt idx="7698">
                  <c:v>17961</c:v>
                </c:pt>
                <c:pt idx="7699">
                  <c:v>17956</c:v>
                </c:pt>
                <c:pt idx="7700">
                  <c:v>17956</c:v>
                </c:pt>
                <c:pt idx="7701">
                  <c:v>17945</c:v>
                </c:pt>
                <c:pt idx="7702">
                  <c:v>17422</c:v>
                </c:pt>
                <c:pt idx="7703">
                  <c:v>17573</c:v>
                </c:pt>
                <c:pt idx="7704">
                  <c:v>17907</c:v>
                </c:pt>
                <c:pt idx="7705">
                  <c:v>17945</c:v>
                </c:pt>
                <c:pt idx="7706">
                  <c:v>17929</c:v>
                </c:pt>
                <c:pt idx="7707">
                  <c:v>17940</c:v>
                </c:pt>
                <c:pt idx="7708">
                  <c:v>17934</c:v>
                </c:pt>
                <c:pt idx="7709">
                  <c:v>17934</c:v>
                </c:pt>
                <c:pt idx="7710">
                  <c:v>17940</c:v>
                </c:pt>
                <c:pt idx="7711">
                  <c:v>17924</c:v>
                </c:pt>
                <c:pt idx="7712">
                  <c:v>17934</c:v>
                </c:pt>
                <c:pt idx="7713">
                  <c:v>17924</c:v>
                </c:pt>
                <c:pt idx="7714">
                  <c:v>17929</c:v>
                </c:pt>
                <c:pt idx="7715">
                  <c:v>17929</c:v>
                </c:pt>
                <c:pt idx="7716">
                  <c:v>17913</c:v>
                </c:pt>
                <c:pt idx="7717">
                  <c:v>17918</c:v>
                </c:pt>
                <c:pt idx="7718">
                  <c:v>17913</c:v>
                </c:pt>
                <c:pt idx="7719">
                  <c:v>17913</c:v>
                </c:pt>
                <c:pt idx="7720">
                  <c:v>17907</c:v>
                </c:pt>
                <c:pt idx="7721">
                  <c:v>17897</c:v>
                </c:pt>
                <c:pt idx="7722">
                  <c:v>17897</c:v>
                </c:pt>
                <c:pt idx="7723">
                  <c:v>17891</c:v>
                </c:pt>
                <c:pt idx="7724">
                  <c:v>17891</c:v>
                </c:pt>
                <c:pt idx="7725">
                  <c:v>17886</c:v>
                </c:pt>
                <c:pt idx="7726">
                  <c:v>17880</c:v>
                </c:pt>
                <c:pt idx="7727">
                  <c:v>17950</c:v>
                </c:pt>
                <c:pt idx="7728">
                  <c:v>18060</c:v>
                </c:pt>
                <c:pt idx="7729">
                  <c:v>19279</c:v>
                </c:pt>
                <c:pt idx="7730">
                  <c:v>19831</c:v>
                </c:pt>
                <c:pt idx="7731">
                  <c:v>19820</c:v>
                </c:pt>
                <c:pt idx="7732">
                  <c:v>19888</c:v>
                </c:pt>
                <c:pt idx="7733">
                  <c:v>19973</c:v>
                </c:pt>
                <c:pt idx="7734">
                  <c:v>20121</c:v>
                </c:pt>
                <c:pt idx="7735">
                  <c:v>20288</c:v>
                </c:pt>
                <c:pt idx="7736">
                  <c:v>20473</c:v>
                </c:pt>
                <c:pt idx="7737">
                  <c:v>20589</c:v>
                </c:pt>
                <c:pt idx="7738">
                  <c:v>20699</c:v>
                </c:pt>
                <c:pt idx="7739">
                  <c:v>20792</c:v>
                </c:pt>
                <c:pt idx="7740">
                  <c:v>20875</c:v>
                </c:pt>
                <c:pt idx="7741">
                  <c:v>20922</c:v>
                </c:pt>
                <c:pt idx="7742">
                  <c:v>20975</c:v>
                </c:pt>
                <c:pt idx="7743">
                  <c:v>21004</c:v>
                </c:pt>
                <c:pt idx="7744">
                  <c:v>21028</c:v>
                </c:pt>
                <c:pt idx="7745">
                  <c:v>21052</c:v>
                </c:pt>
                <c:pt idx="7746">
                  <c:v>21063</c:v>
                </c:pt>
                <c:pt idx="7747">
                  <c:v>21075</c:v>
                </c:pt>
                <c:pt idx="7748">
                  <c:v>21087</c:v>
                </c:pt>
                <c:pt idx="7749">
                  <c:v>21093</c:v>
                </c:pt>
                <c:pt idx="7750">
                  <c:v>21099</c:v>
                </c:pt>
                <c:pt idx="7751">
                  <c:v>21111</c:v>
                </c:pt>
                <c:pt idx="7752">
                  <c:v>21116</c:v>
                </c:pt>
                <c:pt idx="7753">
                  <c:v>21122</c:v>
                </c:pt>
                <c:pt idx="7754">
                  <c:v>21122</c:v>
                </c:pt>
                <c:pt idx="7755">
                  <c:v>21134</c:v>
                </c:pt>
                <c:pt idx="7756">
                  <c:v>21140</c:v>
                </c:pt>
                <c:pt idx="7757">
                  <c:v>21146</c:v>
                </c:pt>
                <c:pt idx="7758">
                  <c:v>21152</c:v>
                </c:pt>
                <c:pt idx="7759">
                  <c:v>21152</c:v>
                </c:pt>
                <c:pt idx="7760">
                  <c:v>21175</c:v>
                </c:pt>
                <c:pt idx="7761">
                  <c:v>21187</c:v>
                </c:pt>
                <c:pt idx="7762">
                  <c:v>21205</c:v>
                </c:pt>
                <c:pt idx="7763">
                  <c:v>21217</c:v>
                </c:pt>
                <c:pt idx="7764">
                  <c:v>21217</c:v>
                </c:pt>
                <c:pt idx="7765">
                  <c:v>21223</c:v>
                </c:pt>
                <c:pt idx="7766">
                  <c:v>21223</c:v>
                </c:pt>
                <c:pt idx="7767">
                  <c:v>21229</c:v>
                </c:pt>
                <c:pt idx="7768">
                  <c:v>21229</c:v>
                </c:pt>
                <c:pt idx="7769">
                  <c:v>21229</c:v>
                </c:pt>
                <c:pt idx="7770">
                  <c:v>21223</c:v>
                </c:pt>
                <c:pt idx="7771">
                  <c:v>21223</c:v>
                </c:pt>
                <c:pt idx="7772">
                  <c:v>21217</c:v>
                </c:pt>
                <c:pt idx="7773">
                  <c:v>21223</c:v>
                </c:pt>
                <c:pt idx="7774">
                  <c:v>21217</c:v>
                </c:pt>
                <c:pt idx="7775">
                  <c:v>21205</c:v>
                </c:pt>
                <c:pt idx="7776">
                  <c:v>21211</c:v>
                </c:pt>
                <c:pt idx="7777">
                  <c:v>21205</c:v>
                </c:pt>
                <c:pt idx="7778">
                  <c:v>21211</c:v>
                </c:pt>
                <c:pt idx="7779">
                  <c:v>21211</c:v>
                </c:pt>
                <c:pt idx="7780">
                  <c:v>21211</c:v>
                </c:pt>
                <c:pt idx="7781">
                  <c:v>21199</c:v>
                </c:pt>
                <c:pt idx="7782">
                  <c:v>21199</c:v>
                </c:pt>
                <c:pt idx="7783">
                  <c:v>21181</c:v>
                </c:pt>
                <c:pt idx="7784">
                  <c:v>21181</c:v>
                </c:pt>
                <c:pt idx="7785">
                  <c:v>21175</c:v>
                </c:pt>
                <c:pt idx="7786">
                  <c:v>21175</c:v>
                </c:pt>
                <c:pt idx="7787">
                  <c:v>21170</c:v>
                </c:pt>
                <c:pt idx="7788">
                  <c:v>21152</c:v>
                </c:pt>
                <c:pt idx="7789">
                  <c:v>21164</c:v>
                </c:pt>
                <c:pt idx="7790">
                  <c:v>21122</c:v>
                </c:pt>
                <c:pt idx="7791">
                  <c:v>21105</c:v>
                </c:pt>
                <c:pt idx="7792">
                  <c:v>21105</c:v>
                </c:pt>
                <c:pt idx="7793">
                  <c:v>21093</c:v>
                </c:pt>
                <c:pt idx="7794">
                  <c:v>21081</c:v>
                </c:pt>
                <c:pt idx="7795">
                  <c:v>21075</c:v>
                </c:pt>
                <c:pt idx="7796">
                  <c:v>21069</c:v>
                </c:pt>
                <c:pt idx="7797">
                  <c:v>21058</c:v>
                </c:pt>
                <c:pt idx="7798">
                  <c:v>21052</c:v>
                </c:pt>
                <c:pt idx="7799">
                  <c:v>21046</c:v>
                </c:pt>
                <c:pt idx="7800">
                  <c:v>21034</c:v>
                </c:pt>
                <c:pt idx="7801">
                  <c:v>21016</c:v>
                </c:pt>
                <c:pt idx="7802">
                  <c:v>20999</c:v>
                </c:pt>
                <c:pt idx="7803">
                  <c:v>20981</c:v>
                </c:pt>
                <c:pt idx="7804">
                  <c:v>20963</c:v>
                </c:pt>
                <c:pt idx="7805">
                  <c:v>20945</c:v>
                </c:pt>
                <c:pt idx="7806">
                  <c:v>20934</c:v>
                </c:pt>
                <c:pt idx="7807">
                  <c:v>20916</c:v>
                </c:pt>
                <c:pt idx="7808">
                  <c:v>20898</c:v>
                </c:pt>
                <c:pt idx="7809">
                  <c:v>20881</c:v>
                </c:pt>
                <c:pt idx="7810">
                  <c:v>20869</c:v>
                </c:pt>
                <c:pt idx="7811">
                  <c:v>20857</c:v>
                </c:pt>
                <c:pt idx="7812">
                  <c:v>20851</c:v>
                </c:pt>
                <c:pt idx="7813">
                  <c:v>20839</c:v>
                </c:pt>
                <c:pt idx="7814">
                  <c:v>20827</c:v>
                </c:pt>
                <c:pt idx="7815">
                  <c:v>20810</c:v>
                </c:pt>
                <c:pt idx="7816">
                  <c:v>20786</c:v>
                </c:pt>
                <c:pt idx="7817">
                  <c:v>20757</c:v>
                </c:pt>
                <c:pt idx="7818">
                  <c:v>20733</c:v>
                </c:pt>
                <c:pt idx="7819">
                  <c:v>20728</c:v>
                </c:pt>
                <c:pt idx="7820">
                  <c:v>20722</c:v>
                </c:pt>
                <c:pt idx="7821">
                  <c:v>20716</c:v>
                </c:pt>
                <c:pt idx="7822">
                  <c:v>20693</c:v>
                </c:pt>
                <c:pt idx="7823">
                  <c:v>20664</c:v>
                </c:pt>
                <c:pt idx="7824">
                  <c:v>20652</c:v>
                </c:pt>
                <c:pt idx="7825">
                  <c:v>20629</c:v>
                </c:pt>
                <c:pt idx="7826">
                  <c:v>20606</c:v>
                </c:pt>
                <c:pt idx="7827">
                  <c:v>20589</c:v>
                </c:pt>
                <c:pt idx="7828">
                  <c:v>20571</c:v>
                </c:pt>
                <c:pt idx="7829">
                  <c:v>20554</c:v>
                </c:pt>
                <c:pt idx="7830">
                  <c:v>20537</c:v>
                </c:pt>
                <c:pt idx="7831">
                  <c:v>20519</c:v>
                </c:pt>
                <c:pt idx="7832">
                  <c:v>20502</c:v>
                </c:pt>
                <c:pt idx="7833">
                  <c:v>20485</c:v>
                </c:pt>
                <c:pt idx="7834">
                  <c:v>20461</c:v>
                </c:pt>
                <c:pt idx="7835">
                  <c:v>20444</c:v>
                </c:pt>
                <c:pt idx="7836">
                  <c:v>20421</c:v>
                </c:pt>
                <c:pt idx="7837">
                  <c:v>20404</c:v>
                </c:pt>
                <c:pt idx="7838">
                  <c:v>20386</c:v>
                </c:pt>
                <c:pt idx="7839">
                  <c:v>20369</c:v>
                </c:pt>
                <c:pt idx="7840">
                  <c:v>20346</c:v>
                </c:pt>
                <c:pt idx="7841">
                  <c:v>20323</c:v>
                </c:pt>
                <c:pt idx="7842">
                  <c:v>20299</c:v>
                </c:pt>
                <c:pt idx="7843">
                  <c:v>20276</c:v>
                </c:pt>
                <c:pt idx="7844">
                  <c:v>20259</c:v>
                </c:pt>
                <c:pt idx="7845">
                  <c:v>20236</c:v>
                </c:pt>
                <c:pt idx="7846">
                  <c:v>20213</c:v>
                </c:pt>
                <c:pt idx="7847">
                  <c:v>20195</c:v>
                </c:pt>
                <c:pt idx="7848">
                  <c:v>20166</c:v>
                </c:pt>
                <c:pt idx="7849">
                  <c:v>20149</c:v>
                </c:pt>
                <c:pt idx="7850">
                  <c:v>20127</c:v>
                </c:pt>
                <c:pt idx="7851">
                  <c:v>20104</c:v>
                </c:pt>
                <c:pt idx="7852">
                  <c:v>20081</c:v>
                </c:pt>
                <c:pt idx="7853">
                  <c:v>20064</c:v>
                </c:pt>
                <c:pt idx="7854">
                  <c:v>20036</c:v>
                </c:pt>
                <c:pt idx="7855">
                  <c:v>20019</c:v>
                </c:pt>
                <c:pt idx="7856">
                  <c:v>19990</c:v>
                </c:pt>
                <c:pt idx="7857">
                  <c:v>19956</c:v>
                </c:pt>
                <c:pt idx="7858">
                  <c:v>19928</c:v>
                </c:pt>
                <c:pt idx="7859">
                  <c:v>19911</c:v>
                </c:pt>
                <c:pt idx="7860">
                  <c:v>19882</c:v>
                </c:pt>
                <c:pt idx="7861">
                  <c:v>19848</c:v>
                </c:pt>
                <c:pt idx="7862">
                  <c:v>19825</c:v>
                </c:pt>
                <c:pt idx="7863">
                  <c:v>19803</c:v>
                </c:pt>
                <c:pt idx="7864">
                  <c:v>19769</c:v>
                </c:pt>
                <c:pt idx="7865">
                  <c:v>19752</c:v>
                </c:pt>
                <c:pt idx="7866">
                  <c:v>19729</c:v>
                </c:pt>
                <c:pt idx="7867">
                  <c:v>19706</c:v>
                </c:pt>
                <c:pt idx="7868">
                  <c:v>19678</c:v>
                </c:pt>
                <c:pt idx="7869">
                  <c:v>19649</c:v>
                </c:pt>
                <c:pt idx="7870">
                  <c:v>19621</c:v>
                </c:pt>
                <c:pt idx="7871">
                  <c:v>19604</c:v>
                </c:pt>
                <c:pt idx="7872">
                  <c:v>19582</c:v>
                </c:pt>
                <c:pt idx="7873">
                  <c:v>19559</c:v>
                </c:pt>
                <c:pt idx="7874">
                  <c:v>19531</c:v>
                </c:pt>
                <c:pt idx="7875">
                  <c:v>19509</c:v>
                </c:pt>
                <c:pt idx="7876">
                  <c:v>19486</c:v>
                </c:pt>
                <c:pt idx="7877">
                  <c:v>19458</c:v>
                </c:pt>
                <c:pt idx="7878">
                  <c:v>19436</c:v>
                </c:pt>
                <c:pt idx="7879">
                  <c:v>19408</c:v>
                </c:pt>
                <c:pt idx="7880">
                  <c:v>19380</c:v>
                </c:pt>
                <c:pt idx="7881">
                  <c:v>19363</c:v>
                </c:pt>
                <c:pt idx="7882">
                  <c:v>19335</c:v>
                </c:pt>
                <c:pt idx="7883">
                  <c:v>19313</c:v>
                </c:pt>
                <c:pt idx="7884">
                  <c:v>19290</c:v>
                </c:pt>
                <c:pt idx="7885">
                  <c:v>19268</c:v>
                </c:pt>
                <c:pt idx="7886">
                  <c:v>19240</c:v>
                </c:pt>
                <c:pt idx="7887">
                  <c:v>19206</c:v>
                </c:pt>
                <c:pt idx="7888">
                  <c:v>19178</c:v>
                </c:pt>
                <c:pt idx="7889">
                  <c:v>19156</c:v>
                </c:pt>
                <c:pt idx="7890">
                  <c:v>19133</c:v>
                </c:pt>
                <c:pt idx="7891">
                  <c:v>19105</c:v>
                </c:pt>
                <c:pt idx="7892">
                  <c:v>19089</c:v>
                </c:pt>
                <c:pt idx="7893">
                  <c:v>19061</c:v>
                </c:pt>
                <c:pt idx="7894">
                  <c:v>19033</c:v>
                </c:pt>
                <c:pt idx="7895">
                  <c:v>19011</c:v>
                </c:pt>
                <c:pt idx="7896">
                  <c:v>18988</c:v>
                </c:pt>
                <c:pt idx="7897">
                  <c:v>18961</c:v>
                </c:pt>
                <c:pt idx="7898">
                  <c:v>18933</c:v>
                </c:pt>
                <c:pt idx="7899">
                  <c:v>18906</c:v>
                </c:pt>
                <c:pt idx="7900">
                  <c:v>18883</c:v>
                </c:pt>
                <c:pt idx="7901">
                  <c:v>18861</c:v>
                </c:pt>
                <c:pt idx="7902">
                  <c:v>18839</c:v>
                </c:pt>
                <c:pt idx="7903">
                  <c:v>18823</c:v>
                </c:pt>
                <c:pt idx="7904">
                  <c:v>18789</c:v>
                </c:pt>
                <c:pt idx="7905">
                  <c:v>18767</c:v>
                </c:pt>
                <c:pt idx="7906">
                  <c:v>18740</c:v>
                </c:pt>
                <c:pt idx="7907">
                  <c:v>18734</c:v>
                </c:pt>
                <c:pt idx="7908">
                  <c:v>18695</c:v>
                </c:pt>
                <c:pt idx="7909">
                  <c:v>18673</c:v>
                </c:pt>
                <c:pt idx="7910">
                  <c:v>18640</c:v>
                </c:pt>
                <c:pt idx="7911">
                  <c:v>18618</c:v>
                </c:pt>
                <c:pt idx="7912">
                  <c:v>18590</c:v>
                </c:pt>
                <c:pt idx="7913">
                  <c:v>18563</c:v>
                </c:pt>
                <c:pt idx="7914">
                  <c:v>18552</c:v>
                </c:pt>
                <c:pt idx="7915">
                  <c:v>18524</c:v>
                </c:pt>
                <c:pt idx="7916">
                  <c:v>18502</c:v>
                </c:pt>
                <c:pt idx="7917">
                  <c:v>18480</c:v>
                </c:pt>
                <c:pt idx="7918">
                  <c:v>18453</c:v>
                </c:pt>
                <c:pt idx="7919">
                  <c:v>18436</c:v>
                </c:pt>
                <c:pt idx="7920">
                  <c:v>18414</c:v>
                </c:pt>
                <c:pt idx="7921">
                  <c:v>18387</c:v>
                </c:pt>
                <c:pt idx="7922">
                  <c:v>18365</c:v>
                </c:pt>
                <c:pt idx="7923">
                  <c:v>18338</c:v>
                </c:pt>
                <c:pt idx="7924">
                  <c:v>18316</c:v>
                </c:pt>
                <c:pt idx="7925">
                  <c:v>18294</c:v>
                </c:pt>
                <c:pt idx="7926">
                  <c:v>18273</c:v>
                </c:pt>
                <c:pt idx="7927">
                  <c:v>18245</c:v>
                </c:pt>
                <c:pt idx="7928">
                  <c:v>18229</c:v>
                </c:pt>
                <c:pt idx="7929">
                  <c:v>18212</c:v>
                </c:pt>
                <c:pt idx="7930">
                  <c:v>18185</c:v>
                </c:pt>
                <c:pt idx="7931">
                  <c:v>18158</c:v>
                </c:pt>
                <c:pt idx="7932">
                  <c:v>18142</c:v>
                </c:pt>
                <c:pt idx="7933">
                  <c:v>18144</c:v>
                </c:pt>
                <c:pt idx="7934">
                  <c:v>18092</c:v>
                </c:pt>
                <c:pt idx="7935">
                  <c:v>18071</c:v>
                </c:pt>
                <c:pt idx="7936">
                  <c:v>18038</c:v>
                </c:pt>
                <c:pt idx="7937">
                  <c:v>18027</c:v>
                </c:pt>
                <c:pt idx="7938">
                  <c:v>18000</c:v>
                </c:pt>
                <c:pt idx="7939">
                  <c:v>17961</c:v>
                </c:pt>
                <c:pt idx="7940">
                  <c:v>17929</c:v>
                </c:pt>
                <c:pt idx="7941">
                  <c:v>17897</c:v>
                </c:pt>
                <c:pt idx="7942">
                  <c:v>17891</c:v>
                </c:pt>
                <c:pt idx="7943">
                  <c:v>17880</c:v>
                </c:pt>
                <c:pt idx="7944">
                  <c:v>17864</c:v>
                </c:pt>
                <c:pt idx="7945">
                  <c:v>17837</c:v>
                </c:pt>
                <c:pt idx="7946">
                  <c:v>17805</c:v>
                </c:pt>
                <c:pt idx="7947">
                  <c:v>17767</c:v>
                </c:pt>
                <c:pt idx="7948">
                  <c:v>17757</c:v>
                </c:pt>
                <c:pt idx="7949">
                  <c:v>17740</c:v>
                </c:pt>
                <c:pt idx="7950">
                  <c:v>17708</c:v>
                </c:pt>
                <c:pt idx="7951">
                  <c:v>17686</c:v>
                </c:pt>
                <c:pt idx="7952">
                  <c:v>17670</c:v>
                </c:pt>
                <c:pt idx="7953">
                  <c:v>17649</c:v>
                </c:pt>
                <c:pt idx="7954">
                  <c:v>17627</c:v>
                </c:pt>
                <c:pt idx="7955">
                  <c:v>17606</c:v>
                </c:pt>
                <c:pt idx="7956">
                  <c:v>17584</c:v>
                </c:pt>
                <c:pt idx="7957">
                  <c:v>17563</c:v>
                </c:pt>
                <c:pt idx="7958">
                  <c:v>17541</c:v>
                </c:pt>
                <c:pt idx="7959">
                  <c:v>17525</c:v>
                </c:pt>
                <c:pt idx="7960">
                  <c:v>17503</c:v>
                </c:pt>
                <c:pt idx="7961">
                  <c:v>17487</c:v>
                </c:pt>
                <c:pt idx="7962">
                  <c:v>17466</c:v>
                </c:pt>
                <c:pt idx="7963">
                  <c:v>17444</c:v>
                </c:pt>
                <c:pt idx="7964">
                  <c:v>17422</c:v>
                </c:pt>
                <c:pt idx="7965">
                  <c:v>17406</c:v>
                </c:pt>
                <c:pt idx="7966">
                  <c:v>17390</c:v>
                </c:pt>
                <c:pt idx="7967">
                  <c:v>17369</c:v>
                </c:pt>
                <c:pt idx="7968">
                  <c:v>17342</c:v>
                </c:pt>
                <c:pt idx="7969">
                  <c:v>17321</c:v>
                </c:pt>
                <c:pt idx="7970">
                  <c:v>17300</c:v>
                </c:pt>
                <c:pt idx="7971">
                  <c:v>17284</c:v>
                </c:pt>
                <c:pt idx="7972">
                  <c:v>17263</c:v>
                </c:pt>
                <c:pt idx="7973">
                  <c:v>17241</c:v>
                </c:pt>
                <c:pt idx="7974">
                  <c:v>17241</c:v>
                </c:pt>
                <c:pt idx="7975">
                  <c:v>17220</c:v>
                </c:pt>
                <c:pt idx="7976">
                  <c:v>17199</c:v>
                </c:pt>
                <c:pt idx="7977">
                  <c:v>17177</c:v>
                </c:pt>
                <c:pt idx="7978">
                  <c:v>17151</c:v>
                </c:pt>
                <c:pt idx="7979">
                  <c:v>17130</c:v>
                </c:pt>
                <c:pt idx="7980">
                  <c:v>17114</c:v>
                </c:pt>
                <c:pt idx="7981">
                  <c:v>17098</c:v>
                </c:pt>
                <c:pt idx="7982">
                  <c:v>17076</c:v>
                </c:pt>
                <c:pt idx="7983">
                  <c:v>17060</c:v>
                </c:pt>
                <c:pt idx="7984">
                  <c:v>17039</c:v>
                </c:pt>
                <c:pt idx="7985">
                  <c:v>17023</c:v>
                </c:pt>
                <c:pt idx="7986">
                  <c:v>17007</c:v>
                </c:pt>
                <c:pt idx="7987">
                  <c:v>16996</c:v>
                </c:pt>
                <c:pt idx="7988">
                  <c:v>16975</c:v>
                </c:pt>
                <c:pt idx="7989">
                  <c:v>16959</c:v>
                </c:pt>
                <c:pt idx="7990">
                  <c:v>16938</c:v>
                </c:pt>
                <c:pt idx="7991">
                  <c:v>16917</c:v>
                </c:pt>
                <c:pt idx="7992">
                  <c:v>16895</c:v>
                </c:pt>
                <c:pt idx="7993">
                  <c:v>16879</c:v>
                </c:pt>
                <c:pt idx="7994">
                  <c:v>16864</c:v>
                </c:pt>
                <c:pt idx="7995">
                  <c:v>16843</c:v>
                </c:pt>
                <c:pt idx="7996">
                  <c:v>16821</c:v>
                </c:pt>
                <c:pt idx="7997">
                  <c:v>16800</c:v>
                </c:pt>
                <c:pt idx="7998">
                  <c:v>16779</c:v>
                </c:pt>
                <c:pt idx="7999">
                  <c:v>16763</c:v>
                </c:pt>
                <c:pt idx="8000">
                  <c:v>16742</c:v>
                </c:pt>
                <c:pt idx="8001">
                  <c:v>16721</c:v>
                </c:pt>
                <c:pt idx="8002">
                  <c:v>16700</c:v>
                </c:pt>
                <c:pt idx="8003">
                  <c:v>16690</c:v>
                </c:pt>
                <c:pt idx="8004">
                  <c:v>16721</c:v>
                </c:pt>
                <c:pt idx="8005">
                  <c:v>16711</c:v>
                </c:pt>
                <c:pt idx="8006">
                  <c:v>16816</c:v>
                </c:pt>
                <c:pt idx="8007">
                  <c:v>16869</c:v>
                </c:pt>
                <c:pt idx="8008">
                  <c:v>16869</c:v>
                </c:pt>
                <c:pt idx="8009">
                  <c:v>16869</c:v>
                </c:pt>
                <c:pt idx="8010">
                  <c:v>16869</c:v>
                </c:pt>
                <c:pt idx="8011">
                  <c:v>16858</c:v>
                </c:pt>
                <c:pt idx="8012">
                  <c:v>16837</c:v>
                </c:pt>
                <c:pt idx="8013">
                  <c:v>16816</c:v>
                </c:pt>
                <c:pt idx="8014">
                  <c:v>16745</c:v>
                </c:pt>
                <c:pt idx="8015">
                  <c:v>16954</c:v>
                </c:pt>
                <c:pt idx="8016">
                  <c:v>17805</c:v>
                </c:pt>
                <c:pt idx="8017">
                  <c:v>17568</c:v>
                </c:pt>
                <c:pt idx="8018">
                  <c:v>17730</c:v>
                </c:pt>
                <c:pt idx="8019">
                  <c:v>17810</c:v>
                </c:pt>
                <c:pt idx="8020">
                  <c:v>17918</c:v>
                </c:pt>
                <c:pt idx="8021">
                  <c:v>17940</c:v>
                </c:pt>
                <c:pt idx="8022">
                  <c:v>17967</c:v>
                </c:pt>
                <c:pt idx="8023">
                  <c:v>17978</c:v>
                </c:pt>
                <c:pt idx="8024">
                  <c:v>17983</c:v>
                </c:pt>
                <c:pt idx="8025">
                  <c:v>17994</c:v>
                </c:pt>
                <c:pt idx="8026">
                  <c:v>17994</c:v>
                </c:pt>
                <c:pt idx="8027">
                  <c:v>17994</c:v>
                </c:pt>
                <c:pt idx="8028">
                  <c:v>17994</c:v>
                </c:pt>
                <c:pt idx="8029">
                  <c:v>18005</c:v>
                </c:pt>
                <c:pt idx="8030">
                  <c:v>18005</c:v>
                </c:pt>
                <c:pt idx="8031">
                  <c:v>18038</c:v>
                </c:pt>
                <c:pt idx="8032">
                  <c:v>18043</c:v>
                </c:pt>
                <c:pt idx="8033">
                  <c:v>18011</c:v>
                </c:pt>
                <c:pt idx="8034">
                  <c:v>18404</c:v>
                </c:pt>
                <c:pt idx="8035">
                  <c:v>18032</c:v>
                </c:pt>
                <c:pt idx="8036">
                  <c:v>17989</c:v>
                </c:pt>
                <c:pt idx="8037">
                  <c:v>18054</c:v>
                </c:pt>
                <c:pt idx="8038">
                  <c:v>17967</c:v>
                </c:pt>
                <c:pt idx="8039">
                  <c:v>17940</c:v>
                </c:pt>
                <c:pt idx="8040">
                  <c:v>17924</c:v>
                </c:pt>
                <c:pt idx="8041">
                  <c:v>17902</c:v>
                </c:pt>
                <c:pt idx="8042">
                  <c:v>17891</c:v>
                </c:pt>
                <c:pt idx="8043">
                  <c:v>17880</c:v>
                </c:pt>
                <c:pt idx="8044">
                  <c:v>17864</c:v>
                </c:pt>
                <c:pt idx="8045">
                  <c:v>17929</c:v>
                </c:pt>
                <c:pt idx="8046">
                  <c:v>17972</c:v>
                </c:pt>
                <c:pt idx="8047">
                  <c:v>17983</c:v>
                </c:pt>
                <c:pt idx="8048">
                  <c:v>17983</c:v>
                </c:pt>
                <c:pt idx="8049">
                  <c:v>18005</c:v>
                </c:pt>
                <c:pt idx="8050">
                  <c:v>18032</c:v>
                </c:pt>
                <c:pt idx="8051">
                  <c:v>17983</c:v>
                </c:pt>
                <c:pt idx="8052">
                  <c:v>17961</c:v>
                </c:pt>
                <c:pt idx="8053">
                  <c:v>18032</c:v>
                </c:pt>
                <c:pt idx="8054">
                  <c:v>18021</c:v>
                </c:pt>
                <c:pt idx="8055">
                  <c:v>18027</c:v>
                </c:pt>
                <c:pt idx="8056">
                  <c:v>18027</c:v>
                </c:pt>
                <c:pt idx="8057">
                  <c:v>18011</c:v>
                </c:pt>
                <c:pt idx="8058">
                  <c:v>17978</c:v>
                </c:pt>
                <c:pt idx="8059">
                  <c:v>17978</c:v>
                </c:pt>
                <c:pt idx="8060">
                  <c:v>17983</c:v>
                </c:pt>
                <c:pt idx="8061">
                  <c:v>17989</c:v>
                </c:pt>
                <c:pt idx="8062">
                  <c:v>18049</c:v>
                </c:pt>
                <c:pt idx="8063">
                  <c:v>17994</c:v>
                </c:pt>
                <c:pt idx="8064">
                  <c:v>18000</c:v>
                </c:pt>
                <c:pt idx="8065">
                  <c:v>18000</c:v>
                </c:pt>
                <c:pt idx="8066">
                  <c:v>17989</c:v>
                </c:pt>
                <c:pt idx="8067">
                  <c:v>18005</c:v>
                </c:pt>
                <c:pt idx="8068">
                  <c:v>18021</c:v>
                </c:pt>
                <c:pt idx="8069">
                  <c:v>18027</c:v>
                </c:pt>
                <c:pt idx="8070">
                  <c:v>18038</c:v>
                </c:pt>
                <c:pt idx="8071">
                  <c:v>18043</c:v>
                </c:pt>
                <c:pt idx="8072">
                  <c:v>18049</c:v>
                </c:pt>
                <c:pt idx="8073">
                  <c:v>18071</c:v>
                </c:pt>
                <c:pt idx="8074">
                  <c:v>18087</c:v>
                </c:pt>
                <c:pt idx="8075">
                  <c:v>18098</c:v>
                </c:pt>
                <c:pt idx="8076">
                  <c:v>18114</c:v>
                </c:pt>
                <c:pt idx="8077">
                  <c:v>18103</c:v>
                </c:pt>
                <c:pt idx="8078">
                  <c:v>18109</c:v>
                </c:pt>
                <c:pt idx="8079">
                  <c:v>18120</c:v>
                </c:pt>
                <c:pt idx="8080">
                  <c:v>18120</c:v>
                </c:pt>
                <c:pt idx="8081">
                  <c:v>18125</c:v>
                </c:pt>
                <c:pt idx="8082">
                  <c:v>18131</c:v>
                </c:pt>
                <c:pt idx="8083">
                  <c:v>18131</c:v>
                </c:pt>
                <c:pt idx="8084">
                  <c:v>18131</c:v>
                </c:pt>
                <c:pt idx="8085">
                  <c:v>18136</c:v>
                </c:pt>
                <c:pt idx="8086">
                  <c:v>18131</c:v>
                </c:pt>
                <c:pt idx="8087">
                  <c:v>18142</c:v>
                </c:pt>
                <c:pt idx="8088">
                  <c:v>18174</c:v>
                </c:pt>
                <c:pt idx="8089">
                  <c:v>18185</c:v>
                </c:pt>
                <c:pt idx="8090">
                  <c:v>18185</c:v>
                </c:pt>
                <c:pt idx="8091">
                  <c:v>18191</c:v>
                </c:pt>
                <c:pt idx="8092">
                  <c:v>18180</c:v>
                </c:pt>
                <c:pt idx="8093">
                  <c:v>18185</c:v>
                </c:pt>
                <c:pt idx="8094">
                  <c:v>18196</c:v>
                </c:pt>
                <c:pt idx="8095">
                  <c:v>18218</c:v>
                </c:pt>
                <c:pt idx="8096">
                  <c:v>18229</c:v>
                </c:pt>
                <c:pt idx="8097">
                  <c:v>18234</c:v>
                </c:pt>
                <c:pt idx="8098">
                  <c:v>18223</c:v>
                </c:pt>
                <c:pt idx="8099">
                  <c:v>18229</c:v>
                </c:pt>
                <c:pt idx="8100">
                  <c:v>18218</c:v>
                </c:pt>
                <c:pt idx="8101">
                  <c:v>18218</c:v>
                </c:pt>
                <c:pt idx="8102">
                  <c:v>18218</c:v>
                </c:pt>
                <c:pt idx="8103">
                  <c:v>18212</c:v>
                </c:pt>
                <c:pt idx="8104">
                  <c:v>18223</c:v>
                </c:pt>
                <c:pt idx="8105">
                  <c:v>18218</c:v>
                </c:pt>
                <c:pt idx="8106">
                  <c:v>18212</c:v>
                </c:pt>
                <c:pt idx="8107">
                  <c:v>18212</c:v>
                </c:pt>
                <c:pt idx="8108">
                  <c:v>18202</c:v>
                </c:pt>
                <c:pt idx="8109">
                  <c:v>18191</c:v>
                </c:pt>
                <c:pt idx="8110">
                  <c:v>18196</c:v>
                </c:pt>
                <c:pt idx="8111">
                  <c:v>18191</c:v>
                </c:pt>
                <c:pt idx="8112">
                  <c:v>18195</c:v>
                </c:pt>
                <c:pt idx="8113">
                  <c:v>18185</c:v>
                </c:pt>
                <c:pt idx="8114">
                  <c:v>18174</c:v>
                </c:pt>
                <c:pt idx="8115">
                  <c:v>18163</c:v>
                </c:pt>
                <c:pt idx="8116">
                  <c:v>18163</c:v>
                </c:pt>
                <c:pt idx="8117">
                  <c:v>18147</c:v>
                </c:pt>
                <c:pt idx="8118">
                  <c:v>18136</c:v>
                </c:pt>
                <c:pt idx="8119">
                  <c:v>18131</c:v>
                </c:pt>
                <c:pt idx="8120">
                  <c:v>18114</c:v>
                </c:pt>
                <c:pt idx="8121">
                  <c:v>18103</c:v>
                </c:pt>
                <c:pt idx="8122">
                  <c:v>18087</c:v>
                </c:pt>
                <c:pt idx="8123">
                  <c:v>18081</c:v>
                </c:pt>
                <c:pt idx="8124">
                  <c:v>18065</c:v>
                </c:pt>
                <c:pt idx="8125">
                  <c:v>18049</c:v>
                </c:pt>
                <c:pt idx="8126">
                  <c:v>18038</c:v>
                </c:pt>
                <c:pt idx="8127">
                  <c:v>18011</c:v>
                </c:pt>
                <c:pt idx="8128">
                  <c:v>18000</c:v>
                </c:pt>
                <c:pt idx="8129">
                  <c:v>17983</c:v>
                </c:pt>
                <c:pt idx="8130">
                  <c:v>17972</c:v>
                </c:pt>
                <c:pt idx="8131">
                  <c:v>17950</c:v>
                </c:pt>
                <c:pt idx="8132">
                  <c:v>17961</c:v>
                </c:pt>
                <c:pt idx="8133">
                  <c:v>17945</c:v>
                </c:pt>
                <c:pt idx="8134">
                  <c:v>17934</c:v>
                </c:pt>
                <c:pt idx="8135">
                  <c:v>17918</c:v>
                </c:pt>
                <c:pt idx="8136">
                  <c:v>17902</c:v>
                </c:pt>
                <c:pt idx="8137">
                  <c:v>17891</c:v>
                </c:pt>
                <c:pt idx="8138">
                  <c:v>17875</c:v>
                </c:pt>
                <c:pt idx="8139">
                  <c:v>17864</c:v>
                </c:pt>
                <c:pt idx="8140">
                  <c:v>17837</c:v>
                </c:pt>
                <c:pt idx="8141">
                  <c:v>17816</c:v>
                </c:pt>
                <c:pt idx="8142">
                  <c:v>17800</c:v>
                </c:pt>
                <c:pt idx="8143">
                  <c:v>17794</c:v>
                </c:pt>
                <c:pt idx="8144">
                  <c:v>17767</c:v>
                </c:pt>
                <c:pt idx="8145">
                  <c:v>17735</c:v>
                </c:pt>
                <c:pt idx="8146">
                  <c:v>17724</c:v>
                </c:pt>
                <c:pt idx="8147">
                  <c:v>17708</c:v>
                </c:pt>
                <c:pt idx="8148">
                  <c:v>17697</c:v>
                </c:pt>
                <c:pt idx="8149">
                  <c:v>17686</c:v>
                </c:pt>
                <c:pt idx="8150">
                  <c:v>17676</c:v>
                </c:pt>
                <c:pt idx="8151">
                  <c:v>17654</c:v>
                </c:pt>
                <c:pt idx="8152">
                  <c:v>17638</c:v>
                </c:pt>
                <c:pt idx="8153">
                  <c:v>17616</c:v>
                </c:pt>
                <c:pt idx="8154">
                  <c:v>17595</c:v>
                </c:pt>
                <c:pt idx="8155">
                  <c:v>17579</c:v>
                </c:pt>
                <c:pt idx="8156">
                  <c:v>17557</c:v>
                </c:pt>
                <c:pt idx="8157">
                  <c:v>17536</c:v>
                </c:pt>
                <c:pt idx="8158">
                  <c:v>17514</c:v>
                </c:pt>
                <c:pt idx="8159">
                  <c:v>17503</c:v>
                </c:pt>
                <c:pt idx="8160">
                  <c:v>17487</c:v>
                </c:pt>
                <c:pt idx="8161">
                  <c:v>17471</c:v>
                </c:pt>
                <c:pt idx="8162">
                  <c:v>17460</c:v>
                </c:pt>
                <c:pt idx="8163">
                  <c:v>17444</c:v>
                </c:pt>
                <c:pt idx="8164">
                  <c:v>17422</c:v>
                </c:pt>
                <c:pt idx="8165">
                  <c:v>17412</c:v>
                </c:pt>
                <c:pt idx="8166">
                  <c:v>17385</c:v>
                </c:pt>
                <c:pt idx="8167">
                  <c:v>17358</c:v>
                </c:pt>
                <c:pt idx="8168">
                  <c:v>17337</c:v>
                </c:pt>
                <c:pt idx="8169">
                  <c:v>17316</c:v>
                </c:pt>
                <c:pt idx="8170">
                  <c:v>17279</c:v>
                </c:pt>
                <c:pt idx="8171">
                  <c:v>17284</c:v>
                </c:pt>
                <c:pt idx="8172">
                  <c:v>17268</c:v>
                </c:pt>
                <c:pt idx="8173">
                  <c:v>17247</c:v>
                </c:pt>
                <c:pt idx="8174">
                  <c:v>17225</c:v>
                </c:pt>
                <c:pt idx="8175">
                  <c:v>17177</c:v>
                </c:pt>
                <c:pt idx="8176">
                  <c:v>17146</c:v>
                </c:pt>
                <c:pt idx="8177">
                  <c:v>17130</c:v>
                </c:pt>
                <c:pt idx="8178">
                  <c:v>17108</c:v>
                </c:pt>
                <c:pt idx="8179">
                  <c:v>17092</c:v>
                </c:pt>
                <c:pt idx="8180">
                  <c:v>17076</c:v>
                </c:pt>
                <c:pt idx="8181">
                  <c:v>16986</c:v>
                </c:pt>
                <c:pt idx="8182">
                  <c:v>16991</c:v>
                </c:pt>
                <c:pt idx="8183">
                  <c:v>16906</c:v>
                </c:pt>
                <c:pt idx="8184">
                  <c:v>16858</c:v>
                </c:pt>
                <c:pt idx="8185">
                  <c:v>16832</c:v>
                </c:pt>
                <c:pt idx="8186">
                  <c:v>16816</c:v>
                </c:pt>
                <c:pt idx="8187">
                  <c:v>16795</c:v>
                </c:pt>
                <c:pt idx="8188">
                  <c:v>16774</c:v>
                </c:pt>
                <c:pt idx="8189">
                  <c:v>16753</c:v>
                </c:pt>
                <c:pt idx="8190">
                  <c:v>16706</c:v>
                </c:pt>
                <c:pt idx="8191">
                  <c:v>16663</c:v>
                </c:pt>
                <c:pt idx="8192">
                  <c:v>16637</c:v>
                </c:pt>
                <c:pt idx="8193">
                  <c:v>16621</c:v>
                </c:pt>
                <c:pt idx="8194">
                  <c:v>16579</c:v>
                </c:pt>
                <c:pt idx="8195">
                  <c:v>16563</c:v>
                </c:pt>
                <c:pt idx="8196">
                  <c:v>16542</c:v>
                </c:pt>
                <c:pt idx="8197">
                  <c:v>16532</c:v>
                </c:pt>
                <c:pt idx="8198">
                  <c:v>16500</c:v>
                </c:pt>
                <c:pt idx="8199">
                  <c:v>16484</c:v>
                </c:pt>
                <c:pt idx="8200">
                  <c:v>16463</c:v>
                </c:pt>
                <c:pt idx="8201">
                  <c:v>16442</c:v>
                </c:pt>
                <c:pt idx="8202">
                  <c:v>16426</c:v>
                </c:pt>
                <c:pt idx="8203">
                  <c:v>16400</c:v>
                </c:pt>
                <c:pt idx="8204">
                  <c:v>16379</c:v>
                </c:pt>
                <c:pt idx="8205">
                  <c:v>16353</c:v>
                </c:pt>
                <c:pt idx="8206">
                  <c:v>16352</c:v>
                </c:pt>
                <c:pt idx="8207">
                  <c:v>16300</c:v>
                </c:pt>
                <c:pt idx="8208">
                  <c:v>16300</c:v>
                </c:pt>
                <c:pt idx="8209">
                  <c:v>16247</c:v>
                </c:pt>
                <c:pt idx="8210">
                  <c:v>16247</c:v>
                </c:pt>
                <c:pt idx="8211">
                  <c:v>16195</c:v>
                </c:pt>
                <c:pt idx="8212">
                  <c:v>16195</c:v>
                </c:pt>
                <c:pt idx="8213">
                  <c:v>16143</c:v>
                </c:pt>
                <c:pt idx="8214">
                  <c:v>16143</c:v>
                </c:pt>
                <c:pt idx="8215">
                  <c:v>16143</c:v>
                </c:pt>
                <c:pt idx="8216">
                  <c:v>14363</c:v>
                </c:pt>
                <c:pt idx="8217">
                  <c:v>14344</c:v>
                </c:pt>
                <c:pt idx="8218">
                  <c:v>14320</c:v>
                </c:pt>
                <c:pt idx="8219">
                  <c:v>14296</c:v>
                </c:pt>
                <c:pt idx="8220">
                  <c:v>14277</c:v>
                </c:pt>
                <c:pt idx="8221">
                  <c:v>14253</c:v>
                </c:pt>
                <c:pt idx="8222">
                  <c:v>14234</c:v>
                </c:pt>
                <c:pt idx="8223">
                  <c:v>14210</c:v>
                </c:pt>
                <c:pt idx="8224">
                  <c:v>14191</c:v>
                </c:pt>
                <c:pt idx="8225">
                  <c:v>14172</c:v>
                </c:pt>
                <c:pt idx="8226">
                  <c:v>14153</c:v>
                </c:pt>
                <c:pt idx="8227">
                  <c:v>14134</c:v>
                </c:pt>
                <c:pt idx="8228">
                  <c:v>14115</c:v>
                </c:pt>
                <c:pt idx="8229">
                  <c:v>14092</c:v>
                </c:pt>
                <c:pt idx="8230">
                  <c:v>14073</c:v>
                </c:pt>
                <c:pt idx="8231">
                  <c:v>14054</c:v>
                </c:pt>
                <c:pt idx="8232">
                  <c:v>14035</c:v>
                </c:pt>
                <c:pt idx="8233">
                  <c:v>14016</c:v>
                </c:pt>
                <c:pt idx="8234">
                  <c:v>14025</c:v>
                </c:pt>
                <c:pt idx="8235">
                  <c:v>14035</c:v>
                </c:pt>
                <c:pt idx="8236">
                  <c:v>14021</c:v>
                </c:pt>
                <c:pt idx="8237">
                  <c:v>14002</c:v>
                </c:pt>
                <c:pt idx="8238">
                  <c:v>13983</c:v>
                </c:pt>
                <c:pt idx="8239">
                  <c:v>13969</c:v>
                </c:pt>
                <c:pt idx="8240">
                  <c:v>13959</c:v>
                </c:pt>
                <c:pt idx="8241">
                  <c:v>13959</c:v>
                </c:pt>
                <c:pt idx="8242">
                  <c:v>13955</c:v>
                </c:pt>
                <c:pt idx="8243">
                  <c:v>13959</c:v>
                </c:pt>
                <c:pt idx="8244">
                  <c:v>13959</c:v>
                </c:pt>
                <c:pt idx="8245">
                  <c:v>13430</c:v>
                </c:pt>
                <c:pt idx="8246">
                  <c:v>13644</c:v>
                </c:pt>
                <c:pt idx="8247">
                  <c:v>13621</c:v>
                </c:pt>
                <c:pt idx="8248">
                  <c:v>13598</c:v>
                </c:pt>
                <c:pt idx="8249">
                  <c:v>13574</c:v>
                </c:pt>
                <c:pt idx="8250">
                  <c:v>13556</c:v>
                </c:pt>
                <c:pt idx="8251">
                  <c:v>13532</c:v>
                </c:pt>
                <c:pt idx="8252">
                  <c:v>13514</c:v>
                </c:pt>
                <c:pt idx="8253">
                  <c:v>13486</c:v>
                </c:pt>
                <c:pt idx="8254">
                  <c:v>13462</c:v>
                </c:pt>
                <c:pt idx="8255">
                  <c:v>13444</c:v>
                </c:pt>
                <c:pt idx="8256">
                  <c:v>13420</c:v>
                </c:pt>
                <c:pt idx="8257">
                  <c:v>13402</c:v>
                </c:pt>
                <c:pt idx="8258">
                  <c:v>13379</c:v>
                </c:pt>
                <c:pt idx="8259">
                  <c:v>13355</c:v>
                </c:pt>
                <c:pt idx="8260">
                  <c:v>13332</c:v>
                </c:pt>
                <c:pt idx="8261">
                  <c:v>13309</c:v>
                </c:pt>
                <c:pt idx="8262">
                  <c:v>13286</c:v>
                </c:pt>
                <c:pt idx="8263">
                  <c:v>13267</c:v>
                </c:pt>
                <c:pt idx="8264">
                  <c:v>13244</c:v>
                </c:pt>
                <c:pt idx="8265">
                  <c:v>13226</c:v>
                </c:pt>
                <c:pt idx="8266">
                  <c:v>13111</c:v>
                </c:pt>
                <c:pt idx="8267">
                  <c:v>13180</c:v>
                </c:pt>
                <c:pt idx="8268">
                  <c:v>13161</c:v>
                </c:pt>
                <c:pt idx="8269">
                  <c:v>13143</c:v>
                </c:pt>
                <c:pt idx="8270">
                  <c:v>13124</c:v>
                </c:pt>
                <c:pt idx="8271">
                  <c:v>13101</c:v>
                </c:pt>
                <c:pt idx="8272">
                  <c:v>13083</c:v>
                </c:pt>
                <c:pt idx="8273">
                  <c:v>13065</c:v>
                </c:pt>
                <c:pt idx="8274">
                  <c:v>13042</c:v>
                </c:pt>
                <c:pt idx="8275">
                  <c:v>13019</c:v>
                </c:pt>
                <c:pt idx="8276">
                  <c:v>13000</c:v>
                </c:pt>
                <c:pt idx="8277">
                  <c:v>12978</c:v>
                </c:pt>
                <c:pt idx="8278">
                  <c:v>12959</c:v>
                </c:pt>
                <c:pt idx="8279">
                  <c:v>12941</c:v>
                </c:pt>
                <c:pt idx="8280">
                  <c:v>12923</c:v>
                </c:pt>
                <c:pt idx="8281">
                  <c:v>12904</c:v>
                </c:pt>
                <c:pt idx="8282">
                  <c:v>12882</c:v>
                </c:pt>
                <c:pt idx="8283">
                  <c:v>12863</c:v>
                </c:pt>
                <c:pt idx="8284">
                  <c:v>12845</c:v>
                </c:pt>
                <c:pt idx="8285">
                  <c:v>12822</c:v>
                </c:pt>
                <c:pt idx="8286">
                  <c:v>12804</c:v>
                </c:pt>
                <c:pt idx="8287">
                  <c:v>12786</c:v>
                </c:pt>
                <c:pt idx="8288">
                  <c:v>12772</c:v>
                </c:pt>
                <c:pt idx="8289">
                  <c:v>12750</c:v>
                </c:pt>
                <c:pt idx="8290">
                  <c:v>12732</c:v>
                </c:pt>
                <c:pt idx="8291">
                  <c:v>12709</c:v>
                </c:pt>
                <c:pt idx="8292">
                  <c:v>12718</c:v>
                </c:pt>
                <c:pt idx="8293">
                  <c:v>12700</c:v>
                </c:pt>
                <c:pt idx="8294">
                  <c:v>12668</c:v>
                </c:pt>
                <c:pt idx="8295">
                  <c:v>12641</c:v>
                </c:pt>
                <c:pt idx="8296">
                  <c:v>12618</c:v>
                </c:pt>
                <c:pt idx="8297">
                  <c:v>12600</c:v>
                </c:pt>
                <c:pt idx="8298">
                  <c:v>12578</c:v>
                </c:pt>
                <c:pt idx="8299">
                  <c:v>12560</c:v>
                </c:pt>
                <c:pt idx="8300">
                  <c:v>12546</c:v>
                </c:pt>
                <c:pt idx="8301">
                  <c:v>12528</c:v>
                </c:pt>
                <c:pt idx="8302">
                  <c:v>12510</c:v>
                </c:pt>
                <c:pt idx="8303">
                  <c:v>12497</c:v>
                </c:pt>
                <c:pt idx="8304">
                  <c:v>12474</c:v>
                </c:pt>
                <c:pt idx="8305">
                  <c:v>12452</c:v>
                </c:pt>
                <c:pt idx="8306">
                  <c:v>12434</c:v>
                </c:pt>
                <c:pt idx="8307">
                  <c:v>12416</c:v>
                </c:pt>
                <c:pt idx="8308">
                  <c:v>12398</c:v>
                </c:pt>
                <c:pt idx="8309">
                  <c:v>12371</c:v>
                </c:pt>
                <c:pt idx="8310">
                  <c:v>12353</c:v>
                </c:pt>
                <c:pt idx="8311">
                  <c:v>12331</c:v>
                </c:pt>
                <c:pt idx="8312">
                  <c:v>12313</c:v>
                </c:pt>
                <c:pt idx="8313">
                  <c:v>12295</c:v>
                </c:pt>
                <c:pt idx="8314">
                  <c:v>12278</c:v>
                </c:pt>
                <c:pt idx="8315">
                  <c:v>12260</c:v>
                </c:pt>
                <c:pt idx="8316">
                  <c:v>12242</c:v>
                </c:pt>
                <c:pt idx="8317">
                  <c:v>12224</c:v>
                </c:pt>
                <c:pt idx="8318">
                  <c:v>12207</c:v>
                </c:pt>
                <c:pt idx="8319">
                  <c:v>12198</c:v>
                </c:pt>
                <c:pt idx="8320">
                  <c:v>12175</c:v>
                </c:pt>
                <c:pt idx="8321">
                  <c:v>12171</c:v>
                </c:pt>
                <c:pt idx="8322">
                  <c:v>12158</c:v>
                </c:pt>
                <c:pt idx="8323">
                  <c:v>12144</c:v>
                </c:pt>
                <c:pt idx="8324">
                  <c:v>12122</c:v>
                </c:pt>
                <c:pt idx="8325">
                  <c:v>12109</c:v>
                </c:pt>
                <c:pt idx="8326">
                  <c:v>12091</c:v>
                </c:pt>
                <c:pt idx="8327">
                  <c:v>12091</c:v>
                </c:pt>
                <c:pt idx="8328">
                  <c:v>12061</c:v>
                </c:pt>
                <c:pt idx="8329">
                  <c:v>12047</c:v>
                </c:pt>
                <c:pt idx="8330">
                  <c:v>12021</c:v>
                </c:pt>
                <c:pt idx="8331">
                  <c:v>11995</c:v>
                </c:pt>
                <c:pt idx="8332">
                  <c:v>11981</c:v>
                </c:pt>
                <c:pt idx="8333">
                  <c:v>11951</c:v>
                </c:pt>
                <c:pt idx="8334">
                  <c:v>11937</c:v>
                </c:pt>
                <c:pt idx="8335">
                  <c:v>11916</c:v>
                </c:pt>
                <c:pt idx="8336">
                  <c:v>11889</c:v>
                </c:pt>
                <c:pt idx="8337">
                  <c:v>11867</c:v>
                </c:pt>
                <c:pt idx="8338">
                  <c:v>11850</c:v>
                </c:pt>
                <c:pt idx="8339">
                  <c:v>11832</c:v>
                </c:pt>
                <c:pt idx="8340">
                  <c:v>11815</c:v>
                </c:pt>
                <c:pt idx="8341">
                  <c:v>11806</c:v>
                </c:pt>
                <c:pt idx="8342">
                  <c:v>11780</c:v>
                </c:pt>
                <c:pt idx="8343">
                  <c:v>11771</c:v>
                </c:pt>
                <c:pt idx="8344">
                  <c:v>11741</c:v>
                </c:pt>
                <c:pt idx="8345">
                  <c:v>11728</c:v>
                </c:pt>
                <c:pt idx="8346">
                  <c:v>11728</c:v>
                </c:pt>
                <c:pt idx="8347">
                  <c:v>11802</c:v>
                </c:pt>
                <c:pt idx="8348">
                  <c:v>11828</c:v>
                </c:pt>
                <c:pt idx="8349">
                  <c:v>11876</c:v>
                </c:pt>
                <c:pt idx="8350">
                  <c:v>11876</c:v>
                </c:pt>
                <c:pt idx="8351">
                  <c:v>11907</c:v>
                </c:pt>
                <c:pt idx="8352">
                  <c:v>11916</c:v>
                </c:pt>
                <c:pt idx="8353">
                  <c:v>11937</c:v>
                </c:pt>
                <c:pt idx="8354">
                  <c:v>11946</c:v>
                </c:pt>
                <c:pt idx="8355">
                  <c:v>11920</c:v>
                </c:pt>
                <c:pt idx="8356">
                  <c:v>11880</c:v>
                </c:pt>
                <c:pt idx="8357">
                  <c:v>11706</c:v>
                </c:pt>
                <c:pt idx="8358">
                  <c:v>11758</c:v>
                </c:pt>
                <c:pt idx="8359">
                  <c:v>11763</c:v>
                </c:pt>
                <c:pt idx="8360">
                  <c:v>11745</c:v>
                </c:pt>
                <c:pt idx="8361">
                  <c:v>11741</c:v>
                </c:pt>
                <c:pt idx="8362">
                  <c:v>11737</c:v>
                </c:pt>
                <c:pt idx="8363">
                  <c:v>11724</c:v>
                </c:pt>
                <c:pt idx="8364">
                  <c:v>11693</c:v>
                </c:pt>
                <c:pt idx="8365">
                  <c:v>11685</c:v>
                </c:pt>
                <c:pt idx="8366">
                  <c:v>11667</c:v>
                </c:pt>
                <c:pt idx="8367">
                  <c:v>11659</c:v>
                </c:pt>
                <c:pt idx="8368">
                  <c:v>11650</c:v>
                </c:pt>
                <c:pt idx="8369">
                  <c:v>11641</c:v>
                </c:pt>
                <c:pt idx="8370">
                  <c:v>11637</c:v>
                </c:pt>
                <c:pt idx="8371">
                  <c:v>11633</c:v>
                </c:pt>
                <c:pt idx="8372">
                  <c:v>11672</c:v>
                </c:pt>
                <c:pt idx="8373">
                  <c:v>11702</c:v>
                </c:pt>
                <c:pt idx="8374">
                  <c:v>11711</c:v>
                </c:pt>
                <c:pt idx="8375">
                  <c:v>11711</c:v>
                </c:pt>
                <c:pt idx="8376">
                  <c:v>11711</c:v>
                </c:pt>
                <c:pt idx="8377">
                  <c:v>11706</c:v>
                </c:pt>
                <c:pt idx="8378">
                  <c:v>11685</c:v>
                </c:pt>
                <c:pt idx="8379">
                  <c:v>11737</c:v>
                </c:pt>
                <c:pt idx="8380">
                  <c:v>11728</c:v>
                </c:pt>
                <c:pt idx="8381">
                  <c:v>11741</c:v>
                </c:pt>
                <c:pt idx="8382">
                  <c:v>11741</c:v>
                </c:pt>
                <c:pt idx="8383">
                  <c:v>11706</c:v>
                </c:pt>
                <c:pt idx="8384">
                  <c:v>11711</c:v>
                </c:pt>
                <c:pt idx="8385">
                  <c:v>11728</c:v>
                </c:pt>
                <c:pt idx="8386">
                  <c:v>11624</c:v>
                </c:pt>
                <c:pt idx="8387">
                  <c:v>11590</c:v>
                </c:pt>
                <c:pt idx="8388">
                  <c:v>11585</c:v>
                </c:pt>
                <c:pt idx="8389">
                  <c:v>11611</c:v>
                </c:pt>
                <c:pt idx="8390">
                  <c:v>11607</c:v>
                </c:pt>
                <c:pt idx="8391">
                  <c:v>11607</c:v>
                </c:pt>
                <c:pt idx="8392">
                  <c:v>11602</c:v>
                </c:pt>
                <c:pt idx="8393">
                  <c:v>11602</c:v>
                </c:pt>
                <c:pt idx="8394">
                  <c:v>11641</c:v>
                </c:pt>
                <c:pt idx="8395">
                  <c:v>11559</c:v>
                </c:pt>
                <c:pt idx="8396">
                  <c:v>11598</c:v>
                </c:pt>
                <c:pt idx="8397">
                  <c:v>11542</c:v>
                </c:pt>
                <c:pt idx="8398">
                  <c:v>11564</c:v>
                </c:pt>
                <c:pt idx="8399">
                  <c:v>11534</c:v>
                </c:pt>
                <c:pt idx="8400">
                  <c:v>11516</c:v>
                </c:pt>
                <c:pt idx="8401">
                  <c:v>11508</c:v>
                </c:pt>
                <c:pt idx="8402">
                  <c:v>11499</c:v>
                </c:pt>
                <c:pt idx="8403">
                  <c:v>11486</c:v>
                </c:pt>
                <c:pt idx="8404">
                  <c:v>11474</c:v>
                </c:pt>
                <c:pt idx="8405">
                  <c:v>11568</c:v>
                </c:pt>
                <c:pt idx="8406">
                  <c:v>11802</c:v>
                </c:pt>
                <c:pt idx="8407">
                  <c:v>11916</c:v>
                </c:pt>
                <c:pt idx="8408">
                  <c:v>11964</c:v>
                </c:pt>
                <c:pt idx="8409">
                  <c:v>11977</c:v>
                </c:pt>
                <c:pt idx="8410">
                  <c:v>11990</c:v>
                </c:pt>
                <c:pt idx="8411">
                  <c:v>12012</c:v>
                </c:pt>
                <c:pt idx="8412">
                  <c:v>12030</c:v>
                </c:pt>
                <c:pt idx="8413">
                  <c:v>12021</c:v>
                </c:pt>
                <c:pt idx="8414">
                  <c:v>12021</c:v>
                </c:pt>
                <c:pt idx="8415">
                  <c:v>12030</c:v>
                </c:pt>
                <c:pt idx="8416">
                  <c:v>12025</c:v>
                </c:pt>
                <c:pt idx="8417">
                  <c:v>12030</c:v>
                </c:pt>
                <c:pt idx="8418">
                  <c:v>12030</c:v>
                </c:pt>
                <c:pt idx="8419">
                  <c:v>12034</c:v>
                </c:pt>
                <c:pt idx="8420">
                  <c:v>11995</c:v>
                </c:pt>
                <c:pt idx="8421">
                  <c:v>12043</c:v>
                </c:pt>
                <c:pt idx="8422">
                  <c:v>12043</c:v>
                </c:pt>
                <c:pt idx="8423">
                  <c:v>12034</c:v>
                </c:pt>
                <c:pt idx="8424">
                  <c:v>12030</c:v>
                </c:pt>
                <c:pt idx="8425">
                  <c:v>12012</c:v>
                </c:pt>
                <c:pt idx="8426">
                  <c:v>12025</c:v>
                </c:pt>
                <c:pt idx="8427">
                  <c:v>12030</c:v>
                </c:pt>
                <c:pt idx="8428">
                  <c:v>12008</c:v>
                </c:pt>
                <c:pt idx="8429">
                  <c:v>12021</c:v>
                </c:pt>
                <c:pt idx="8430">
                  <c:v>12025</c:v>
                </c:pt>
                <c:pt idx="8431">
                  <c:v>12198</c:v>
                </c:pt>
                <c:pt idx="8432">
                  <c:v>12282</c:v>
                </c:pt>
                <c:pt idx="8433">
                  <c:v>12300</c:v>
                </c:pt>
                <c:pt idx="8434">
                  <c:v>12336</c:v>
                </c:pt>
                <c:pt idx="8435">
                  <c:v>12336</c:v>
                </c:pt>
                <c:pt idx="8436">
                  <c:v>12349</c:v>
                </c:pt>
                <c:pt idx="8437">
                  <c:v>12371</c:v>
                </c:pt>
                <c:pt idx="8438">
                  <c:v>12376</c:v>
                </c:pt>
                <c:pt idx="8439">
                  <c:v>12380</c:v>
                </c:pt>
                <c:pt idx="8440">
                  <c:v>12389</c:v>
                </c:pt>
                <c:pt idx="8441">
                  <c:v>12394</c:v>
                </c:pt>
                <c:pt idx="8442">
                  <c:v>12394</c:v>
                </c:pt>
                <c:pt idx="8443">
                  <c:v>12407</c:v>
                </c:pt>
                <c:pt idx="8444">
                  <c:v>12398</c:v>
                </c:pt>
                <c:pt idx="8445">
                  <c:v>12403</c:v>
                </c:pt>
                <c:pt idx="8446">
                  <c:v>12394</c:v>
                </c:pt>
                <c:pt idx="8447">
                  <c:v>12407</c:v>
                </c:pt>
                <c:pt idx="8448">
                  <c:v>12429</c:v>
                </c:pt>
                <c:pt idx="8449">
                  <c:v>12452</c:v>
                </c:pt>
                <c:pt idx="8450">
                  <c:v>12461</c:v>
                </c:pt>
                <c:pt idx="8451">
                  <c:v>12470</c:v>
                </c:pt>
                <c:pt idx="8452">
                  <c:v>12474</c:v>
                </c:pt>
                <c:pt idx="8453">
                  <c:v>12465</c:v>
                </c:pt>
                <c:pt idx="8454">
                  <c:v>12461</c:v>
                </c:pt>
                <c:pt idx="8455">
                  <c:v>12461</c:v>
                </c:pt>
                <c:pt idx="8456">
                  <c:v>12465</c:v>
                </c:pt>
                <c:pt idx="8457">
                  <c:v>12470</c:v>
                </c:pt>
                <c:pt idx="8458">
                  <c:v>12470</c:v>
                </c:pt>
                <c:pt idx="8459">
                  <c:v>12465</c:v>
                </c:pt>
                <c:pt idx="8460">
                  <c:v>12461</c:v>
                </c:pt>
                <c:pt idx="8461">
                  <c:v>12456</c:v>
                </c:pt>
                <c:pt idx="8462">
                  <c:v>12452</c:v>
                </c:pt>
                <c:pt idx="8463">
                  <c:v>12447</c:v>
                </c:pt>
                <c:pt idx="8464">
                  <c:v>12416</c:v>
                </c:pt>
                <c:pt idx="8465">
                  <c:v>12465</c:v>
                </c:pt>
                <c:pt idx="8466">
                  <c:v>12497</c:v>
                </c:pt>
                <c:pt idx="8467">
                  <c:v>12555</c:v>
                </c:pt>
                <c:pt idx="8468">
                  <c:v>12573</c:v>
                </c:pt>
                <c:pt idx="8469">
                  <c:v>12587</c:v>
                </c:pt>
                <c:pt idx="8470">
                  <c:v>12605</c:v>
                </c:pt>
                <c:pt idx="8471">
                  <c:v>12650</c:v>
                </c:pt>
                <c:pt idx="8472">
                  <c:v>12664</c:v>
                </c:pt>
                <c:pt idx="8473">
                  <c:v>12673</c:v>
                </c:pt>
                <c:pt idx="8474">
                  <c:v>12695</c:v>
                </c:pt>
                <c:pt idx="8475">
                  <c:v>12713</c:v>
                </c:pt>
                <c:pt idx="8476">
                  <c:v>12732</c:v>
                </c:pt>
                <c:pt idx="8477">
                  <c:v>12741</c:v>
                </c:pt>
                <c:pt idx="8478">
                  <c:v>12745</c:v>
                </c:pt>
                <c:pt idx="8479">
                  <c:v>12759</c:v>
                </c:pt>
                <c:pt idx="8480">
                  <c:v>12768</c:v>
                </c:pt>
                <c:pt idx="8481">
                  <c:v>12768</c:v>
                </c:pt>
                <c:pt idx="8482">
                  <c:v>12827</c:v>
                </c:pt>
                <c:pt idx="8483">
                  <c:v>12831</c:v>
                </c:pt>
                <c:pt idx="8484">
                  <c:v>12822</c:v>
                </c:pt>
                <c:pt idx="8485">
                  <c:v>12822</c:v>
                </c:pt>
                <c:pt idx="8486">
                  <c:v>12831</c:v>
                </c:pt>
                <c:pt idx="8487">
                  <c:v>12836</c:v>
                </c:pt>
                <c:pt idx="8488">
                  <c:v>12831</c:v>
                </c:pt>
                <c:pt idx="8489">
                  <c:v>12845</c:v>
                </c:pt>
                <c:pt idx="8490">
                  <c:v>12845</c:v>
                </c:pt>
                <c:pt idx="8491">
                  <c:v>12841</c:v>
                </c:pt>
                <c:pt idx="8492">
                  <c:v>12845</c:v>
                </c:pt>
                <c:pt idx="8493">
                  <c:v>12831</c:v>
                </c:pt>
                <c:pt idx="8494">
                  <c:v>12841</c:v>
                </c:pt>
                <c:pt idx="8495">
                  <c:v>12841</c:v>
                </c:pt>
                <c:pt idx="8496">
                  <c:v>12836</c:v>
                </c:pt>
                <c:pt idx="8497">
                  <c:v>12827</c:v>
                </c:pt>
                <c:pt idx="8498">
                  <c:v>12831</c:v>
                </c:pt>
                <c:pt idx="8499">
                  <c:v>12836</c:v>
                </c:pt>
                <c:pt idx="8500">
                  <c:v>12841</c:v>
                </c:pt>
                <c:pt idx="8501">
                  <c:v>12850</c:v>
                </c:pt>
                <c:pt idx="8502">
                  <c:v>12850</c:v>
                </c:pt>
                <c:pt idx="8503">
                  <c:v>12841</c:v>
                </c:pt>
                <c:pt idx="8504">
                  <c:v>12841</c:v>
                </c:pt>
                <c:pt idx="8505">
                  <c:v>12831</c:v>
                </c:pt>
                <c:pt idx="8506">
                  <c:v>12818</c:v>
                </c:pt>
                <c:pt idx="8507">
                  <c:v>12809</c:v>
                </c:pt>
                <c:pt idx="8508">
                  <c:v>12818</c:v>
                </c:pt>
                <c:pt idx="8509">
                  <c:v>12809</c:v>
                </c:pt>
                <c:pt idx="8510">
                  <c:v>12804</c:v>
                </c:pt>
                <c:pt idx="8511">
                  <c:v>12786</c:v>
                </c:pt>
                <c:pt idx="8512">
                  <c:v>12772</c:v>
                </c:pt>
                <c:pt idx="8513">
                  <c:v>12759</c:v>
                </c:pt>
                <c:pt idx="8514">
                  <c:v>12763</c:v>
                </c:pt>
                <c:pt idx="8515">
                  <c:v>12754</c:v>
                </c:pt>
                <c:pt idx="8516">
                  <c:v>12655</c:v>
                </c:pt>
                <c:pt idx="8517">
                  <c:v>12641</c:v>
                </c:pt>
                <c:pt idx="8518">
                  <c:v>12636</c:v>
                </c:pt>
                <c:pt idx="8519">
                  <c:v>12627</c:v>
                </c:pt>
                <c:pt idx="8520">
                  <c:v>12614</c:v>
                </c:pt>
                <c:pt idx="8521">
                  <c:v>12609</c:v>
                </c:pt>
                <c:pt idx="8522">
                  <c:v>12600</c:v>
                </c:pt>
                <c:pt idx="8523">
                  <c:v>12596</c:v>
                </c:pt>
                <c:pt idx="8524">
                  <c:v>12573</c:v>
                </c:pt>
                <c:pt idx="8525">
                  <c:v>12564</c:v>
                </c:pt>
                <c:pt idx="8526">
                  <c:v>12555</c:v>
                </c:pt>
                <c:pt idx="8527">
                  <c:v>12555</c:v>
                </c:pt>
                <c:pt idx="8528">
                  <c:v>12546</c:v>
                </c:pt>
                <c:pt idx="8529">
                  <c:v>12533</c:v>
                </c:pt>
                <c:pt idx="8530">
                  <c:v>12528</c:v>
                </c:pt>
                <c:pt idx="8531">
                  <c:v>12519</c:v>
                </c:pt>
                <c:pt idx="8532">
                  <c:v>12519</c:v>
                </c:pt>
                <c:pt idx="8533">
                  <c:v>12501</c:v>
                </c:pt>
                <c:pt idx="8534">
                  <c:v>12497</c:v>
                </c:pt>
                <c:pt idx="8535">
                  <c:v>12479</c:v>
                </c:pt>
                <c:pt idx="8536">
                  <c:v>12465</c:v>
                </c:pt>
                <c:pt idx="8537">
                  <c:v>12452</c:v>
                </c:pt>
                <c:pt idx="8538">
                  <c:v>12438</c:v>
                </c:pt>
                <c:pt idx="8539">
                  <c:v>12421</c:v>
                </c:pt>
                <c:pt idx="8540">
                  <c:v>12407</c:v>
                </c:pt>
                <c:pt idx="8541">
                  <c:v>12394</c:v>
                </c:pt>
                <c:pt idx="8542">
                  <c:v>12380</c:v>
                </c:pt>
                <c:pt idx="8543">
                  <c:v>12367</c:v>
                </c:pt>
                <c:pt idx="8544">
                  <c:v>12344</c:v>
                </c:pt>
                <c:pt idx="8545">
                  <c:v>12331</c:v>
                </c:pt>
                <c:pt idx="8546">
                  <c:v>12322</c:v>
                </c:pt>
                <c:pt idx="8547">
                  <c:v>12309</c:v>
                </c:pt>
                <c:pt idx="8548">
                  <c:v>12273</c:v>
                </c:pt>
                <c:pt idx="8549">
                  <c:v>12251</c:v>
                </c:pt>
                <c:pt idx="8550">
                  <c:v>12233</c:v>
                </c:pt>
                <c:pt idx="8551">
                  <c:v>12189</c:v>
                </c:pt>
                <c:pt idx="8552">
                  <c:v>12207</c:v>
                </c:pt>
                <c:pt idx="8553">
                  <c:v>12193</c:v>
                </c:pt>
                <c:pt idx="8554">
                  <c:v>12180</c:v>
                </c:pt>
                <c:pt idx="8555">
                  <c:v>12131</c:v>
                </c:pt>
                <c:pt idx="8556">
                  <c:v>12109</c:v>
                </c:pt>
                <c:pt idx="8557">
                  <c:v>12087</c:v>
                </c:pt>
                <c:pt idx="8558">
                  <c:v>12100</c:v>
                </c:pt>
                <c:pt idx="8559">
                  <c:v>12083</c:v>
                </c:pt>
                <c:pt idx="8560">
                  <c:v>12065</c:v>
                </c:pt>
                <c:pt idx="8561">
                  <c:v>12043</c:v>
                </c:pt>
                <c:pt idx="8562">
                  <c:v>12025</c:v>
                </c:pt>
                <c:pt idx="8563">
                  <c:v>12008</c:v>
                </c:pt>
                <c:pt idx="8564">
                  <c:v>11995</c:v>
                </c:pt>
                <c:pt idx="8565">
                  <c:v>11968</c:v>
                </c:pt>
                <c:pt idx="8566">
                  <c:v>11951</c:v>
                </c:pt>
                <c:pt idx="8567">
                  <c:v>11933</c:v>
                </c:pt>
                <c:pt idx="8568">
                  <c:v>11907</c:v>
                </c:pt>
                <c:pt idx="8569">
                  <c:v>11898</c:v>
                </c:pt>
                <c:pt idx="8570">
                  <c:v>11880</c:v>
                </c:pt>
                <c:pt idx="8571">
                  <c:v>11863</c:v>
                </c:pt>
                <c:pt idx="8572">
                  <c:v>11841</c:v>
                </c:pt>
                <c:pt idx="8573">
                  <c:v>11824</c:v>
                </c:pt>
                <c:pt idx="8574">
                  <c:v>11798</c:v>
                </c:pt>
                <c:pt idx="8575">
                  <c:v>11776</c:v>
                </c:pt>
                <c:pt idx="8576">
                  <c:v>11564</c:v>
                </c:pt>
                <c:pt idx="8577">
                  <c:v>11542</c:v>
                </c:pt>
                <c:pt idx="8578">
                  <c:v>11529</c:v>
                </c:pt>
                <c:pt idx="8579">
                  <c:v>11474</c:v>
                </c:pt>
                <c:pt idx="8580">
                  <c:v>11457</c:v>
                </c:pt>
                <c:pt idx="8581">
                  <c:v>11439</c:v>
                </c:pt>
                <c:pt idx="8582">
                  <c:v>11439</c:v>
                </c:pt>
                <c:pt idx="8583">
                  <c:v>11418</c:v>
                </c:pt>
                <c:pt idx="8584">
                  <c:v>11427</c:v>
                </c:pt>
                <c:pt idx="8585">
                  <c:v>11401</c:v>
                </c:pt>
                <c:pt idx="8586">
                  <c:v>11354</c:v>
                </c:pt>
                <c:pt idx="8587">
                  <c:v>11329</c:v>
                </c:pt>
                <c:pt idx="8588">
                  <c:v>11308</c:v>
                </c:pt>
                <c:pt idx="8589">
                  <c:v>11291</c:v>
                </c:pt>
                <c:pt idx="8590">
                  <c:v>11270</c:v>
                </c:pt>
                <c:pt idx="8591">
                  <c:v>11253</c:v>
                </c:pt>
                <c:pt idx="8592">
                  <c:v>11236</c:v>
                </c:pt>
                <c:pt idx="8593">
                  <c:v>11215</c:v>
                </c:pt>
                <c:pt idx="8594">
                  <c:v>11198</c:v>
                </c:pt>
                <c:pt idx="8595">
                  <c:v>11177</c:v>
                </c:pt>
                <c:pt idx="8596">
                  <c:v>11152</c:v>
                </c:pt>
                <c:pt idx="8597">
                  <c:v>11135</c:v>
                </c:pt>
                <c:pt idx="8598">
                  <c:v>11114</c:v>
                </c:pt>
                <c:pt idx="8599">
                  <c:v>11097</c:v>
                </c:pt>
                <c:pt idx="8600">
                  <c:v>11076</c:v>
                </c:pt>
                <c:pt idx="8601">
                  <c:v>11055</c:v>
                </c:pt>
                <c:pt idx="8602">
                  <c:v>11030</c:v>
                </c:pt>
                <c:pt idx="8603">
                  <c:v>11018</c:v>
                </c:pt>
                <c:pt idx="8604">
                  <c:v>10989</c:v>
                </c:pt>
                <c:pt idx="8605">
                  <c:v>10968</c:v>
                </c:pt>
                <c:pt idx="8606">
                  <c:v>10951</c:v>
                </c:pt>
                <c:pt idx="8607">
                  <c:v>10930</c:v>
                </c:pt>
                <c:pt idx="8608">
                  <c:v>10930</c:v>
                </c:pt>
                <c:pt idx="8609">
                  <c:v>10881</c:v>
                </c:pt>
                <c:pt idx="8610">
                  <c:v>10860</c:v>
                </c:pt>
                <c:pt idx="8611">
                  <c:v>10856</c:v>
                </c:pt>
                <c:pt idx="8612">
                  <c:v>10827</c:v>
                </c:pt>
                <c:pt idx="8613">
                  <c:v>10815</c:v>
                </c:pt>
                <c:pt idx="8614">
                  <c:v>10794</c:v>
                </c:pt>
                <c:pt idx="8615">
                  <c:v>10778</c:v>
                </c:pt>
                <c:pt idx="8616">
                  <c:v>10774</c:v>
                </c:pt>
                <c:pt idx="8617">
                  <c:v>10753</c:v>
                </c:pt>
                <c:pt idx="8618">
                  <c:v>10708</c:v>
                </c:pt>
                <c:pt idx="8619">
                  <c:v>10692</c:v>
                </c:pt>
                <c:pt idx="8620">
                  <c:v>10671</c:v>
                </c:pt>
                <c:pt idx="8621">
                  <c:v>10655</c:v>
                </c:pt>
                <c:pt idx="8622">
                  <c:v>10631</c:v>
                </c:pt>
                <c:pt idx="8623">
                  <c:v>10615</c:v>
                </c:pt>
                <c:pt idx="8624">
                  <c:v>10602</c:v>
                </c:pt>
                <c:pt idx="8625">
                  <c:v>10578</c:v>
                </c:pt>
                <c:pt idx="8626">
                  <c:v>10574</c:v>
                </c:pt>
                <c:pt idx="8627">
                  <c:v>10546</c:v>
                </c:pt>
                <c:pt idx="8628">
                  <c:v>10530</c:v>
                </c:pt>
                <c:pt idx="8629">
                  <c:v>10509</c:v>
                </c:pt>
                <c:pt idx="8630">
                  <c:v>10477</c:v>
                </c:pt>
                <c:pt idx="8631">
                  <c:v>10461</c:v>
                </c:pt>
                <c:pt idx="8632">
                  <c:v>10441</c:v>
                </c:pt>
                <c:pt idx="8633">
                  <c:v>10409</c:v>
                </c:pt>
                <c:pt idx="8634">
                  <c:v>10401</c:v>
                </c:pt>
                <c:pt idx="8635">
                  <c:v>10365</c:v>
                </c:pt>
                <c:pt idx="8636">
                  <c:v>10346</c:v>
                </c:pt>
                <c:pt idx="8637">
                  <c:v>10334</c:v>
                </c:pt>
                <c:pt idx="8638">
                  <c:v>10318</c:v>
                </c:pt>
                <c:pt idx="8639">
                  <c:v>10310</c:v>
                </c:pt>
                <c:pt idx="8640">
                  <c:v>10274</c:v>
                </c:pt>
                <c:pt idx="8641">
                  <c:v>10282</c:v>
                </c:pt>
                <c:pt idx="8642">
                  <c:v>10259</c:v>
                </c:pt>
                <c:pt idx="8643">
                  <c:v>10243</c:v>
                </c:pt>
                <c:pt idx="8644">
                  <c:v>10219</c:v>
                </c:pt>
                <c:pt idx="8645">
                  <c:v>10192</c:v>
                </c:pt>
                <c:pt idx="8646">
                  <c:v>10184</c:v>
                </c:pt>
                <c:pt idx="8647">
                  <c:v>10184</c:v>
                </c:pt>
                <c:pt idx="8648">
                  <c:v>10184</c:v>
                </c:pt>
                <c:pt idx="8649">
                  <c:v>10235</c:v>
                </c:pt>
                <c:pt idx="8650">
                  <c:v>10215</c:v>
                </c:pt>
                <c:pt idx="8651">
                  <c:v>10200</c:v>
                </c:pt>
                <c:pt idx="8652">
                  <c:v>10188</c:v>
                </c:pt>
                <c:pt idx="8653">
                  <c:v>10192</c:v>
                </c:pt>
                <c:pt idx="8654">
                  <c:v>10176</c:v>
                </c:pt>
                <c:pt idx="8655">
                  <c:v>10161</c:v>
                </c:pt>
                <c:pt idx="8656">
                  <c:v>10149</c:v>
                </c:pt>
                <c:pt idx="8657">
                  <c:v>10172</c:v>
                </c:pt>
                <c:pt idx="8658">
                  <c:v>10137</c:v>
                </c:pt>
                <c:pt idx="8659">
                  <c:v>10086</c:v>
                </c:pt>
                <c:pt idx="8660">
                  <c:v>10071</c:v>
                </c:pt>
                <c:pt idx="8661">
                  <c:v>10059</c:v>
                </c:pt>
                <c:pt idx="8662">
                  <c:v>9928</c:v>
                </c:pt>
                <c:pt idx="8663">
                  <c:v>9916</c:v>
                </c:pt>
                <c:pt idx="8664">
                  <c:v>9901</c:v>
                </c:pt>
                <c:pt idx="8665">
                  <c:v>9877</c:v>
                </c:pt>
                <c:pt idx="8666">
                  <c:v>9870</c:v>
                </c:pt>
                <c:pt idx="8667">
                  <c:v>9858</c:v>
                </c:pt>
                <c:pt idx="8668">
                  <c:v>9824</c:v>
                </c:pt>
                <c:pt idx="8669">
                  <c:v>9801</c:v>
                </c:pt>
                <c:pt idx="8670">
                  <c:v>9785</c:v>
                </c:pt>
                <c:pt idx="8671">
                  <c:v>9770</c:v>
                </c:pt>
                <c:pt idx="8672">
                  <c:v>9755</c:v>
                </c:pt>
                <c:pt idx="8673">
                  <c:v>9644</c:v>
                </c:pt>
                <c:pt idx="8674">
                  <c:v>9625</c:v>
                </c:pt>
                <c:pt idx="8675">
                  <c:v>9606</c:v>
                </c:pt>
                <c:pt idx="8676">
                  <c:v>9587</c:v>
                </c:pt>
                <c:pt idx="8677">
                  <c:v>9572</c:v>
                </c:pt>
                <c:pt idx="8678">
                  <c:v>9553</c:v>
                </c:pt>
                <c:pt idx="8679">
                  <c:v>9534</c:v>
                </c:pt>
                <c:pt idx="8680">
                  <c:v>9515</c:v>
                </c:pt>
                <c:pt idx="8681">
                  <c:v>9546</c:v>
                </c:pt>
                <c:pt idx="8682">
                  <c:v>9531</c:v>
                </c:pt>
                <c:pt idx="8683">
                  <c:v>9515</c:v>
                </c:pt>
                <c:pt idx="8684">
                  <c:v>9500</c:v>
                </c:pt>
                <c:pt idx="8685">
                  <c:v>9478</c:v>
                </c:pt>
                <c:pt idx="8686">
                  <c:v>9474</c:v>
                </c:pt>
                <c:pt idx="8687">
                  <c:v>9402</c:v>
                </c:pt>
                <c:pt idx="8688">
                  <c:v>9384</c:v>
                </c:pt>
                <c:pt idx="8689">
                  <c:v>9369</c:v>
                </c:pt>
                <c:pt idx="8690">
                  <c:v>9361</c:v>
                </c:pt>
                <c:pt idx="8691">
                  <c:v>9346</c:v>
                </c:pt>
                <c:pt idx="8692">
                  <c:v>9324</c:v>
                </c:pt>
                <c:pt idx="8693">
                  <c:v>9305</c:v>
                </c:pt>
                <c:pt idx="8694">
                  <c:v>9286</c:v>
                </c:pt>
                <c:pt idx="8695">
                  <c:v>9275</c:v>
                </c:pt>
                <c:pt idx="8696">
                  <c:v>9257</c:v>
                </c:pt>
                <c:pt idx="8697">
                  <c:v>9245</c:v>
                </c:pt>
                <c:pt idx="8698">
                  <c:v>9230</c:v>
                </c:pt>
                <c:pt idx="8699">
                  <c:v>9219</c:v>
                </c:pt>
                <c:pt idx="8700">
                  <c:v>9204</c:v>
                </c:pt>
                <c:pt idx="8701">
                  <c:v>9197</c:v>
                </c:pt>
                <c:pt idx="8702">
                  <c:v>9186</c:v>
                </c:pt>
                <c:pt idx="8703">
                  <c:v>9175</c:v>
                </c:pt>
                <c:pt idx="8704">
                  <c:v>9167</c:v>
                </c:pt>
                <c:pt idx="8705">
                  <c:v>9156</c:v>
                </c:pt>
                <c:pt idx="8706">
                  <c:v>9145</c:v>
                </c:pt>
                <c:pt idx="8707">
                  <c:v>9126</c:v>
                </c:pt>
                <c:pt idx="8708">
                  <c:v>9108</c:v>
                </c:pt>
                <c:pt idx="8709">
                  <c:v>9093</c:v>
                </c:pt>
                <c:pt idx="8710">
                  <c:v>9074</c:v>
                </c:pt>
                <c:pt idx="8711">
                  <c:v>9063</c:v>
                </c:pt>
                <c:pt idx="8712">
                  <c:v>9067</c:v>
                </c:pt>
                <c:pt idx="8713">
                  <c:v>9100</c:v>
                </c:pt>
                <c:pt idx="8714">
                  <c:v>9149</c:v>
                </c:pt>
                <c:pt idx="8715">
                  <c:v>9197</c:v>
                </c:pt>
                <c:pt idx="8716">
                  <c:v>9324</c:v>
                </c:pt>
                <c:pt idx="8717">
                  <c:v>9316</c:v>
                </c:pt>
                <c:pt idx="8718">
                  <c:v>9380</c:v>
                </c:pt>
                <c:pt idx="8719">
                  <c:v>9448</c:v>
                </c:pt>
                <c:pt idx="8720">
                  <c:v>9512</c:v>
                </c:pt>
                <c:pt idx="8721">
                  <c:v>9580</c:v>
                </c:pt>
                <c:pt idx="8722">
                  <c:v>9664</c:v>
                </c:pt>
                <c:pt idx="8723">
                  <c:v>9701</c:v>
                </c:pt>
                <c:pt idx="8724">
                  <c:v>9770</c:v>
                </c:pt>
                <c:pt idx="8725">
                  <c:v>9870</c:v>
                </c:pt>
                <c:pt idx="8726">
                  <c:v>9939</c:v>
                </c:pt>
                <c:pt idx="8727">
                  <c:v>9993</c:v>
                </c:pt>
                <c:pt idx="8728">
                  <c:v>10036</c:v>
                </c:pt>
                <c:pt idx="8729">
                  <c:v>10067</c:v>
                </c:pt>
                <c:pt idx="8730">
                  <c:v>10086</c:v>
                </c:pt>
                <c:pt idx="8731">
                  <c:v>10106</c:v>
                </c:pt>
                <c:pt idx="8732">
                  <c:v>10129</c:v>
                </c:pt>
                <c:pt idx="8733">
                  <c:v>10118</c:v>
                </c:pt>
                <c:pt idx="8734">
                  <c:v>10110</c:v>
                </c:pt>
                <c:pt idx="8735">
                  <c:v>10168</c:v>
                </c:pt>
                <c:pt idx="8736">
                  <c:v>10083</c:v>
                </c:pt>
                <c:pt idx="8737">
                  <c:v>10067</c:v>
                </c:pt>
                <c:pt idx="8738">
                  <c:v>10051</c:v>
                </c:pt>
                <c:pt idx="8739">
                  <c:v>10040</c:v>
                </c:pt>
                <c:pt idx="8740">
                  <c:v>10028</c:v>
                </c:pt>
                <c:pt idx="8741">
                  <c:v>9966</c:v>
                </c:pt>
                <c:pt idx="8742">
                  <c:v>9820</c:v>
                </c:pt>
                <c:pt idx="8743">
                  <c:v>9678</c:v>
                </c:pt>
                <c:pt idx="8744">
                  <c:v>9553</c:v>
                </c:pt>
                <c:pt idx="8745">
                  <c:v>9429</c:v>
                </c:pt>
                <c:pt idx="8746">
                  <c:v>9264</c:v>
                </c:pt>
                <c:pt idx="8747">
                  <c:v>9175</c:v>
                </c:pt>
                <c:pt idx="8748">
                  <c:v>9126</c:v>
                </c:pt>
                <c:pt idx="8749">
                  <c:v>9108</c:v>
                </c:pt>
                <c:pt idx="8750">
                  <c:v>9163</c:v>
                </c:pt>
                <c:pt idx="8751">
                  <c:v>9160</c:v>
                </c:pt>
                <c:pt idx="8752">
                  <c:v>9152</c:v>
                </c:pt>
                <c:pt idx="8753">
                  <c:v>9141</c:v>
                </c:pt>
                <c:pt idx="8754">
                  <c:v>9119</c:v>
                </c:pt>
                <c:pt idx="8755">
                  <c:v>9115</c:v>
                </c:pt>
                <c:pt idx="8756">
                  <c:v>9112</c:v>
                </c:pt>
                <c:pt idx="8757">
                  <c:v>9108</c:v>
                </c:pt>
                <c:pt idx="8758">
                  <c:v>9219</c:v>
                </c:pt>
                <c:pt idx="8759">
                  <c:v>9264</c:v>
                </c:pt>
                <c:pt idx="8760">
                  <c:v>9271</c:v>
                </c:pt>
                <c:pt idx="8761">
                  <c:v>9275</c:v>
                </c:pt>
                <c:pt idx="8762">
                  <c:v>9271</c:v>
                </c:pt>
                <c:pt idx="8763">
                  <c:v>9275</c:v>
                </c:pt>
                <c:pt idx="8764">
                  <c:v>9275</c:v>
                </c:pt>
                <c:pt idx="8765">
                  <c:v>9268</c:v>
                </c:pt>
                <c:pt idx="8766">
                  <c:v>9260</c:v>
                </c:pt>
                <c:pt idx="8767">
                  <c:v>9253</c:v>
                </c:pt>
                <c:pt idx="8768">
                  <c:v>9234</c:v>
                </c:pt>
                <c:pt idx="8769">
                  <c:v>9223</c:v>
                </c:pt>
                <c:pt idx="8770">
                  <c:v>9230</c:v>
                </c:pt>
                <c:pt idx="8771">
                  <c:v>9223</c:v>
                </c:pt>
                <c:pt idx="8772">
                  <c:v>9223</c:v>
                </c:pt>
                <c:pt idx="8773">
                  <c:v>9212</c:v>
                </c:pt>
                <c:pt idx="8774">
                  <c:v>9238</c:v>
                </c:pt>
                <c:pt idx="8775">
                  <c:v>9264</c:v>
                </c:pt>
                <c:pt idx="8776">
                  <c:v>9305</c:v>
                </c:pt>
                <c:pt idx="8777">
                  <c:v>9320</c:v>
                </c:pt>
                <c:pt idx="8778">
                  <c:v>9365</c:v>
                </c:pt>
                <c:pt idx="8779">
                  <c:v>9384</c:v>
                </c:pt>
                <c:pt idx="8780">
                  <c:v>9395</c:v>
                </c:pt>
                <c:pt idx="8781">
                  <c:v>9402</c:v>
                </c:pt>
                <c:pt idx="8782">
                  <c:v>9402</c:v>
                </c:pt>
                <c:pt idx="8783">
                  <c:v>9402</c:v>
                </c:pt>
                <c:pt idx="8784">
                  <c:v>9451</c:v>
                </c:pt>
                <c:pt idx="8785">
                  <c:v>9257</c:v>
                </c:pt>
                <c:pt idx="8786">
                  <c:v>9257</c:v>
                </c:pt>
                <c:pt idx="8787">
                  <c:v>8781</c:v>
                </c:pt>
                <c:pt idx="8788">
                  <c:v>10133</c:v>
                </c:pt>
                <c:pt idx="8789">
                  <c:v>10667</c:v>
                </c:pt>
                <c:pt idx="8790">
                  <c:v>10729</c:v>
                </c:pt>
                <c:pt idx="8791">
                  <c:v>10598</c:v>
                </c:pt>
                <c:pt idx="8792">
                  <c:v>10598</c:v>
                </c:pt>
                <c:pt idx="8793">
                  <c:v>10606</c:v>
                </c:pt>
                <c:pt idx="8794">
                  <c:v>10635</c:v>
                </c:pt>
                <c:pt idx="8795">
                  <c:v>10676</c:v>
                </c:pt>
                <c:pt idx="8796">
                  <c:v>10724</c:v>
                </c:pt>
                <c:pt idx="8797">
                  <c:v>10757</c:v>
                </c:pt>
                <c:pt idx="8798">
                  <c:v>10774</c:v>
                </c:pt>
                <c:pt idx="8799">
                  <c:v>10802</c:v>
                </c:pt>
                <c:pt idx="8800">
                  <c:v>10831</c:v>
                </c:pt>
                <c:pt idx="8801">
                  <c:v>10852</c:v>
                </c:pt>
                <c:pt idx="8802">
                  <c:v>10872</c:v>
                </c:pt>
                <c:pt idx="8803">
                  <c:v>11114</c:v>
                </c:pt>
                <c:pt idx="8804">
                  <c:v>11265</c:v>
                </c:pt>
                <c:pt idx="8805">
                  <c:v>11435</c:v>
                </c:pt>
                <c:pt idx="8806">
                  <c:v>11620</c:v>
                </c:pt>
                <c:pt idx="8807">
                  <c:v>11806</c:v>
                </c:pt>
                <c:pt idx="8808">
                  <c:v>11986</c:v>
                </c:pt>
                <c:pt idx="8809">
                  <c:v>12136</c:v>
                </c:pt>
                <c:pt idx="8810">
                  <c:v>12344</c:v>
                </c:pt>
                <c:pt idx="8811">
                  <c:v>12492</c:v>
                </c:pt>
                <c:pt idx="8812">
                  <c:v>12587</c:v>
                </c:pt>
                <c:pt idx="8813">
                  <c:v>12686</c:v>
                </c:pt>
                <c:pt idx="8814">
                  <c:v>19120</c:v>
                </c:pt>
                <c:pt idx="8815">
                  <c:v>23105</c:v>
                </c:pt>
                <c:pt idx="8816">
                  <c:v>24459</c:v>
                </c:pt>
                <c:pt idx="8817">
                  <c:v>25590</c:v>
                </c:pt>
                <c:pt idx="8818">
                  <c:v>26332</c:v>
                </c:pt>
                <c:pt idx="8819">
                  <c:v>26784</c:v>
                </c:pt>
                <c:pt idx="8820">
                  <c:v>27377</c:v>
                </c:pt>
                <c:pt idx="8821">
                  <c:v>27738</c:v>
                </c:pt>
                <c:pt idx="8822">
                  <c:v>27993</c:v>
                </c:pt>
                <c:pt idx="8823">
                  <c:v>28220</c:v>
                </c:pt>
                <c:pt idx="8824">
                  <c:v>28403</c:v>
                </c:pt>
                <c:pt idx="8825">
                  <c:v>28587</c:v>
                </c:pt>
                <c:pt idx="8826">
                  <c:v>28690</c:v>
                </c:pt>
                <c:pt idx="8827">
                  <c:v>28801</c:v>
                </c:pt>
                <c:pt idx="8828">
                  <c:v>28890</c:v>
                </c:pt>
                <c:pt idx="8829">
                  <c:v>28979</c:v>
                </c:pt>
                <c:pt idx="8830">
                  <c:v>29068</c:v>
                </c:pt>
                <c:pt idx="8831">
                  <c:v>29121</c:v>
                </c:pt>
                <c:pt idx="8832">
                  <c:v>29195</c:v>
                </c:pt>
                <c:pt idx="8833">
                  <c:v>29247</c:v>
                </c:pt>
                <c:pt idx="8834">
                  <c:v>29307</c:v>
                </c:pt>
                <c:pt idx="8835">
                  <c:v>29367</c:v>
                </c:pt>
                <c:pt idx="8836">
                  <c:v>29427</c:v>
                </c:pt>
                <c:pt idx="8837">
                  <c:v>29486</c:v>
                </c:pt>
                <c:pt idx="8838">
                  <c:v>29516</c:v>
                </c:pt>
                <c:pt idx="8839">
                  <c:v>29592</c:v>
                </c:pt>
                <c:pt idx="8840">
                  <c:v>29599</c:v>
                </c:pt>
                <c:pt idx="8841">
                  <c:v>29637</c:v>
                </c:pt>
                <c:pt idx="8842">
                  <c:v>29667</c:v>
                </c:pt>
                <c:pt idx="8843">
                  <c:v>29697</c:v>
                </c:pt>
                <c:pt idx="8844">
                  <c:v>29727</c:v>
                </c:pt>
                <c:pt idx="8845">
                  <c:v>29765</c:v>
                </c:pt>
                <c:pt idx="8846">
                  <c:v>29832</c:v>
                </c:pt>
                <c:pt idx="8847">
                  <c:v>29870</c:v>
                </c:pt>
                <c:pt idx="8848">
                  <c:v>29878</c:v>
                </c:pt>
                <c:pt idx="8849">
                  <c:v>29908</c:v>
                </c:pt>
                <c:pt idx="8850">
                  <c:v>29923</c:v>
                </c:pt>
                <c:pt idx="8851">
                  <c:v>29938</c:v>
                </c:pt>
                <c:pt idx="8852">
                  <c:v>29938</c:v>
                </c:pt>
                <c:pt idx="8853">
                  <c:v>29938</c:v>
                </c:pt>
                <c:pt idx="8854">
                  <c:v>29938</c:v>
                </c:pt>
                <c:pt idx="8855">
                  <c:v>29938</c:v>
                </c:pt>
                <c:pt idx="8856">
                  <c:v>29931</c:v>
                </c:pt>
                <c:pt idx="8857">
                  <c:v>29938</c:v>
                </c:pt>
                <c:pt idx="8858">
                  <c:v>29923</c:v>
                </c:pt>
                <c:pt idx="8859">
                  <c:v>29923</c:v>
                </c:pt>
                <c:pt idx="8860">
                  <c:v>29923</c:v>
                </c:pt>
                <c:pt idx="8861">
                  <c:v>30006</c:v>
                </c:pt>
                <c:pt idx="8862">
                  <c:v>30006</c:v>
                </c:pt>
                <c:pt idx="8863">
                  <c:v>30021</c:v>
                </c:pt>
                <c:pt idx="8864">
                  <c:v>29999</c:v>
                </c:pt>
                <c:pt idx="8865">
                  <c:v>29984</c:v>
                </c:pt>
                <c:pt idx="8866">
                  <c:v>29968</c:v>
                </c:pt>
                <c:pt idx="8867">
                  <c:v>29953</c:v>
                </c:pt>
                <c:pt idx="8868">
                  <c:v>29931</c:v>
                </c:pt>
                <c:pt idx="8869">
                  <c:v>29931</c:v>
                </c:pt>
                <c:pt idx="8870">
                  <c:v>29893</c:v>
                </c:pt>
                <c:pt idx="8871">
                  <c:v>29878</c:v>
                </c:pt>
                <c:pt idx="8872">
                  <c:v>29848</c:v>
                </c:pt>
                <c:pt idx="8873">
                  <c:v>29832</c:v>
                </c:pt>
                <c:pt idx="8874">
                  <c:v>29825</c:v>
                </c:pt>
                <c:pt idx="8875">
                  <c:v>29817</c:v>
                </c:pt>
                <c:pt idx="8876">
                  <c:v>29780</c:v>
                </c:pt>
                <c:pt idx="8877">
                  <c:v>29742</c:v>
                </c:pt>
                <c:pt idx="8878">
                  <c:v>29712</c:v>
                </c:pt>
                <c:pt idx="8879">
                  <c:v>29647</c:v>
                </c:pt>
                <c:pt idx="8880">
                  <c:v>29652</c:v>
                </c:pt>
                <c:pt idx="8881">
                  <c:v>29614</c:v>
                </c:pt>
                <c:pt idx="8882">
                  <c:v>29599</c:v>
                </c:pt>
                <c:pt idx="8883">
                  <c:v>29562</c:v>
                </c:pt>
                <c:pt idx="8884">
                  <c:v>29486</c:v>
                </c:pt>
                <c:pt idx="8885">
                  <c:v>29457</c:v>
                </c:pt>
                <c:pt idx="8886">
                  <c:v>28898</c:v>
                </c:pt>
                <c:pt idx="8887">
                  <c:v>28125</c:v>
                </c:pt>
                <c:pt idx="8888">
                  <c:v>29486</c:v>
                </c:pt>
                <c:pt idx="8889">
                  <c:v>29486</c:v>
                </c:pt>
                <c:pt idx="8890">
                  <c:v>29479</c:v>
                </c:pt>
                <c:pt idx="8891">
                  <c:v>29472</c:v>
                </c:pt>
                <c:pt idx="8892">
                  <c:v>29449</c:v>
                </c:pt>
                <c:pt idx="8893">
                  <c:v>29449</c:v>
                </c:pt>
                <c:pt idx="8894">
                  <c:v>29434</c:v>
                </c:pt>
                <c:pt idx="8895">
                  <c:v>29404</c:v>
                </c:pt>
                <c:pt idx="8896">
                  <c:v>29397</c:v>
                </c:pt>
                <c:pt idx="8897">
                  <c:v>29382</c:v>
                </c:pt>
                <c:pt idx="8898">
                  <c:v>29367</c:v>
                </c:pt>
                <c:pt idx="8899">
                  <c:v>29352</c:v>
                </c:pt>
                <c:pt idx="8900">
                  <c:v>29322</c:v>
                </c:pt>
                <c:pt idx="8901">
                  <c:v>29307</c:v>
                </c:pt>
                <c:pt idx="8902">
                  <c:v>29292</c:v>
                </c:pt>
                <c:pt idx="8903">
                  <c:v>29277</c:v>
                </c:pt>
                <c:pt idx="8904">
                  <c:v>29262</c:v>
                </c:pt>
                <c:pt idx="8905">
                  <c:v>29232</c:v>
                </c:pt>
                <c:pt idx="8906">
                  <c:v>29210</c:v>
                </c:pt>
                <c:pt idx="8907">
                  <c:v>29195</c:v>
                </c:pt>
                <c:pt idx="8908">
                  <c:v>29173</c:v>
                </c:pt>
                <c:pt idx="8909">
                  <c:v>29143</c:v>
                </c:pt>
                <c:pt idx="8910">
                  <c:v>29106</c:v>
                </c:pt>
                <c:pt idx="8911">
                  <c:v>29098</c:v>
                </c:pt>
                <c:pt idx="8912">
                  <c:v>29076</c:v>
                </c:pt>
                <c:pt idx="8913">
                  <c:v>29054</c:v>
                </c:pt>
                <c:pt idx="8914">
                  <c:v>29031</c:v>
                </c:pt>
                <c:pt idx="8915">
                  <c:v>28713</c:v>
                </c:pt>
                <c:pt idx="8916">
                  <c:v>27891</c:v>
                </c:pt>
                <c:pt idx="8917">
                  <c:v>27867</c:v>
                </c:pt>
                <c:pt idx="8918">
                  <c:v>26423</c:v>
                </c:pt>
                <c:pt idx="8919">
                  <c:v>25385</c:v>
                </c:pt>
                <c:pt idx="8920">
                  <c:v>24406</c:v>
                </c:pt>
                <c:pt idx="8921">
                  <c:v>23896</c:v>
                </c:pt>
                <c:pt idx="8922">
                  <c:v>24426</c:v>
                </c:pt>
                <c:pt idx="8923">
                  <c:v>22302</c:v>
                </c:pt>
                <c:pt idx="8924">
                  <c:v>21483</c:v>
                </c:pt>
                <c:pt idx="8925">
                  <c:v>20637</c:v>
                </c:pt>
                <c:pt idx="8926">
                  <c:v>19726</c:v>
                </c:pt>
                <c:pt idx="8927">
                  <c:v>18876</c:v>
                </c:pt>
                <c:pt idx="8928">
                  <c:v>18047</c:v>
                </c:pt>
                <c:pt idx="8929">
                  <c:v>17192</c:v>
                </c:pt>
                <c:pt idx="8930">
                  <c:v>16227</c:v>
                </c:pt>
                <c:pt idx="8931">
                  <c:v>15391</c:v>
                </c:pt>
                <c:pt idx="8932">
                  <c:v>14598</c:v>
                </c:pt>
                <c:pt idx="8933">
                  <c:v>14285</c:v>
                </c:pt>
                <c:pt idx="8934">
                  <c:v>14120</c:v>
                </c:pt>
                <c:pt idx="8935">
                  <c:v>14068</c:v>
                </c:pt>
                <c:pt idx="8936">
                  <c:v>14035</c:v>
                </c:pt>
                <c:pt idx="8937">
                  <c:v>14021</c:v>
                </c:pt>
                <c:pt idx="8938">
                  <c:v>14007</c:v>
                </c:pt>
                <c:pt idx="8939">
                  <c:v>14002</c:v>
                </c:pt>
                <c:pt idx="8940">
                  <c:v>13983</c:v>
                </c:pt>
                <c:pt idx="8941">
                  <c:v>13969</c:v>
                </c:pt>
                <c:pt idx="8942">
                  <c:v>13950</c:v>
                </c:pt>
                <c:pt idx="8943">
                  <c:v>13931</c:v>
                </c:pt>
                <c:pt idx="8944">
                  <c:v>13917</c:v>
                </c:pt>
                <c:pt idx="8945">
                  <c:v>13889</c:v>
                </c:pt>
                <c:pt idx="8946">
                  <c:v>13874</c:v>
                </c:pt>
                <c:pt idx="8947">
                  <c:v>13856</c:v>
                </c:pt>
                <c:pt idx="8948">
                  <c:v>13837</c:v>
                </c:pt>
                <c:pt idx="8949">
                  <c:v>13823</c:v>
                </c:pt>
                <c:pt idx="8950">
                  <c:v>13799</c:v>
                </c:pt>
                <c:pt idx="8951">
                  <c:v>13785</c:v>
                </c:pt>
                <c:pt idx="8952">
                  <c:v>13771</c:v>
                </c:pt>
                <c:pt idx="8953">
                  <c:v>13752</c:v>
                </c:pt>
                <c:pt idx="8954">
                  <c:v>13733</c:v>
                </c:pt>
                <c:pt idx="8955">
                  <c:v>13715</c:v>
                </c:pt>
                <c:pt idx="8956">
                  <c:v>13696</c:v>
                </c:pt>
                <c:pt idx="8957">
                  <c:v>13672</c:v>
                </c:pt>
                <c:pt idx="8958">
                  <c:v>13654</c:v>
                </c:pt>
                <c:pt idx="8959">
                  <c:v>13630</c:v>
                </c:pt>
                <c:pt idx="8960">
                  <c:v>13612</c:v>
                </c:pt>
                <c:pt idx="8961">
                  <c:v>13598</c:v>
                </c:pt>
                <c:pt idx="8962">
                  <c:v>13574</c:v>
                </c:pt>
                <c:pt idx="8963">
                  <c:v>13556</c:v>
                </c:pt>
                <c:pt idx="8964">
                  <c:v>13537</c:v>
                </c:pt>
                <c:pt idx="8965">
                  <c:v>13514</c:v>
                </c:pt>
                <c:pt idx="8966">
                  <c:v>13490</c:v>
                </c:pt>
                <c:pt idx="8967">
                  <c:v>13472</c:v>
                </c:pt>
                <c:pt idx="8968">
                  <c:v>13453</c:v>
                </c:pt>
                <c:pt idx="8969">
                  <c:v>13430</c:v>
                </c:pt>
                <c:pt idx="8970">
                  <c:v>13406</c:v>
                </c:pt>
                <c:pt idx="8971">
                  <c:v>13388</c:v>
                </c:pt>
                <c:pt idx="8972">
                  <c:v>13369</c:v>
                </c:pt>
                <c:pt idx="8973">
                  <c:v>13351</c:v>
                </c:pt>
                <c:pt idx="8974">
                  <c:v>13328</c:v>
                </c:pt>
                <c:pt idx="8975">
                  <c:v>13309</c:v>
                </c:pt>
                <c:pt idx="8976">
                  <c:v>13286</c:v>
                </c:pt>
                <c:pt idx="8977">
                  <c:v>13263</c:v>
                </c:pt>
                <c:pt idx="8978">
                  <c:v>13244</c:v>
                </c:pt>
                <c:pt idx="8979">
                  <c:v>13226</c:v>
                </c:pt>
                <c:pt idx="8980">
                  <c:v>13207</c:v>
                </c:pt>
                <c:pt idx="8981">
                  <c:v>13193</c:v>
                </c:pt>
                <c:pt idx="8982">
                  <c:v>13170</c:v>
                </c:pt>
                <c:pt idx="8983">
                  <c:v>13147</c:v>
                </c:pt>
                <c:pt idx="8984">
                  <c:v>13124</c:v>
                </c:pt>
                <c:pt idx="8985">
                  <c:v>13101</c:v>
                </c:pt>
                <c:pt idx="8986">
                  <c:v>13083</c:v>
                </c:pt>
                <c:pt idx="8987">
                  <c:v>13060</c:v>
                </c:pt>
                <c:pt idx="8988">
                  <c:v>13032</c:v>
                </c:pt>
                <c:pt idx="8989">
                  <c:v>13014</c:v>
                </c:pt>
                <c:pt idx="8990">
                  <c:v>12987</c:v>
                </c:pt>
                <c:pt idx="8991">
                  <c:v>12964</c:v>
                </c:pt>
                <c:pt idx="8992">
                  <c:v>12945</c:v>
                </c:pt>
                <c:pt idx="8993">
                  <c:v>12923</c:v>
                </c:pt>
                <c:pt idx="8994">
                  <c:v>12904</c:v>
                </c:pt>
                <c:pt idx="8995">
                  <c:v>12882</c:v>
                </c:pt>
                <c:pt idx="8996">
                  <c:v>12859</c:v>
                </c:pt>
                <c:pt idx="8997">
                  <c:v>12831</c:v>
                </c:pt>
                <c:pt idx="8998">
                  <c:v>12813</c:v>
                </c:pt>
                <c:pt idx="8999">
                  <c:v>12795</c:v>
                </c:pt>
                <c:pt idx="9000">
                  <c:v>12759</c:v>
                </c:pt>
                <c:pt idx="9001">
                  <c:v>12741</c:v>
                </c:pt>
                <c:pt idx="9002">
                  <c:v>12713</c:v>
                </c:pt>
                <c:pt idx="9003">
                  <c:v>12700</c:v>
                </c:pt>
                <c:pt idx="9004">
                  <c:v>12682</c:v>
                </c:pt>
                <c:pt idx="9005">
                  <c:v>12659</c:v>
                </c:pt>
                <c:pt idx="9006">
                  <c:v>12636</c:v>
                </c:pt>
                <c:pt idx="9007">
                  <c:v>12618</c:v>
                </c:pt>
                <c:pt idx="9008">
                  <c:v>12596</c:v>
                </c:pt>
                <c:pt idx="9009">
                  <c:v>12582</c:v>
                </c:pt>
                <c:pt idx="9010">
                  <c:v>12560</c:v>
                </c:pt>
                <c:pt idx="9011">
                  <c:v>12542</c:v>
                </c:pt>
                <c:pt idx="9012">
                  <c:v>12519</c:v>
                </c:pt>
                <c:pt idx="9013">
                  <c:v>12497</c:v>
                </c:pt>
                <c:pt idx="9014">
                  <c:v>12479</c:v>
                </c:pt>
                <c:pt idx="9015">
                  <c:v>12461</c:v>
                </c:pt>
                <c:pt idx="9016">
                  <c:v>12443</c:v>
                </c:pt>
                <c:pt idx="9017">
                  <c:v>12425</c:v>
                </c:pt>
                <c:pt idx="9018">
                  <c:v>12403</c:v>
                </c:pt>
                <c:pt idx="9019">
                  <c:v>12380</c:v>
                </c:pt>
                <c:pt idx="9020">
                  <c:v>12371</c:v>
                </c:pt>
                <c:pt idx="9021">
                  <c:v>12353</c:v>
                </c:pt>
                <c:pt idx="9022">
                  <c:v>12340</c:v>
                </c:pt>
                <c:pt idx="9023">
                  <c:v>12322</c:v>
                </c:pt>
                <c:pt idx="9024">
                  <c:v>12304</c:v>
                </c:pt>
                <c:pt idx="9025">
                  <c:v>12287</c:v>
                </c:pt>
                <c:pt idx="9026">
                  <c:v>12269</c:v>
                </c:pt>
                <c:pt idx="9027">
                  <c:v>12220</c:v>
                </c:pt>
                <c:pt idx="9028">
                  <c:v>12171</c:v>
                </c:pt>
                <c:pt idx="9029">
                  <c:v>12122</c:v>
                </c:pt>
                <c:pt idx="9030">
                  <c:v>12074</c:v>
                </c:pt>
                <c:pt idx="9031">
                  <c:v>12025</c:v>
                </c:pt>
                <c:pt idx="9032">
                  <c:v>11977</c:v>
                </c:pt>
                <c:pt idx="9033">
                  <c:v>11933</c:v>
                </c:pt>
                <c:pt idx="9034">
                  <c:v>11907</c:v>
                </c:pt>
                <c:pt idx="9035">
                  <c:v>11885</c:v>
                </c:pt>
                <c:pt idx="9036">
                  <c:v>11867</c:v>
                </c:pt>
                <c:pt idx="9037">
                  <c:v>11846</c:v>
                </c:pt>
                <c:pt idx="9038">
                  <c:v>11819</c:v>
                </c:pt>
                <c:pt idx="9039">
                  <c:v>11798</c:v>
                </c:pt>
                <c:pt idx="9040">
                  <c:v>11780</c:v>
                </c:pt>
                <c:pt idx="9041">
                  <c:v>11758</c:v>
                </c:pt>
                <c:pt idx="9042">
                  <c:v>11750</c:v>
                </c:pt>
                <c:pt idx="9043">
                  <c:v>11728</c:v>
                </c:pt>
                <c:pt idx="9044">
                  <c:v>11711</c:v>
                </c:pt>
                <c:pt idx="9045">
                  <c:v>11693</c:v>
                </c:pt>
                <c:pt idx="9046">
                  <c:v>11672</c:v>
                </c:pt>
                <c:pt idx="9047">
                  <c:v>11654</c:v>
                </c:pt>
                <c:pt idx="9048">
                  <c:v>11637</c:v>
                </c:pt>
                <c:pt idx="9049">
                  <c:v>11620</c:v>
                </c:pt>
                <c:pt idx="9050">
                  <c:v>11602</c:v>
                </c:pt>
                <c:pt idx="9051">
                  <c:v>11585</c:v>
                </c:pt>
                <c:pt idx="9052">
                  <c:v>11577</c:v>
                </c:pt>
                <c:pt idx="9053">
                  <c:v>11559</c:v>
                </c:pt>
                <c:pt idx="9054">
                  <c:v>11542</c:v>
                </c:pt>
                <c:pt idx="9055">
                  <c:v>11521</c:v>
                </c:pt>
                <c:pt idx="9056">
                  <c:v>11508</c:v>
                </c:pt>
                <c:pt idx="9057">
                  <c:v>11495</c:v>
                </c:pt>
                <c:pt idx="9058">
                  <c:v>11482</c:v>
                </c:pt>
                <c:pt idx="9059">
                  <c:v>11452</c:v>
                </c:pt>
                <c:pt idx="9060">
                  <c:v>11427</c:v>
                </c:pt>
                <c:pt idx="9061">
                  <c:v>11405</c:v>
                </c:pt>
                <c:pt idx="9062">
                  <c:v>11393</c:v>
                </c:pt>
                <c:pt idx="9063">
                  <c:v>11376</c:v>
                </c:pt>
                <c:pt idx="9064">
                  <c:v>11363</c:v>
                </c:pt>
                <c:pt idx="9065">
                  <c:v>11350</c:v>
                </c:pt>
                <c:pt idx="9066">
                  <c:v>11346</c:v>
                </c:pt>
                <c:pt idx="9067">
                  <c:v>11342</c:v>
                </c:pt>
                <c:pt idx="9068">
                  <c:v>11337</c:v>
                </c:pt>
                <c:pt idx="9069">
                  <c:v>11299</c:v>
                </c:pt>
                <c:pt idx="9070">
                  <c:v>11286</c:v>
                </c:pt>
                <c:pt idx="9071">
                  <c:v>11274</c:v>
                </c:pt>
                <c:pt idx="9072">
                  <c:v>11257</c:v>
                </c:pt>
                <c:pt idx="9073">
                  <c:v>11248</c:v>
                </c:pt>
                <c:pt idx="9074">
                  <c:v>11232</c:v>
                </c:pt>
                <c:pt idx="9075">
                  <c:v>11223</c:v>
                </c:pt>
                <c:pt idx="9076">
                  <c:v>11206</c:v>
                </c:pt>
                <c:pt idx="9077">
                  <c:v>11194</c:v>
                </c:pt>
                <c:pt idx="9078">
                  <c:v>11185</c:v>
                </c:pt>
                <c:pt idx="9079">
                  <c:v>11173</c:v>
                </c:pt>
                <c:pt idx="9080">
                  <c:v>11160</c:v>
                </c:pt>
                <c:pt idx="9081">
                  <c:v>11147</c:v>
                </c:pt>
                <c:pt idx="9082">
                  <c:v>11131</c:v>
                </c:pt>
                <c:pt idx="9083">
                  <c:v>11152</c:v>
                </c:pt>
                <c:pt idx="9084">
                  <c:v>11198</c:v>
                </c:pt>
                <c:pt idx="9085">
                  <c:v>11248</c:v>
                </c:pt>
                <c:pt idx="9086">
                  <c:v>11320</c:v>
                </c:pt>
                <c:pt idx="9087">
                  <c:v>11384</c:v>
                </c:pt>
                <c:pt idx="9088">
                  <c:v>11439</c:v>
                </c:pt>
                <c:pt idx="9089">
                  <c:v>11516</c:v>
                </c:pt>
                <c:pt idx="9090">
                  <c:v>11585</c:v>
                </c:pt>
                <c:pt idx="9091">
                  <c:v>11654</c:v>
                </c:pt>
                <c:pt idx="9092">
                  <c:v>11715</c:v>
                </c:pt>
                <c:pt idx="9093">
                  <c:v>11806</c:v>
                </c:pt>
                <c:pt idx="9094">
                  <c:v>11867</c:v>
                </c:pt>
                <c:pt idx="9095">
                  <c:v>11937</c:v>
                </c:pt>
                <c:pt idx="9096">
                  <c:v>12012</c:v>
                </c:pt>
                <c:pt idx="9097">
                  <c:v>12083</c:v>
                </c:pt>
                <c:pt idx="9098">
                  <c:v>12149</c:v>
                </c:pt>
                <c:pt idx="9099">
                  <c:v>12215</c:v>
                </c:pt>
                <c:pt idx="9100">
                  <c:v>12722</c:v>
                </c:pt>
                <c:pt idx="9101">
                  <c:v>12291</c:v>
                </c:pt>
                <c:pt idx="9102">
                  <c:v>12380</c:v>
                </c:pt>
                <c:pt idx="9103">
                  <c:v>12407</c:v>
                </c:pt>
                <c:pt idx="9104">
                  <c:v>12416</c:v>
                </c:pt>
                <c:pt idx="9105">
                  <c:v>12452</c:v>
                </c:pt>
                <c:pt idx="9106">
                  <c:v>12488</c:v>
                </c:pt>
                <c:pt idx="9107">
                  <c:v>12528</c:v>
                </c:pt>
                <c:pt idx="9108">
                  <c:v>12560</c:v>
                </c:pt>
                <c:pt idx="9109">
                  <c:v>12596</c:v>
                </c:pt>
                <c:pt idx="9110">
                  <c:v>12627</c:v>
                </c:pt>
                <c:pt idx="9111">
                  <c:v>12673</c:v>
                </c:pt>
                <c:pt idx="9112">
                  <c:v>12709</c:v>
                </c:pt>
                <c:pt idx="9113">
                  <c:v>12863</c:v>
                </c:pt>
                <c:pt idx="9114">
                  <c:v>12877</c:v>
                </c:pt>
                <c:pt idx="9115">
                  <c:v>12882</c:v>
                </c:pt>
                <c:pt idx="9116">
                  <c:v>12872</c:v>
                </c:pt>
                <c:pt idx="9117">
                  <c:v>12859</c:v>
                </c:pt>
                <c:pt idx="9118">
                  <c:v>12850</c:v>
                </c:pt>
                <c:pt idx="9119">
                  <c:v>12850</c:v>
                </c:pt>
                <c:pt idx="9120">
                  <c:v>12822</c:v>
                </c:pt>
                <c:pt idx="9121">
                  <c:v>12813</c:v>
                </c:pt>
                <c:pt idx="9122">
                  <c:v>12804</c:v>
                </c:pt>
                <c:pt idx="9123">
                  <c:v>12800</c:v>
                </c:pt>
                <c:pt idx="9124">
                  <c:v>12795</c:v>
                </c:pt>
                <c:pt idx="9125">
                  <c:v>12781</c:v>
                </c:pt>
                <c:pt idx="9126">
                  <c:v>12777</c:v>
                </c:pt>
                <c:pt idx="9127">
                  <c:v>12750</c:v>
                </c:pt>
                <c:pt idx="9128">
                  <c:v>12759</c:v>
                </c:pt>
                <c:pt idx="9129">
                  <c:v>12745</c:v>
                </c:pt>
                <c:pt idx="9130">
                  <c:v>12736</c:v>
                </c:pt>
                <c:pt idx="9131">
                  <c:v>12750</c:v>
                </c:pt>
                <c:pt idx="9132">
                  <c:v>12718</c:v>
                </c:pt>
                <c:pt idx="9133">
                  <c:v>12704</c:v>
                </c:pt>
                <c:pt idx="9134">
                  <c:v>12695</c:v>
                </c:pt>
                <c:pt idx="9135">
                  <c:v>12691</c:v>
                </c:pt>
                <c:pt idx="9136">
                  <c:v>12686</c:v>
                </c:pt>
                <c:pt idx="9137">
                  <c:v>12682</c:v>
                </c:pt>
                <c:pt idx="9138">
                  <c:v>12677</c:v>
                </c:pt>
                <c:pt idx="9139">
                  <c:v>12741</c:v>
                </c:pt>
                <c:pt idx="9140">
                  <c:v>12918</c:v>
                </c:pt>
                <c:pt idx="9141">
                  <c:v>13005</c:v>
                </c:pt>
                <c:pt idx="9142">
                  <c:v>13083</c:v>
                </c:pt>
                <c:pt idx="9143">
                  <c:v>13111</c:v>
                </c:pt>
                <c:pt idx="9144">
                  <c:v>13106</c:v>
                </c:pt>
                <c:pt idx="9145">
                  <c:v>13124</c:v>
                </c:pt>
                <c:pt idx="9146">
                  <c:v>13134</c:v>
                </c:pt>
                <c:pt idx="9147">
                  <c:v>13143</c:v>
                </c:pt>
                <c:pt idx="9148">
                  <c:v>13147</c:v>
                </c:pt>
                <c:pt idx="9149">
                  <c:v>13129</c:v>
                </c:pt>
                <c:pt idx="9150">
                  <c:v>13152</c:v>
                </c:pt>
                <c:pt idx="9151">
                  <c:v>13143</c:v>
                </c:pt>
                <c:pt idx="9152">
                  <c:v>13143</c:v>
                </c:pt>
                <c:pt idx="9153">
                  <c:v>13129</c:v>
                </c:pt>
                <c:pt idx="9154">
                  <c:v>13134</c:v>
                </c:pt>
                <c:pt idx="9155">
                  <c:v>13078</c:v>
                </c:pt>
                <c:pt idx="9156">
                  <c:v>12968</c:v>
                </c:pt>
                <c:pt idx="9157">
                  <c:v>13069</c:v>
                </c:pt>
                <c:pt idx="9158">
                  <c:v>12950</c:v>
                </c:pt>
                <c:pt idx="9159">
                  <c:v>12950</c:v>
                </c:pt>
                <c:pt idx="9160">
                  <c:v>12941</c:v>
                </c:pt>
                <c:pt idx="9161">
                  <c:v>12932</c:v>
                </c:pt>
                <c:pt idx="9162">
                  <c:v>12932</c:v>
                </c:pt>
                <c:pt idx="9163">
                  <c:v>12914</c:v>
                </c:pt>
                <c:pt idx="9164">
                  <c:v>12909</c:v>
                </c:pt>
                <c:pt idx="9165">
                  <c:v>12900</c:v>
                </c:pt>
                <c:pt idx="9166">
                  <c:v>12895</c:v>
                </c:pt>
                <c:pt idx="9167">
                  <c:v>12882</c:v>
                </c:pt>
                <c:pt idx="9168">
                  <c:v>12872</c:v>
                </c:pt>
                <c:pt idx="9169">
                  <c:v>12868</c:v>
                </c:pt>
                <c:pt idx="9170">
                  <c:v>12863</c:v>
                </c:pt>
                <c:pt idx="9171">
                  <c:v>12850</c:v>
                </c:pt>
                <c:pt idx="9172">
                  <c:v>12850</c:v>
                </c:pt>
                <c:pt idx="9173">
                  <c:v>12841</c:v>
                </c:pt>
                <c:pt idx="9174">
                  <c:v>12822</c:v>
                </c:pt>
                <c:pt idx="9175">
                  <c:v>12822</c:v>
                </c:pt>
                <c:pt idx="9176">
                  <c:v>12818</c:v>
                </c:pt>
                <c:pt idx="9177">
                  <c:v>12809</c:v>
                </c:pt>
                <c:pt idx="9178">
                  <c:v>12791</c:v>
                </c:pt>
                <c:pt idx="9179">
                  <c:v>12781</c:v>
                </c:pt>
                <c:pt idx="9180">
                  <c:v>12772</c:v>
                </c:pt>
                <c:pt idx="9181">
                  <c:v>12754</c:v>
                </c:pt>
                <c:pt idx="9182">
                  <c:v>12750</c:v>
                </c:pt>
                <c:pt idx="9183">
                  <c:v>12736</c:v>
                </c:pt>
                <c:pt idx="9184">
                  <c:v>12736</c:v>
                </c:pt>
                <c:pt idx="9185">
                  <c:v>12718</c:v>
                </c:pt>
                <c:pt idx="9186">
                  <c:v>12709</c:v>
                </c:pt>
                <c:pt idx="9187">
                  <c:v>12695</c:v>
                </c:pt>
                <c:pt idx="9188">
                  <c:v>12695</c:v>
                </c:pt>
                <c:pt idx="9189">
                  <c:v>12686</c:v>
                </c:pt>
                <c:pt idx="9190">
                  <c:v>12713</c:v>
                </c:pt>
                <c:pt idx="9191">
                  <c:v>12727</c:v>
                </c:pt>
                <c:pt idx="9192">
                  <c:v>12827</c:v>
                </c:pt>
                <c:pt idx="9193">
                  <c:v>12836</c:v>
                </c:pt>
                <c:pt idx="9194">
                  <c:v>12841</c:v>
                </c:pt>
                <c:pt idx="9195">
                  <c:v>12841</c:v>
                </c:pt>
                <c:pt idx="9196">
                  <c:v>12836</c:v>
                </c:pt>
                <c:pt idx="9197">
                  <c:v>12850</c:v>
                </c:pt>
                <c:pt idx="9198">
                  <c:v>12854</c:v>
                </c:pt>
                <c:pt idx="9199">
                  <c:v>12850</c:v>
                </c:pt>
                <c:pt idx="9200">
                  <c:v>12886</c:v>
                </c:pt>
                <c:pt idx="9201">
                  <c:v>12895</c:v>
                </c:pt>
                <c:pt idx="9202">
                  <c:v>12900</c:v>
                </c:pt>
                <c:pt idx="9203">
                  <c:v>12914</c:v>
                </c:pt>
                <c:pt idx="9204">
                  <c:v>12941</c:v>
                </c:pt>
                <c:pt idx="9205">
                  <c:v>12955</c:v>
                </c:pt>
                <c:pt idx="9206">
                  <c:v>13014</c:v>
                </c:pt>
                <c:pt idx="9207">
                  <c:v>13037</c:v>
                </c:pt>
                <c:pt idx="9208">
                  <c:v>13000</c:v>
                </c:pt>
                <c:pt idx="9209">
                  <c:v>13005</c:v>
                </c:pt>
                <c:pt idx="9210">
                  <c:v>13032</c:v>
                </c:pt>
                <c:pt idx="9211">
                  <c:v>13120</c:v>
                </c:pt>
                <c:pt idx="9212">
                  <c:v>13903</c:v>
                </c:pt>
                <c:pt idx="9213">
                  <c:v>14574</c:v>
                </c:pt>
                <c:pt idx="9214">
                  <c:v>14965</c:v>
                </c:pt>
                <c:pt idx="9215">
                  <c:v>15126</c:v>
                </c:pt>
                <c:pt idx="9216">
                  <c:v>15253</c:v>
                </c:pt>
                <c:pt idx="9217">
                  <c:v>15371</c:v>
                </c:pt>
                <c:pt idx="9218">
                  <c:v>15460</c:v>
                </c:pt>
                <c:pt idx="9219">
                  <c:v>15515</c:v>
                </c:pt>
                <c:pt idx="9220">
                  <c:v>15570</c:v>
                </c:pt>
                <c:pt idx="9221">
                  <c:v>15605</c:v>
                </c:pt>
                <c:pt idx="9222">
                  <c:v>15645</c:v>
                </c:pt>
                <c:pt idx="9223">
                  <c:v>15675</c:v>
                </c:pt>
                <c:pt idx="9224">
                  <c:v>15701</c:v>
                </c:pt>
                <c:pt idx="9225">
                  <c:v>15726</c:v>
                </c:pt>
                <c:pt idx="9226">
                  <c:v>15736</c:v>
                </c:pt>
                <c:pt idx="9227">
                  <c:v>15751</c:v>
                </c:pt>
                <c:pt idx="9228">
                  <c:v>15766</c:v>
                </c:pt>
                <c:pt idx="9229">
                  <c:v>15777</c:v>
                </c:pt>
                <c:pt idx="9230">
                  <c:v>15782</c:v>
                </c:pt>
                <c:pt idx="9231">
                  <c:v>15792</c:v>
                </c:pt>
                <c:pt idx="9232">
                  <c:v>15797</c:v>
                </c:pt>
                <c:pt idx="9233">
                  <c:v>15792</c:v>
                </c:pt>
                <c:pt idx="9234">
                  <c:v>15777</c:v>
                </c:pt>
                <c:pt idx="9235">
                  <c:v>15782</c:v>
                </c:pt>
                <c:pt idx="9236">
                  <c:v>15792</c:v>
                </c:pt>
                <c:pt idx="9237">
                  <c:v>15792</c:v>
                </c:pt>
                <c:pt idx="9238">
                  <c:v>15787</c:v>
                </c:pt>
                <c:pt idx="9239">
                  <c:v>15787</c:v>
                </c:pt>
                <c:pt idx="9240">
                  <c:v>15787</c:v>
                </c:pt>
                <c:pt idx="9241">
                  <c:v>15792</c:v>
                </c:pt>
                <c:pt idx="9242">
                  <c:v>15771</c:v>
                </c:pt>
                <c:pt idx="9243">
                  <c:v>15792</c:v>
                </c:pt>
                <c:pt idx="9244">
                  <c:v>15771</c:v>
                </c:pt>
                <c:pt idx="9245">
                  <c:v>15771</c:v>
                </c:pt>
                <c:pt idx="9246">
                  <c:v>15731</c:v>
                </c:pt>
                <c:pt idx="9247">
                  <c:v>15690</c:v>
                </c:pt>
                <c:pt idx="9248">
                  <c:v>15690</c:v>
                </c:pt>
                <c:pt idx="9249">
                  <c:v>15690</c:v>
                </c:pt>
                <c:pt idx="9250">
                  <c:v>15690</c:v>
                </c:pt>
                <c:pt idx="9251">
                  <c:v>15685</c:v>
                </c:pt>
                <c:pt idx="9252">
                  <c:v>15701</c:v>
                </c:pt>
                <c:pt idx="9253">
                  <c:v>15685</c:v>
                </c:pt>
                <c:pt idx="9254">
                  <c:v>15696</c:v>
                </c:pt>
                <c:pt idx="9255">
                  <c:v>15685</c:v>
                </c:pt>
                <c:pt idx="9256">
                  <c:v>15685</c:v>
                </c:pt>
                <c:pt idx="9257">
                  <c:v>15645</c:v>
                </c:pt>
                <c:pt idx="9258">
                  <c:v>15670</c:v>
                </c:pt>
                <c:pt idx="9259">
                  <c:v>15650</c:v>
                </c:pt>
                <c:pt idx="9260">
                  <c:v>15650</c:v>
                </c:pt>
                <c:pt idx="9261">
                  <c:v>15645</c:v>
                </c:pt>
                <c:pt idx="9262">
                  <c:v>15615</c:v>
                </c:pt>
                <c:pt idx="9263">
                  <c:v>15600</c:v>
                </c:pt>
                <c:pt idx="9264">
                  <c:v>15590</c:v>
                </c:pt>
                <c:pt idx="9265">
                  <c:v>15595</c:v>
                </c:pt>
                <c:pt idx="9266">
                  <c:v>15560</c:v>
                </c:pt>
                <c:pt idx="9267">
                  <c:v>15570</c:v>
                </c:pt>
                <c:pt idx="9268">
                  <c:v>15560</c:v>
                </c:pt>
                <c:pt idx="9269">
                  <c:v>15550</c:v>
                </c:pt>
                <c:pt idx="9270">
                  <c:v>15530</c:v>
                </c:pt>
                <c:pt idx="9271">
                  <c:v>15485</c:v>
                </c:pt>
                <c:pt idx="9272">
                  <c:v>15515</c:v>
                </c:pt>
                <c:pt idx="9273">
                  <c:v>15505</c:v>
                </c:pt>
                <c:pt idx="9274">
                  <c:v>15500</c:v>
                </c:pt>
                <c:pt idx="9275">
                  <c:v>15460</c:v>
                </c:pt>
                <c:pt idx="9276">
                  <c:v>15465</c:v>
                </c:pt>
                <c:pt idx="9277">
                  <c:v>15455</c:v>
                </c:pt>
                <c:pt idx="9278">
                  <c:v>15421</c:v>
                </c:pt>
                <c:pt idx="9279">
                  <c:v>15396</c:v>
                </c:pt>
                <c:pt idx="9280">
                  <c:v>15401</c:v>
                </c:pt>
                <c:pt idx="9281">
                  <c:v>15361</c:v>
                </c:pt>
                <c:pt idx="9282">
                  <c:v>15376</c:v>
                </c:pt>
                <c:pt idx="9283">
                  <c:v>15361</c:v>
                </c:pt>
                <c:pt idx="9284">
                  <c:v>15347</c:v>
                </c:pt>
                <c:pt idx="9285">
                  <c:v>15307</c:v>
                </c:pt>
                <c:pt idx="9286">
                  <c:v>15287</c:v>
                </c:pt>
                <c:pt idx="9287">
                  <c:v>15273</c:v>
                </c:pt>
                <c:pt idx="9288">
                  <c:v>15248</c:v>
                </c:pt>
                <c:pt idx="9289">
                  <c:v>15233</c:v>
                </c:pt>
                <c:pt idx="9290">
                  <c:v>15175</c:v>
                </c:pt>
                <c:pt idx="9291">
                  <c:v>15155</c:v>
                </c:pt>
                <c:pt idx="9292">
                  <c:v>15111</c:v>
                </c:pt>
                <c:pt idx="9293">
                  <c:v>15082</c:v>
                </c:pt>
                <c:pt idx="9294">
                  <c:v>15028</c:v>
                </c:pt>
                <c:pt idx="9295">
                  <c:v>14984</c:v>
                </c:pt>
                <c:pt idx="9296">
                  <c:v>14941</c:v>
                </c:pt>
                <c:pt idx="9297">
                  <c:v>14863</c:v>
                </c:pt>
                <c:pt idx="9298">
                  <c:v>14824</c:v>
                </c:pt>
                <c:pt idx="9299">
                  <c:v>14819</c:v>
                </c:pt>
                <c:pt idx="9300">
                  <c:v>14771</c:v>
                </c:pt>
                <c:pt idx="9301">
                  <c:v>14737</c:v>
                </c:pt>
                <c:pt idx="9302">
                  <c:v>14694</c:v>
                </c:pt>
                <c:pt idx="9303">
                  <c:v>14665</c:v>
                </c:pt>
                <c:pt idx="9304">
                  <c:v>14626</c:v>
                </c:pt>
                <c:pt idx="9305">
                  <c:v>14574</c:v>
                </c:pt>
                <c:pt idx="9306">
                  <c:v>14540</c:v>
                </c:pt>
                <c:pt idx="9307">
                  <c:v>14478</c:v>
                </c:pt>
                <c:pt idx="9308">
                  <c:v>14463</c:v>
                </c:pt>
                <c:pt idx="9309">
                  <c:v>14396</c:v>
                </c:pt>
                <c:pt idx="9310">
                  <c:v>14406</c:v>
                </c:pt>
                <c:pt idx="9311">
                  <c:v>14334</c:v>
                </c:pt>
                <c:pt idx="9312">
                  <c:v>14291</c:v>
                </c:pt>
                <c:pt idx="9313">
                  <c:v>14234</c:v>
                </c:pt>
                <c:pt idx="9314">
                  <c:v>14196</c:v>
                </c:pt>
                <c:pt idx="9315">
                  <c:v>14158</c:v>
                </c:pt>
                <c:pt idx="9316">
                  <c:v>14120</c:v>
                </c:pt>
                <c:pt idx="9317">
                  <c:v>14078</c:v>
                </c:pt>
                <c:pt idx="9318">
                  <c:v>14044</c:v>
                </c:pt>
                <c:pt idx="9319">
                  <c:v>14007</c:v>
                </c:pt>
                <c:pt idx="9320">
                  <c:v>13959</c:v>
                </c:pt>
                <c:pt idx="9321">
                  <c:v>13931</c:v>
                </c:pt>
                <c:pt idx="9322">
                  <c:v>13898</c:v>
                </c:pt>
                <c:pt idx="9323">
                  <c:v>13879</c:v>
                </c:pt>
                <c:pt idx="9324">
                  <c:v>13841</c:v>
                </c:pt>
                <c:pt idx="9325">
                  <c:v>13832</c:v>
                </c:pt>
                <c:pt idx="9326">
                  <c:v>13818</c:v>
                </c:pt>
                <c:pt idx="9327">
                  <c:v>13794</c:v>
                </c:pt>
                <c:pt idx="9328">
                  <c:v>13776</c:v>
                </c:pt>
                <c:pt idx="9329">
                  <c:v>13752</c:v>
                </c:pt>
                <c:pt idx="9330">
                  <c:v>13738</c:v>
                </c:pt>
                <c:pt idx="9331">
                  <c:v>13715</c:v>
                </c:pt>
                <c:pt idx="9332">
                  <c:v>13696</c:v>
                </c:pt>
                <c:pt idx="9333">
                  <c:v>13658</c:v>
                </c:pt>
                <c:pt idx="9334">
                  <c:v>13640</c:v>
                </c:pt>
                <c:pt idx="9335">
                  <c:v>13616</c:v>
                </c:pt>
                <c:pt idx="9336">
                  <c:v>13602</c:v>
                </c:pt>
                <c:pt idx="9337">
                  <c:v>13584</c:v>
                </c:pt>
                <c:pt idx="9338">
                  <c:v>13560</c:v>
                </c:pt>
                <c:pt idx="9339">
                  <c:v>13542</c:v>
                </c:pt>
                <c:pt idx="9340">
                  <c:v>13528</c:v>
                </c:pt>
                <c:pt idx="9341">
                  <c:v>13504</c:v>
                </c:pt>
                <c:pt idx="9342">
                  <c:v>13490</c:v>
                </c:pt>
                <c:pt idx="9343">
                  <c:v>13462</c:v>
                </c:pt>
                <c:pt idx="9344">
                  <c:v>13434</c:v>
                </c:pt>
                <c:pt idx="9345">
                  <c:v>13406</c:v>
                </c:pt>
                <c:pt idx="9346">
                  <c:v>13383</c:v>
                </c:pt>
                <c:pt idx="9347">
                  <c:v>13365</c:v>
                </c:pt>
                <c:pt idx="9348">
                  <c:v>13318</c:v>
                </c:pt>
                <c:pt idx="9349">
                  <c:v>13309</c:v>
                </c:pt>
                <c:pt idx="9350">
                  <c:v>13295</c:v>
                </c:pt>
                <c:pt idx="9351">
                  <c:v>13258</c:v>
                </c:pt>
                <c:pt idx="9352">
                  <c:v>13249</c:v>
                </c:pt>
                <c:pt idx="9353">
                  <c:v>13221</c:v>
                </c:pt>
                <c:pt idx="9354">
                  <c:v>13216</c:v>
                </c:pt>
                <c:pt idx="9355">
                  <c:v>13193</c:v>
                </c:pt>
                <c:pt idx="9356">
                  <c:v>13152</c:v>
                </c:pt>
                <c:pt idx="9357">
                  <c:v>13183</c:v>
                </c:pt>
                <c:pt idx="9358">
                  <c:v>13111</c:v>
                </c:pt>
                <c:pt idx="9359">
                  <c:v>13111</c:v>
                </c:pt>
                <c:pt idx="9360">
                  <c:v>13088</c:v>
                </c:pt>
                <c:pt idx="9361">
                  <c:v>13074</c:v>
                </c:pt>
                <c:pt idx="9362">
                  <c:v>13060</c:v>
                </c:pt>
                <c:pt idx="9363">
                  <c:v>13014</c:v>
                </c:pt>
                <c:pt idx="9364">
                  <c:v>13005</c:v>
                </c:pt>
                <c:pt idx="9365">
                  <c:v>12991</c:v>
                </c:pt>
                <c:pt idx="9366">
                  <c:v>12941</c:v>
                </c:pt>
                <c:pt idx="9367">
                  <c:v>12932</c:v>
                </c:pt>
                <c:pt idx="9368">
                  <c:v>12914</c:v>
                </c:pt>
                <c:pt idx="9369">
                  <c:v>12891</c:v>
                </c:pt>
                <c:pt idx="9370">
                  <c:v>12877</c:v>
                </c:pt>
                <c:pt idx="9371">
                  <c:v>12854</c:v>
                </c:pt>
                <c:pt idx="9372">
                  <c:v>12836</c:v>
                </c:pt>
                <c:pt idx="9373">
                  <c:v>12813</c:v>
                </c:pt>
                <c:pt idx="9374">
                  <c:v>12791</c:v>
                </c:pt>
                <c:pt idx="9375">
                  <c:v>12777</c:v>
                </c:pt>
                <c:pt idx="9376">
                  <c:v>12759</c:v>
                </c:pt>
                <c:pt idx="9377">
                  <c:v>12754</c:v>
                </c:pt>
                <c:pt idx="9378">
                  <c:v>12736</c:v>
                </c:pt>
                <c:pt idx="9379">
                  <c:v>12718</c:v>
                </c:pt>
                <c:pt idx="9380">
                  <c:v>12682</c:v>
                </c:pt>
                <c:pt idx="9381">
                  <c:v>12664</c:v>
                </c:pt>
                <c:pt idx="9382">
                  <c:v>12646</c:v>
                </c:pt>
                <c:pt idx="9383">
                  <c:v>12641</c:v>
                </c:pt>
                <c:pt idx="9384">
                  <c:v>12614</c:v>
                </c:pt>
                <c:pt idx="9385">
                  <c:v>12591</c:v>
                </c:pt>
                <c:pt idx="9386">
                  <c:v>12587</c:v>
                </c:pt>
                <c:pt idx="9387">
                  <c:v>12564</c:v>
                </c:pt>
                <c:pt idx="9388">
                  <c:v>12542</c:v>
                </c:pt>
                <c:pt idx="9389">
                  <c:v>12524</c:v>
                </c:pt>
                <c:pt idx="9390">
                  <c:v>12488</c:v>
                </c:pt>
                <c:pt idx="9391">
                  <c:v>12470</c:v>
                </c:pt>
                <c:pt idx="9392">
                  <c:v>12447</c:v>
                </c:pt>
                <c:pt idx="9393">
                  <c:v>12434</c:v>
                </c:pt>
                <c:pt idx="9394">
                  <c:v>12421</c:v>
                </c:pt>
                <c:pt idx="9395">
                  <c:v>12403</c:v>
                </c:pt>
                <c:pt idx="9396">
                  <c:v>12385</c:v>
                </c:pt>
                <c:pt idx="9397">
                  <c:v>12362</c:v>
                </c:pt>
                <c:pt idx="9398">
                  <c:v>12344</c:v>
                </c:pt>
                <c:pt idx="9399">
                  <c:v>12322</c:v>
                </c:pt>
                <c:pt idx="9400">
                  <c:v>12309</c:v>
                </c:pt>
                <c:pt idx="9401">
                  <c:v>12295</c:v>
                </c:pt>
                <c:pt idx="9402">
                  <c:v>12287</c:v>
                </c:pt>
                <c:pt idx="9403">
                  <c:v>12269</c:v>
                </c:pt>
                <c:pt idx="9404">
                  <c:v>12255</c:v>
                </c:pt>
                <c:pt idx="9405">
                  <c:v>12238</c:v>
                </c:pt>
                <c:pt idx="9406">
                  <c:v>12224</c:v>
                </c:pt>
                <c:pt idx="9407">
                  <c:v>12207</c:v>
                </c:pt>
                <c:pt idx="9408">
                  <c:v>12175</c:v>
                </c:pt>
                <c:pt idx="9409">
                  <c:v>12162</c:v>
                </c:pt>
                <c:pt idx="9410">
                  <c:v>12149</c:v>
                </c:pt>
                <c:pt idx="9411">
                  <c:v>12127</c:v>
                </c:pt>
                <c:pt idx="9412">
                  <c:v>12109</c:v>
                </c:pt>
                <c:pt idx="9413">
                  <c:v>12091</c:v>
                </c:pt>
                <c:pt idx="9414">
                  <c:v>12065</c:v>
                </c:pt>
                <c:pt idx="9415">
                  <c:v>12047</c:v>
                </c:pt>
                <c:pt idx="9416">
                  <c:v>12030</c:v>
                </c:pt>
                <c:pt idx="9417">
                  <c:v>12016</c:v>
                </c:pt>
                <c:pt idx="9418">
                  <c:v>11968</c:v>
                </c:pt>
                <c:pt idx="9419">
                  <c:v>11973</c:v>
                </c:pt>
                <c:pt idx="9420">
                  <c:v>11946</c:v>
                </c:pt>
                <c:pt idx="9421">
                  <c:v>11933</c:v>
                </c:pt>
                <c:pt idx="9422">
                  <c:v>11916</c:v>
                </c:pt>
                <c:pt idx="9423">
                  <c:v>11885</c:v>
                </c:pt>
                <c:pt idx="9424">
                  <c:v>11872</c:v>
                </c:pt>
                <c:pt idx="9425">
                  <c:v>11872</c:v>
                </c:pt>
                <c:pt idx="9426">
                  <c:v>11859</c:v>
                </c:pt>
                <c:pt idx="9427">
                  <c:v>11846</c:v>
                </c:pt>
                <c:pt idx="9428">
                  <c:v>11824</c:v>
                </c:pt>
                <c:pt idx="9429">
                  <c:v>11811</c:v>
                </c:pt>
                <c:pt idx="9430">
                  <c:v>11758</c:v>
                </c:pt>
                <c:pt idx="9431">
                  <c:v>11741</c:v>
                </c:pt>
                <c:pt idx="9432">
                  <c:v>11719</c:v>
                </c:pt>
                <c:pt idx="9433">
                  <c:v>11702</c:v>
                </c:pt>
                <c:pt idx="9434">
                  <c:v>11689</c:v>
                </c:pt>
                <c:pt idx="9435">
                  <c:v>11676</c:v>
                </c:pt>
                <c:pt idx="9436">
                  <c:v>11650</c:v>
                </c:pt>
                <c:pt idx="9437">
                  <c:v>11637</c:v>
                </c:pt>
                <c:pt idx="9438">
                  <c:v>11620</c:v>
                </c:pt>
                <c:pt idx="9439">
                  <c:v>11624</c:v>
                </c:pt>
                <c:pt idx="9440">
                  <c:v>11637</c:v>
                </c:pt>
                <c:pt idx="9441">
                  <c:v>11585</c:v>
                </c:pt>
                <c:pt idx="9442">
                  <c:v>11564</c:v>
                </c:pt>
                <c:pt idx="9443">
                  <c:v>11564</c:v>
                </c:pt>
                <c:pt idx="9444">
                  <c:v>11555</c:v>
                </c:pt>
                <c:pt idx="9445">
                  <c:v>11538</c:v>
                </c:pt>
                <c:pt idx="9446">
                  <c:v>11516</c:v>
                </c:pt>
                <c:pt idx="9447">
                  <c:v>11474</c:v>
                </c:pt>
                <c:pt idx="9448">
                  <c:v>11465</c:v>
                </c:pt>
                <c:pt idx="9449">
                  <c:v>11448</c:v>
                </c:pt>
                <c:pt idx="9450">
                  <c:v>11422</c:v>
                </c:pt>
                <c:pt idx="9451">
                  <c:v>11405</c:v>
                </c:pt>
                <c:pt idx="9452">
                  <c:v>11401</c:v>
                </c:pt>
                <c:pt idx="9453">
                  <c:v>11384</c:v>
                </c:pt>
                <c:pt idx="9454">
                  <c:v>11376</c:v>
                </c:pt>
                <c:pt idx="9455">
                  <c:v>11354</c:v>
                </c:pt>
                <c:pt idx="9456">
                  <c:v>11354</c:v>
                </c:pt>
                <c:pt idx="9457">
                  <c:v>11333</c:v>
                </c:pt>
                <c:pt idx="9458">
                  <c:v>11337</c:v>
                </c:pt>
                <c:pt idx="9459">
                  <c:v>11329</c:v>
                </c:pt>
                <c:pt idx="9460">
                  <c:v>11282</c:v>
                </c:pt>
                <c:pt idx="9461">
                  <c:v>11253</c:v>
                </c:pt>
                <c:pt idx="9462">
                  <c:v>11274</c:v>
                </c:pt>
                <c:pt idx="9463">
                  <c:v>11346</c:v>
                </c:pt>
                <c:pt idx="9464">
                  <c:v>11329</c:v>
                </c:pt>
                <c:pt idx="9465">
                  <c:v>11308</c:v>
                </c:pt>
                <c:pt idx="9466">
                  <c:v>11295</c:v>
                </c:pt>
                <c:pt idx="9467">
                  <c:v>11282</c:v>
                </c:pt>
                <c:pt idx="9468">
                  <c:v>11270</c:v>
                </c:pt>
                <c:pt idx="9469">
                  <c:v>11240</c:v>
                </c:pt>
                <c:pt idx="9470">
                  <c:v>11282</c:v>
                </c:pt>
                <c:pt idx="9471">
                  <c:v>11363</c:v>
                </c:pt>
                <c:pt idx="9472">
                  <c:v>11555</c:v>
                </c:pt>
                <c:pt idx="9473">
                  <c:v>11741</c:v>
                </c:pt>
                <c:pt idx="9474">
                  <c:v>11863</c:v>
                </c:pt>
                <c:pt idx="9475">
                  <c:v>11946</c:v>
                </c:pt>
                <c:pt idx="9476">
                  <c:v>11990</c:v>
                </c:pt>
                <c:pt idx="9477">
                  <c:v>11973</c:v>
                </c:pt>
                <c:pt idx="9478">
                  <c:v>12008</c:v>
                </c:pt>
                <c:pt idx="9479">
                  <c:v>12016</c:v>
                </c:pt>
                <c:pt idx="9480">
                  <c:v>11995</c:v>
                </c:pt>
                <c:pt idx="9481">
                  <c:v>11995</c:v>
                </c:pt>
                <c:pt idx="9482">
                  <c:v>11986</c:v>
                </c:pt>
                <c:pt idx="9483">
                  <c:v>11981</c:v>
                </c:pt>
                <c:pt idx="9484">
                  <c:v>11959</c:v>
                </c:pt>
                <c:pt idx="9485">
                  <c:v>11955</c:v>
                </c:pt>
                <c:pt idx="9486">
                  <c:v>11942</c:v>
                </c:pt>
                <c:pt idx="9487">
                  <c:v>11920</c:v>
                </c:pt>
                <c:pt idx="9488">
                  <c:v>11898</c:v>
                </c:pt>
                <c:pt idx="9489">
                  <c:v>11885</c:v>
                </c:pt>
                <c:pt idx="9490">
                  <c:v>11889</c:v>
                </c:pt>
                <c:pt idx="9491">
                  <c:v>11880</c:v>
                </c:pt>
                <c:pt idx="9492">
                  <c:v>11854</c:v>
                </c:pt>
                <c:pt idx="9493">
                  <c:v>11841</c:v>
                </c:pt>
                <c:pt idx="9494">
                  <c:v>11784</c:v>
                </c:pt>
                <c:pt idx="9495">
                  <c:v>11776</c:v>
                </c:pt>
                <c:pt idx="9496">
                  <c:v>11758</c:v>
                </c:pt>
                <c:pt idx="9497">
                  <c:v>11780</c:v>
                </c:pt>
                <c:pt idx="9498">
                  <c:v>11728</c:v>
                </c:pt>
                <c:pt idx="9499">
                  <c:v>11754</c:v>
                </c:pt>
                <c:pt idx="9500">
                  <c:v>11698</c:v>
                </c:pt>
                <c:pt idx="9501">
                  <c:v>11715</c:v>
                </c:pt>
                <c:pt idx="9502">
                  <c:v>11750</c:v>
                </c:pt>
                <c:pt idx="9503">
                  <c:v>11758</c:v>
                </c:pt>
                <c:pt idx="9504">
                  <c:v>11754</c:v>
                </c:pt>
                <c:pt idx="9505">
                  <c:v>11745</c:v>
                </c:pt>
                <c:pt idx="9506">
                  <c:v>11741</c:v>
                </c:pt>
                <c:pt idx="9507">
                  <c:v>11767</c:v>
                </c:pt>
                <c:pt idx="9508">
                  <c:v>11811</c:v>
                </c:pt>
                <c:pt idx="9509">
                  <c:v>11841</c:v>
                </c:pt>
                <c:pt idx="9510">
                  <c:v>12034</c:v>
                </c:pt>
                <c:pt idx="9511">
                  <c:v>12362</c:v>
                </c:pt>
                <c:pt idx="9512">
                  <c:v>12845</c:v>
                </c:pt>
                <c:pt idx="9513">
                  <c:v>14897</c:v>
                </c:pt>
                <c:pt idx="9514">
                  <c:v>16434</c:v>
                </c:pt>
                <c:pt idx="9515">
                  <c:v>16668</c:v>
                </c:pt>
                <c:pt idx="9516">
                  <c:v>16866</c:v>
                </c:pt>
                <c:pt idx="9517">
                  <c:v>17029</c:v>
                </c:pt>
                <c:pt idx="9518">
                  <c:v>17171</c:v>
                </c:pt>
                <c:pt idx="9519">
                  <c:v>17293</c:v>
                </c:pt>
                <c:pt idx="9520">
                  <c:v>17362</c:v>
                </c:pt>
                <c:pt idx="9521">
                  <c:v>17436</c:v>
                </c:pt>
                <c:pt idx="9522">
                  <c:v>17494</c:v>
                </c:pt>
                <c:pt idx="9523">
                  <c:v>17564</c:v>
                </c:pt>
                <c:pt idx="9524">
                  <c:v>17623</c:v>
                </c:pt>
                <c:pt idx="9525">
                  <c:v>17676</c:v>
                </c:pt>
                <c:pt idx="9526">
                  <c:v>17713</c:v>
                </c:pt>
                <c:pt idx="9527">
                  <c:v>17891</c:v>
                </c:pt>
                <c:pt idx="9528">
                  <c:v>18123</c:v>
                </c:pt>
                <c:pt idx="9529">
                  <c:v>22499</c:v>
                </c:pt>
                <c:pt idx="9530">
                  <c:v>24892</c:v>
                </c:pt>
                <c:pt idx="9531">
                  <c:v>26819</c:v>
                </c:pt>
                <c:pt idx="9532">
                  <c:v>28051</c:v>
                </c:pt>
                <c:pt idx="9533">
                  <c:v>28935</c:v>
                </c:pt>
                <c:pt idx="9534">
                  <c:v>29419</c:v>
                </c:pt>
                <c:pt idx="9535">
                  <c:v>29885</c:v>
                </c:pt>
                <c:pt idx="9536">
                  <c:v>30226</c:v>
                </c:pt>
                <c:pt idx="9537">
                  <c:v>30523</c:v>
                </c:pt>
                <c:pt idx="9538">
                  <c:v>30761</c:v>
                </c:pt>
                <c:pt idx="9539">
                  <c:v>31092</c:v>
                </c:pt>
                <c:pt idx="9540">
                  <c:v>30945</c:v>
                </c:pt>
                <c:pt idx="9541">
                  <c:v>31401</c:v>
                </c:pt>
                <c:pt idx="9542">
                  <c:v>31122</c:v>
                </c:pt>
                <c:pt idx="9543">
                  <c:v>30922</c:v>
                </c:pt>
                <c:pt idx="9544">
                  <c:v>30845</c:v>
                </c:pt>
                <c:pt idx="9545">
                  <c:v>32066</c:v>
                </c:pt>
                <c:pt idx="9546">
                  <c:v>36816</c:v>
                </c:pt>
                <c:pt idx="9547">
                  <c:v>37175</c:v>
                </c:pt>
                <c:pt idx="9548">
                  <c:v>37536</c:v>
                </c:pt>
                <c:pt idx="9549">
                  <c:v>37645</c:v>
                </c:pt>
                <c:pt idx="9550">
                  <c:v>38074</c:v>
                </c:pt>
                <c:pt idx="9551">
                  <c:v>38387</c:v>
                </c:pt>
                <c:pt idx="9552">
                  <c:v>38624</c:v>
                </c:pt>
                <c:pt idx="9553">
                  <c:v>38853</c:v>
                </c:pt>
                <c:pt idx="9554">
                  <c:v>39066</c:v>
                </c:pt>
                <c:pt idx="9555">
                  <c:v>39270</c:v>
                </c:pt>
                <c:pt idx="9556">
                  <c:v>41286</c:v>
                </c:pt>
                <c:pt idx="9557">
                  <c:v>43550</c:v>
                </c:pt>
                <c:pt idx="9558">
                  <c:v>45854</c:v>
                </c:pt>
                <c:pt idx="9559">
                  <c:v>48760</c:v>
                </c:pt>
                <c:pt idx="9560">
                  <c:v>50892</c:v>
                </c:pt>
                <c:pt idx="9561">
                  <c:v>54383</c:v>
                </c:pt>
                <c:pt idx="9562">
                  <c:v>56126</c:v>
                </c:pt>
                <c:pt idx="9563">
                  <c:v>57377</c:v>
                </c:pt>
                <c:pt idx="9564">
                  <c:v>58601</c:v>
                </c:pt>
                <c:pt idx="9565">
                  <c:v>59678</c:v>
                </c:pt>
                <c:pt idx="9566">
                  <c:v>60257</c:v>
                </c:pt>
                <c:pt idx="9567">
                  <c:v>60595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41358904"/>
        <c:axId val="1041360472"/>
      </c:lineChart>
      <c:dateAx>
        <c:axId val="1041358904"/>
        <c:scaling>
          <c:orientation val="minMax"/>
          <c:max val="43598"/>
        </c:scaling>
        <c:delete val="0"/>
        <c:axPos val="b"/>
        <c:numFmt formatCode="m/d/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vert="horz"/>
          <a:lstStyle/>
          <a:p>
            <a:pPr>
              <a:defRPr sz="16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041360472"/>
        <c:crosses val="autoZero"/>
        <c:auto val="1"/>
        <c:lblOffset val="100"/>
        <c:baseTimeUnit val="days"/>
      </c:dateAx>
      <c:valAx>
        <c:axId val="1041360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600"/>
                  <a:t>Storage AF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0413589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tx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en-US" sz="2000"/>
              <a:t>Lake Piru Stored Water (2019</a:t>
            </a:r>
            <a:r>
              <a:rPr lang="en-US" sz="2000" baseline="0"/>
              <a:t>)</a:t>
            </a:r>
            <a:endParaRPr lang="en-US" sz="2000"/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13513307023376"/>
          <c:y val="7.3398085943144634E-2"/>
          <c:w val="0.86121431862374886"/>
          <c:h val="0.81512099958019824"/>
        </c:manualLayout>
      </c:layout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'Daily Ops 1-93 to pres'!$A$6:$A$9573</c:f>
              <c:numCache>
                <c:formatCode>m/d/yy;@</c:formatCode>
                <c:ptCount val="9568"/>
                <c:pt idx="0">
                  <c:v>33970</c:v>
                </c:pt>
                <c:pt idx="1">
                  <c:v>33971</c:v>
                </c:pt>
                <c:pt idx="2">
                  <c:v>33972</c:v>
                </c:pt>
                <c:pt idx="3">
                  <c:v>33973</c:v>
                </c:pt>
                <c:pt idx="4">
                  <c:v>33974</c:v>
                </c:pt>
                <c:pt idx="5">
                  <c:v>33975</c:v>
                </c:pt>
                <c:pt idx="6">
                  <c:v>33976</c:v>
                </c:pt>
                <c:pt idx="7">
                  <c:v>33977</c:v>
                </c:pt>
                <c:pt idx="8">
                  <c:v>33978</c:v>
                </c:pt>
                <c:pt idx="9">
                  <c:v>33979</c:v>
                </c:pt>
                <c:pt idx="10">
                  <c:v>33980</c:v>
                </c:pt>
                <c:pt idx="11">
                  <c:v>33981</c:v>
                </c:pt>
                <c:pt idx="12">
                  <c:v>33982</c:v>
                </c:pt>
                <c:pt idx="13">
                  <c:v>33983</c:v>
                </c:pt>
                <c:pt idx="14">
                  <c:v>33984</c:v>
                </c:pt>
                <c:pt idx="15">
                  <c:v>33985</c:v>
                </c:pt>
                <c:pt idx="16">
                  <c:v>33986</c:v>
                </c:pt>
                <c:pt idx="17">
                  <c:v>33987</c:v>
                </c:pt>
                <c:pt idx="18">
                  <c:v>33988</c:v>
                </c:pt>
                <c:pt idx="19">
                  <c:v>33989</c:v>
                </c:pt>
                <c:pt idx="20">
                  <c:v>33990</c:v>
                </c:pt>
                <c:pt idx="21">
                  <c:v>33991</c:v>
                </c:pt>
                <c:pt idx="22">
                  <c:v>33992</c:v>
                </c:pt>
                <c:pt idx="23">
                  <c:v>33993</c:v>
                </c:pt>
                <c:pt idx="24">
                  <c:v>33994</c:v>
                </c:pt>
                <c:pt idx="25">
                  <c:v>33995</c:v>
                </c:pt>
                <c:pt idx="26">
                  <c:v>33996</c:v>
                </c:pt>
                <c:pt idx="27">
                  <c:v>33997</c:v>
                </c:pt>
                <c:pt idx="28">
                  <c:v>33998</c:v>
                </c:pt>
                <c:pt idx="29">
                  <c:v>33999</c:v>
                </c:pt>
                <c:pt idx="30">
                  <c:v>34000</c:v>
                </c:pt>
                <c:pt idx="31">
                  <c:v>34001</c:v>
                </c:pt>
                <c:pt idx="32">
                  <c:v>34002</c:v>
                </c:pt>
                <c:pt idx="33">
                  <c:v>34003</c:v>
                </c:pt>
                <c:pt idx="34">
                  <c:v>34004</c:v>
                </c:pt>
                <c:pt idx="35">
                  <c:v>34005</c:v>
                </c:pt>
                <c:pt idx="36">
                  <c:v>34006</c:v>
                </c:pt>
                <c:pt idx="37">
                  <c:v>34007</c:v>
                </c:pt>
                <c:pt idx="38">
                  <c:v>34008</c:v>
                </c:pt>
                <c:pt idx="39">
                  <c:v>34009</c:v>
                </c:pt>
                <c:pt idx="40">
                  <c:v>34010</c:v>
                </c:pt>
                <c:pt idx="41">
                  <c:v>34011</c:v>
                </c:pt>
                <c:pt idx="42">
                  <c:v>34012</c:v>
                </c:pt>
                <c:pt idx="43">
                  <c:v>34013</c:v>
                </c:pt>
                <c:pt idx="44">
                  <c:v>34014</c:v>
                </c:pt>
                <c:pt idx="45">
                  <c:v>34015</c:v>
                </c:pt>
                <c:pt idx="46">
                  <c:v>34016</c:v>
                </c:pt>
                <c:pt idx="47">
                  <c:v>34017</c:v>
                </c:pt>
                <c:pt idx="48">
                  <c:v>34018</c:v>
                </c:pt>
                <c:pt idx="49">
                  <c:v>34019</c:v>
                </c:pt>
                <c:pt idx="50">
                  <c:v>34020</c:v>
                </c:pt>
                <c:pt idx="51">
                  <c:v>34021</c:v>
                </c:pt>
                <c:pt idx="52">
                  <c:v>34022</c:v>
                </c:pt>
                <c:pt idx="53">
                  <c:v>34023</c:v>
                </c:pt>
                <c:pt idx="54">
                  <c:v>34024</c:v>
                </c:pt>
                <c:pt idx="55">
                  <c:v>34025</c:v>
                </c:pt>
                <c:pt idx="56">
                  <c:v>34026</c:v>
                </c:pt>
                <c:pt idx="57">
                  <c:v>34027</c:v>
                </c:pt>
                <c:pt idx="58">
                  <c:v>34028</c:v>
                </c:pt>
                <c:pt idx="59">
                  <c:v>34029</c:v>
                </c:pt>
                <c:pt idx="60">
                  <c:v>34030</c:v>
                </c:pt>
                <c:pt idx="61">
                  <c:v>34031</c:v>
                </c:pt>
                <c:pt idx="62">
                  <c:v>34032</c:v>
                </c:pt>
                <c:pt idx="63">
                  <c:v>34033</c:v>
                </c:pt>
                <c:pt idx="64">
                  <c:v>34034</c:v>
                </c:pt>
                <c:pt idx="65">
                  <c:v>34035</c:v>
                </c:pt>
                <c:pt idx="66">
                  <c:v>34036</c:v>
                </c:pt>
                <c:pt idx="67">
                  <c:v>34037</c:v>
                </c:pt>
                <c:pt idx="68">
                  <c:v>34038</c:v>
                </c:pt>
                <c:pt idx="69">
                  <c:v>34039</c:v>
                </c:pt>
                <c:pt idx="70">
                  <c:v>34040</c:v>
                </c:pt>
                <c:pt idx="71">
                  <c:v>34041</c:v>
                </c:pt>
                <c:pt idx="72">
                  <c:v>34042</c:v>
                </c:pt>
                <c:pt idx="73">
                  <c:v>34043</c:v>
                </c:pt>
                <c:pt idx="74">
                  <c:v>34044</c:v>
                </c:pt>
                <c:pt idx="75">
                  <c:v>34045</c:v>
                </c:pt>
                <c:pt idx="76">
                  <c:v>34046</c:v>
                </c:pt>
                <c:pt idx="77">
                  <c:v>34047</c:v>
                </c:pt>
                <c:pt idx="78">
                  <c:v>34048</c:v>
                </c:pt>
                <c:pt idx="79">
                  <c:v>34049</c:v>
                </c:pt>
                <c:pt idx="80">
                  <c:v>34050</c:v>
                </c:pt>
                <c:pt idx="81">
                  <c:v>34051</c:v>
                </c:pt>
                <c:pt idx="82">
                  <c:v>34052</c:v>
                </c:pt>
                <c:pt idx="83">
                  <c:v>34053</c:v>
                </c:pt>
                <c:pt idx="84">
                  <c:v>34054</c:v>
                </c:pt>
                <c:pt idx="85">
                  <c:v>34055</c:v>
                </c:pt>
                <c:pt idx="86">
                  <c:v>34056</c:v>
                </c:pt>
                <c:pt idx="87">
                  <c:v>34057</c:v>
                </c:pt>
                <c:pt idx="88">
                  <c:v>34058</c:v>
                </c:pt>
                <c:pt idx="89">
                  <c:v>34059</c:v>
                </c:pt>
                <c:pt idx="90">
                  <c:v>34060</c:v>
                </c:pt>
                <c:pt idx="91">
                  <c:v>34061</c:v>
                </c:pt>
                <c:pt idx="92">
                  <c:v>34062</c:v>
                </c:pt>
                <c:pt idx="93">
                  <c:v>34063</c:v>
                </c:pt>
                <c:pt idx="94">
                  <c:v>34064</c:v>
                </c:pt>
                <c:pt idx="95">
                  <c:v>34065</c:v>
                </c:pt>
                <c:pt idx="96">
                  <c:v>34066</c:v>
                </c:pt>
                <c:pt idx="97">
                  <c:v>34067</c:v>
                </c:pt>
                <c:pt idx="98">
                  <c:v>34068</c:v>
                </c:pt>
                <c:pt idx="99">
                  <c:v>34069</c:v>
                </c:pt>
                <c:pt idx="100">
                  <c:v>34070</c:v>
                </c:pt>
                <c:pt idx="101">
                  <c:v>34071</c:v>
                </c:pt>
                <c:pt idx="102">
                  <c:v>34072</c:v>
                </c:pt>
                <c:pt idx="103">
                  <c:v>34073</c:v>
                </c:pt>
                <c:pt idx="104">
                  <c:v>34074</c:v>
                </c:pt>
                <c:pt idx="105">
                  <c:v>34075</c:v>
                </c:pt>
                <c:pt idx="106">
                  <c:v>34076</c:v>
                </c:pt>
                <c:pt idx="107">
                  <c:v>34077</c:v>
                </c:pt>
                <c:pt idx="108">
                  <c:v>34078</c:v>
                </c:pt>
                <c:pt idx="109">
                  <c:v>34079</c:v>
                </c:pt>
                <c:pt idx="110">
                  <c:v>34080</c:v>
                </c:pt>
                <c:pt idx="111">
                  <c:v>34081</c:v>
                </c:pt>
                <c:pt idx="112">
                  <c:v>34082</c:v>
                </c:pt>
                <c:pt idx="113">
                  <c:v>34083</c:v>
                </c:pt>
                <c:pt idx="114">
                  <c:v>34084</c:v>
                </c:pt>
                <c:pt idx="115">
                  <c:v>34085</c:v>
                </c:pt>
                <c:pt idx="116">
                  <c:v>34086</c:v>
                </c:pt>
                <c:pt idx="117">
                  <c:v>34087</c:v>
                </c:pt>
                <c:pt idx="118">
                  <c:v>34088</c:v>
                </c:pt>
                <c:pt idx="119">
                  <c:v>34089</c:v>
                </c:pt>
                <c:pt idx="120">
                  <c:v>34090</c:v>
                </c:pt>
                <c:pt idx="121">
                  <c:v>34091</c:v>
                </c:pt>
                <c:pt idx="122">
                  <c:v>34092</c:v>
                </c:pt>
                <c:pt idx="123">
                  <c:v>34093</c:v>
                </c:pt>
                <c:pt idx="124">
                  <c:v>34094</c:v>
                </c:pt>
                <c:pt idx="125">
                  <c:v>34095</c:v>
                </c:pt>
                <c:pt idx="126">
                  <c:v>34096</c:v>
                </c:pt>
                <c:pt idx="127">
                  <c:v>34097</c:v>
                </c:pt>
                <c:pt idx="128">
                  <c:v>34098</c:v>
                </c:pt>
                <c:pt idx="129">
                  <c:v>34099</c:v>
                </c:pt>
                <c:pt idx="130">
                  <c:v>34100</c:v>
                </c:pt>
                <c:pt idx="131">
                  <c:v>34101</c:v>
                </c:pt>
                <c:pt idx="132">
                  <c:v>34102</c:v>
                </c:pt>
                <c:pt idx="133">
                  <c:v>34103</c:v>
                </c:pt>
                <c:pt idx="134">
                  <c:v>34104</c:v>
                </c:pt>
                <c:pt idx="135">
                  <c:v>34105</c:v>
                </c:pt>
                <c:pt idx="136">
                  <c:v>34106</c:v>
                </c:pt>
                <c:pt idx="137">
                  <c:v>34107</c:v>
                </c:pt>
                <c:pt idx="138">
                  <c:v>34108</c:v>
                </c:pt>
                <c:pt idx="139">
                  <c:v>34109</c:v>
                </c:pt>
                <c:pt idx="140">
                  <c:v>34110</c:v>
                </c:pt>
                <c:pt idx="141">
                  <c:v>34111</c:v>
                </c:pt>
                <c:pt idx="142">
                  <c:v>34112</c:v>
                </c:pt>
                <c:pt idx="143">
                  <c:v>34113</c:v>
                </c:pt>
                <c:pt idx="144">
                  <c:v>34114</c:v>
                </c:pt>
                <c:pt idx="145">
                  <c:v>34115</c:v>
                </c:pt>
                <c:pt idx="146">
                  <c:v>34116</c:v>
                </c:pt>
                <c:pt idx="147">
                  <c:v>34117</c:v>
                </c:pt>
                <c:pt idx="148">
                  <c:v>34118</c:v>
                </c:pt>
                <c:pt idx="149">
                  <c:v>34119</c:v>
                </c:pt>
                <c:pt idx="150">
                  <c:v>34120</c:v>
                </c:pt>
                <c:pt idx="151">
                  <c:v>34121</c:v>
                </c:pt>
                <c:pt idx="152">
                  <c:v>34122</c:v>
                </c:pt>
                <c:pt idx="153">
                  <c:v>34123</c:v>
                </c:pt>
                <c:pt idx="154">
                  <c:v>34124</c:v>
                </c:pt>
                <c:pt idx="155">
                  <c:v>34125</c:v>
                </c:pt>
                <c:pt idx="156">
                  <c:v>34126</c:v>
                </c:pt>
                <c:pt idx="157">
                  <c:v>34127</c:v>
                </c:pt>
                <c:pt idx="158">
                  <c:v>34128</c:v>
                </c:pt>
                <c:pt idx="159">
                  <c:v>34129</c:v>
                </c:pt>
                <c:pt idx="160">
                  <c:v>34130</c:v>
                </c:pt>
                <c:pt idx="161">
                  <c:v>34131</c:v>
                </c:pt>
                <c:pt idx="162">
                  <c:v>34132</c:v>
                </c:pt>
                <c:pt idx="163">
                  <c:v>34133</c:v>
                </c:pt>
                <c:pt idx="164">
                  <c:v>34134</c:v>
                </c:pt>
                <c:pt idx="165">
                  <c:v>34135</c:v>
                </c:pt>
                <c:pt idx="166">
                  <c:v>34136</c:v>
                </c:pt>
                <c:pt idx="167">
                  <c:v>34137</c:v>
                </c:pt>
                <c:pt idx="168">
                  <c:v>34138</c:v>
                </c:pt>
                <c:pt idx="169">
                  <c:v>34139</c:v>
                </c:pt>
                <c:pt idx="170">
                  <c:v>34140</c:v>
                </c:pt>
                <c:pt idx="171">
                  <c:v>34141</c:v>
                </c:pt>
                <c:pt idx="172">
                  <c:v>34142</c:v>
                </c:pt>
                <c:pt idx="173">
                  <c:v>34143</c:v>
                </c:pt>
                <c:pt idx="174">
                  <c:v>34144</c:v>
                </c:pt>
                <c:pt idx="175">
                  <c:v>34145</c:v>
                </c:pt>
                <c:pt idx="176">
                  <c:v>34146</c:v>
                </c:pt>
                <c:pt idx="177">
                  <c:v>34147</c:v>
                </c:pt>
                <c:pt idx="178">
                  <c:v>34148</c:v>
                </c:pt>
                <c:pt idx="179">
                  <c:v>34149</c:v>
                </c:pt>
                <c:pt idx="180">
                  <c:v>34150</c:v>
                </c:pt>
                <c:pt idx="181">
                  <c:v>34151</c:v>
                </c:pt>
                <c:pt idx="182">
                  <c:v>34152</c:v>
                </c:pt>
                <c:pt idx="183">
                  <c:v>34153</c:v>
                </c:pt>
                <c:pt idx="184">
                  <c:v>34154</c:v>
                </c:pt>
                <c:pt idx="185">
                  <c:v>34155</c:v>
                </c:pt>
                <c:pt idx="186">
                  <c:v>34156</c:v>
                </c:pt>
                <c:pt idx="187">
                  <c:v>34157</c:v>
                </c:pt>
                <c:pt idx="188">
                  <c:v>34158</c:v>
                </c:pt>
                <c:pt idx="189">
                  <c:v>34159</c:v>
                </c:pt>
                <c:pt idx="190">
                  <c:v>34160</c:v>
                </c:pt>
                <c:pt idx="191">
                  <c:v>34161</c:v>
                </c:pt>
                <c:pt idx="192">
                  <c:v>34162</c:v>
                </c:pt>
                <c:pt idx="193">
                  <c:v>34163</c:v>
                </c:pt>
                <c:pt idx="194">
                  <c:v>34164</c:v>
                </c:pt>
                <c:pt idx="195">
                  <c:v>34165</c:v>
                </c:pt>
                <c:pt idx="196">
                  <c:v>34166</c:v>
                </c:pt>
                <c:pt idx="197">
                  <c:v>34167</c:v>
                </c:pt>
                <c:pt idx="198">
                  <c:v>34168</c:v>
                </c:pt>
                <c:pt idx="199">
                  <c:v>34169</c:v>
                </c:pt>
                <c:pt idx="200">
                  <c:v>34170</c:v>
                </c:pt>
                <c:pt idx="201">
                  <c:v>34171</c:v>
                </c:pt>
                <c:pt idx="202">
                  <c:v>34172</c:v>
                </c:pt>
                <c:pt idx="203">
                  <c:v>34173</c:v>
                </c:pt>
                <c:pt idx="204">
                  <c:v>34174</c:v>
                </c:pt>
                <c:pt idx="205">
                  <c:v>34175</c:v>
                </c:pt>
                <c:pt idx="206">
                  <c:v>34176</c:v>
                </c:pt>
                <c:pt idx="207">
                  <c:v>34177</c:v>
                </c:pt>
                <c:pt idx="208">
                  <c:v>34178</c:v>
                </c:pt>
                <c:pt idx="209">
                  <c:v>34179</c:v>
                </c:pt>
                <c:pt idx="210">
                  <c:v>34180</c:v>
                </c:pt>
                <c:pt idx="211">
                  <c:v>34181</c:v>
                </c:pt>
                <c:pt idx="212">
                  <c:v>34182</c:v>
                </c:pt>
                <c:pt idx="213">
                  <c:v>34183</c:v>
                </c:pt>
                <c:pt idx="214">
                  <c:v>34184</c:v>
                </c:pt>
                <c:pt idx="215">
                  <c:v>34185</c:v>
                </c:pt>
                <c:pt idx="216">
                  <c:v>34186</c:v>
                </c:pt>
                <c:pt idx="217">
                  <c:v>34187</c:v>
                </c:pt>
                <c:pt idx="218">
                  <c:v>34188</c:v>
                </c:pt>
                <c:pt idx="219">
                  <c:v>34189</c:v>
                </c:pt>
                <c:pt idx="220">
                  <c:v>34190</c:v>
                </c:pt>
                <c:pt idx="221">
                  <c:v>34191</c:v>
                </c:pt>
                <c:pt idx="222">
                  <c:v>34192</c:v>
                </c:pt>
                <c:pt idx="223">
                  <c:v>34193</c:v>
                </c:pt>
                <c:pt idx="224">
                  <c:v>34194</c:v>
                </c:pt>
                <c:pt idx="225">
                  <c:v>34195</c:v>
                </c:pt>
                <c:pt idx="226">
                  <c:v>34196</c:v>
                </c:pt>
                <c:pt idx="227">
                  <c:v>34197</c:v>
                </c:pt>
                <c:pt idx="228">
                  <c:v>34198</c:v>
                </c:pt>
                <c:pt idx="229">
                  <c:v>34199</c:v>
                </c:pt>
                <c:pt idx="230">
                  <c:v>34200</c:v>
                </c:pt>
                <c:pt idx="231">
                  <c:v>34201</c:v>
                </c:pt>
                <c:pt idx="232">
                  <c:v>34202</c:v>
                </c:pt>
                <c:pt idx="233">
                  <c:v>34203</c:v>
                </c:pt>
                <c:pt idx="234">
                  <c:v>34204</c:v>
                </c:pt>
                <c:pt idx="235">
                  <c:v>34205</c:v>
                </c:pt>
                <c:pt idx="236">
                  <c:v>34206</c:v>
                </c:pt>
                <c:pt idx="237">
                  <c:v>34207</c:v>
                </c:pt>
                <c:pt idx="238">
                  <c:v>34208</c:v>
                </c:pt>
                <c:pt idx="239">
                  <c:v>34209</c:v>
                </c:pt>
                <c:pt idx="240">
                  <c:v>34210</c:v>
                </c:pt>
                <c:pt idx="241">
                  <c:v>34211</c:v>
                </c:pt>
                <c:pt idx="242">
                  <c:v>34212</c:v>
                </c:pt>
                <c:pt idx="243">
                  <c:v>34213</c:v>
                </c:pt>
                <c:pt idx="244">
                  <c:v>34214</c:v>
                </c:pt>
                <c:pt idx="245">
                  <c:v>34215</c:v>
                </c:pt>
                <c:pt idx="246">
                  <c:v>34216</c:v>
                </c:pt>
                <c:pt idx="247">
                  <c:v>34217</c:v>
                </c:pt>
                <c:pt idx="248">
                  <c:v>34218</c:v>
                </c:pt>
                <c:pt idx="249">
                  <c:v>34219</c:v>
                </c:pt>
                <c:pt idx="250">
                  <c:v>34220</c:v>
                </c:pt>
                <c:pt idx="251">
                  <c:v>34221</c:v>
                </c:pt>
                <c:pt idx="252">
                  <c:v>34222</c:v>
                </c:pt>
                <c:pt idx="253">
                  <c:v>34223</c:v>
                </c:pt>
                <c:pt idx="254">
                  <c:v>34224</c:v>
                </c:pt>
                <c:pt idx="255">
                  <c:v>34225</c:v>
                </c:pt>
                <c:pt idx="256">
                  <c:v>34226</c:v>
                </c:pt>
                <c:pt idx="257">
                  <c:v>34227</c:v>
                </c:pt>
                <c:pt idx="258">
                  <c:v>34228</c:v>
                </c:pt>
                <c:pt idx="259">
                  <c:v>34229</c:v>
                </c:pt>
                <c:pt idx="260">
                  <c:v>34230</c:v>
                </c:pt>
                <c:pt idx="261">
                  <c:v>34231</c:v>
                </c:pt>
                <c:pt idx="262">
                  <c:v>34232</c:v>
                </c:pt>
                <c:pt idx="263">
                  <c:v>34233</c:v>
                </c:pt>
                <c:pt idx="264">
                  <c:v>34234</c:v>
                </c:pt>
                <c:pt idx="265">
                  <c:v>34235</c:v>
                </c:pt>
                <c:pt idx="266">
                  <c:v>34236</c:v>
                </c:pt>
                <c:pt idx="267">
                  <c:v>34237</c:v>
                </c:pt>
                <c:pt idx="268">
                  <c:v>34238</c:v>
                </c:pt>
                <c:pt idx="269">
                  <c:v>34239</c:v>
                </c:pt>
                <c:pt idx="270">
                  <c:v>34240</c:v>
                </c:pt>
                <c:pt idx="271">
                  <c:v>34241</c:v>
                </c:pt>
                <c:pt idx="272">
                  <c:v>34242</c:v>
                </c:pt>
                <c:pt idx="273">
                  <c:v>34243</c:v>
                </c:pt>
                <c:pt idx="274">
                  <c:v>34244</c:v>
                </c:pt>
                <c:pt idx="275">
                  <c:v>34245</c:v>
                </c:pt>
                <c:pt idx="276">
                  <c:v>34246</c:v>
                </c:pt>
                <c:pt idx="277">
                  <c:v>34247</c:v>
                </c:pt>
                <c:pt idx="278">
                  <c:v>34248</c:v>
                </c:pt>
                <c:pt idx="279">
                  <c:v>34249</c:v>
                </c:pt>
                <c:pt idx="280">
                  <c:v>34250</c:v>
                </c:pt>
                <c:pt idx="281">
                  <c:v>34251</c:v>
                </c:pt>
                <c:pt idx="282">
                  <c:v>34252</c:v>
                </c:pt>
                <c:pt idx="283">
                  <c:v>34253</c:v>
                </c:pt>
                <c:pt idx="284">
                  <c:v>34254</c:v>
                </c:pt>
                <c:pt idx="285">
                  <c:v>34255</c:v>
                </c:pt>
                <c:pt idx="286">
                  <c:v>34256</c:v>
                </c:pt>
                <c:pt idx="287">
                  <c:v>34257</c:v>
                </c:pt>
                <c:pt idx="288">
                  <c:v>34258</c:v>
                </c:pt>
                <c:pt idx="289">
                  <c:v>34259</c:v>
                </c:pt>
                <c:pt idx="290">
                  <c:v>34260</c:v>
                </c:pt>
                <c:pt idx="291">
                  <c:v>34261</c:v>
                </c:pt>
                <c:pt idx="292">
                  <c:v>34262</c:v>
                </c:pt>
                <c:pt idx="293">
                  <c:v>34263</c:v>
                </c:pt>
                <c:pt idx="294">
                  <c:v>34264</c:v>
                </c:pt>
                <c:pt idx="295">
                  <c:v>34265</c:v>
                </c:pt>
                <c:pt idx="296">
                  <c:v>34266</c:v>
                </c:pt>
                <c:pt idx="297">
                  <c:v>34267</c:v>
                </c:pt>
                <c:pt idx="298">
                  <c:v>34268</c:v>
                </c:pt>
                <c:pt idx="299">
                  <c:v>34269</c:v>
                </c:pt>
                <c:pt idx="300">
                  <c:v>34270</c:v>
                </c:pt>
                <c:pt idx="301">
                  <c:v>34271</c:v>
                </c:pt>
                <c:pt idx="302">
                  <c:v>34272</c:v>
                </c:pt>
                <c:pt idx="303">
                  <c:v>34273</c:v>
                </c:pt>
                <c:pt idx="304">
                  <c:v>34274</c:v>
                </c:pt>
                <c:pt idx="305">
                  <c:v>34275</c:v>
                </c:pt>
                <c:pt idx="306">
                  <c:v>34276</c:v>
                </c:pt>
                <c:pt idx="307">
                  <c:v>34277</c:v>
                </c:pt>
                <c:pt idx="308">
                  <c:v>34278</c:v>
                </c:pt>
                <c:pt idx="309">
                  <c:v>34279</c:v>
                </c:pt>
                <c:pt idx="310">
                  <c:v>34280</c:v>
                </c:pt>
                <c:pt idx="311">
                  <c:v>34281</c:v>
                </c:pt>
                <c:pt idx="312">
                  <c:v>34282</c:v>
                </c:pt>
                <c:pt idx="313">
                  <c:v>34283</c:v>
                </c:pt>
                <c:pt idx="314">
                  <c:v>34284</c:v>
                </c:pt>
                <c:pt idx="315">
                  <c:v>34285</c:v>
                </c:pt>
                <c:pt idx="316">
                  <c:v>34286</c:v>
                </c:pt>
                <c:pt idx="317">
                  <c:v>34287</c:v>
                </c:pt>
                <c:pt idx="318">
                  <c:v>34288</c:v>
                </c:pt>
                <c:pt idx="319">
                  <c:v>34289</c:v>
                </c:pt>
                <c:pt idx="320">
                  <c:v>34290</c:v>
                </c:pt>
                <c:pt idx="321">
                  <c:v>34291</c:v>
                </c:pt>
                <c:pt idx="322">
                  <c:v>34292</c:v>
                </c:pt>
                <c:pt idx="323">
                  <c:v>34293</c:v>
                </c:pt>
                <c:pt idx="324">
                  <c:v>34294</c:v>
                </c:pt>
                <c:pt idx="325">
                  <c:v>34295</c:v>
                </c:pt>
                <c:pt idx="326">
                  <c:v>34296</c:v>
                </c:pt>
                <c:pt idx="327">
                  <c:v>34297</c:v>
                </c:pt>
                <c:pt idx="328">
                  <c:v>34298</c:v>
                </c:pt>
                <c:pt idx="329">
                  <c:v>34299</c:v>
                </c:pt>
                <c:pt idx="330">
                  <c:v>34300</c:v>
                </c:pt>
                <c:pt idx="331">
                  <c:v>34301</c:v>
                </c:pt>
                <c:pt idx="332">
                  <c:v>34302</c:v>
                </c:pt>
                <c:pt idx="333">
                  <c:v>34303</c:v>
                </c:pt>
                <c:pt idx="334">
                  <c:v>34304</c:v>
                </c:pt>
                <c:pt idx="335">
                  <c:v>34305</c:v>
                </c:pt>
                <c:pt idx="336">
                  <c:v>34306</c:v>
                </c:pt>
                <c:pt idx="337">
                  <c:v>34307</c:v>
                </c:pt>
                <c:pt idx="338">
                  <c:v>34308</c:v>
                </c:pt>
                <c:pt idx="339">
                  <c:v>34309</c:v>
                </c:pt>
                <c:pt idx="340">
                  <c:v>34310</c:v>
                </c:pt>
                <c:pt idx="341">
                  <c:v>34311</c:v>
                </c:pt>
                <c:pt idx="342">
                  <c:v>34312</c:v>
                </c:pt>
                <c:pt idx="343">
                  <c:v>34313</c:v>
                </c:pt>
                <c:pt idx="344">
                  <c:v>34314</c:v>
                </c:pt>
                <c:pt idx="345">
                  <c:v>34315</c:v>
                </c:pt>
                <c:pt idx="346">
                  <c:v>34316</c:v>
                </c:pt>
                <c:pt idx="347">
                  <c:v>34317</c:v>
                </c:pt>
                <c:pt idx="348">
                  <c:v>34318</c:v>
                </c:pt>
                <c:pt idx="349">
                  <c:v>34319</c:v>
                </c:pt>
                <c:pt idx="350">
                  <c:v>34320</c:v>
                </c:pt>
                <c:pt idx="351">
                  <c:v>34321</c:v>
                </c:pt>
                <c:pt idx="352">
                  <c:v>34322</c:v>
                </c:pt>
                <c:pt idx="353">
                  <c:v>34323</c:v>
                </c:pt>
                <c:pt idx="354">
                  <c:v>34324</c:v>
                </c:pt>
                <c:pt idx="355">
                  <c:v>34325</c:v>
                </c:pt>
                <c:pt idx="356">
                  <c:v>34326</c:v>
                </c:pt>
                <c:pt idx="357">
                  <c:v>34327</c:v>
                </c:pt>
                <c:pt idx="358">
                  <c:v>34328</c:v>
                </c:pt>
                <c:pt idx="359">
                  <c:v>34329</c:v>
                </c:pt>
                <c:pt idx="360">
                  <c:v>34330</c:v>
                </c:pt>
                <c:pt idx="361">
                  <c:v>34331</c:v>
                </c:pt>
                <c:pt idx="362">
                  <c:v>34332</c:v>
                </c:pt>
                <c:pt idx="363">
                  <c:v>34333</c:v>
                </c:pt>
                <c:pt idx="364">
                  <c:v>34334</c:v>
                </c:pt>
                <c:pt idx="365">
                  <c:v>34335</c:v>
                </c:pt>
                <c:pt idx="366">
                  <c:v>34336</c:v>
                </c:pt>
                <c:pt idx="367">
                  <c:v>34337</c:v>
                </c:pt>
                <c:pt idx="368">
                  <c:v>34338</c:v>
                </c:pt>
                <c:pt idx="369">
                  <c:v>34339</c:v>
                </c:pt>
                <c:pt idx="370">
                  <c:v>34340</c:v>
                </c:pt>
                <c:pt idx="371">
                  <c:v>34341</c:v>
                </c:pt>
                <c:pt idx="372">
                  <c:v>34342</c:v>
                </c:pt>
                <c:pt idx="373">
                  <c:v>34343</c:v>
                </c:pt>
                <c:pt idx="374">
                  <c:v>34344</c:v>
                </c:pt>
                <c:pt idx="375">
                  <c:v>34345</c:v>
                </c:pt>
                <c:pt idx="376">
                  <c:v>34346</c:v>
                </c:pt>
                <c:pt idx="377">
                  <c:v>34347</c:v>
                </c:pt>
                <c:pt idx="378">
                  <c:v>34348</c:v>
                </c:pt>
                <c:pt idx="379">
                  <c:v>34349</c:v>
                </c:pt>
                <c:pt idx="380">
                  <c:v>34350</c:v>
                </c:pt>
                <c:pt idx="381">
                  <c:v>34351</c:v>
                </c:pt>
                <c:pt idx="382">
                  <c:v>34352</c:v>
                </c:pt>
                <c:pt idx="383">
                  <c:v>34353</c:v>
                </c:pt>
                <c:pt idx="384">
                  <c:v>34354</c:v>
                </c:pt>
                <c:pt idx="385">
                  <c:v>34355</c:v>
                </c:pt>
                <c:pt idx="386">
                  <c:v>34356</c:v>
                </c:pt>
                <c:pt idx="387">
                  <c:v>34357</c:v>
                </c:pt>
                <c:pt idx="388">
                  <c:v>34358</c:v>
                </c:pt>
                <c:pt idx="389">
                  <c:v>34359</c:v>
                </c:pt>
                <c:pt idx="390">
                  <c:v>34360</c:v>
                </c:pt>
                <c:pt idx="391">
                  <c:v>34361</c:v>
                </c:pt>
                <c:pt idx="392">
                  <c:v>34362</c:v>
                </c:pt>
                <c:pt idx="393">
                  <c:v>34363</c:v>
                </c:pt>
                <c:pt idx="394">
                  <c:v>34364</c:v>
                </c:pt>
                <c:pt idx="395">
                  <c:v>34365</c:v>
                </c:pt>
                <c:pt idx="396">
                  <c:v>34366</c:v>
                </c:pt>
                <c:pt idx="397">
                  <c:v>34367</c:v>
                </c:pt>
                <c:pt idx="398">
                  <c:v>34368</c:v>
                </c:pt>
                <c:pt idx="399">
                  <c:v>34369</c:v>
                </c:pt>
                <c:pt idx="400">
                  <c:v>34370</c:v>
                </c:pt>
                <c:pt idx="401">
                  <c:v>34371</c:v>
                </c:pt>
                <c:pt idx="402">
                  <c:v>34372</c:v>
                </c:pt>
                <c:pt idx="403">
                  <c:v>34373</c:v>
                </c:pt>
                <c:pt idx="404">
                  <c:v>34374</c:v>
                </c:pt>
                <c:pt idx="405">
                  <c:v>34375</c:v>
                </c:pt>
                <c:pt idx="406">
                  <c:v>34376</c:v>
                </c:pt>
                <c:pt idx="407">
                  <c:v>34377</c:v>
                </c:pt>
                <c:pt idx="408">
                  <c:v>34378</c:v>
                </c:pt>
                <c:pt idx="409">
                  <c:v>34379</c:v>
                </c:pt>
                <c:pt idx="410">
                  <c:v>34380</c:v>
                </c:pt>
                <c:pt idx="411">
                  <c:v>34381</c:v>
                </c:pt>
                <c:pt idx="412">
                  <c:v>34382</c:v>
                </c:pt>
                <c:pt idx="413">
                  <c:v>34383</c:v>
                </c:pt>
                <c:pt idx="414">
                  <c:v>34384</c:v>
                </c:pt>
                <c:pt idx="415">
                  <c:v>34385</c:v>
                </c:pt>
                <c:pt idx="416">
                  <c:v>34386</c:v>
                </c:pt>
                <c:pt idx="417">
                  <c:v>34387</c:v>
                </c:pt>
                <c:pt idx="418">
                  <c:v>34388</c:v>
                </c:pt>
                <c:pt idx="419">
                  <c:v>34389</c:v>
                </c:pt>
                <c:pt idx="420">
                  <c:v>34390</c:v>
                </c:pt>
                <c:pt idx="421">
                  <c:v>34391</c:v>
                </c:pt>
                <c:pt idx="422">
                  <c:v>34392</c:v>
                </c:pt>
                <c:pt idx="423">
                  <c:v>34393</c:v>
                </c:pt>
                <c:pt idx="424">
                  <c:v>34394</c:v>
                </c:pt>
                <c:pt idx="425">
                  <c:v>34395</c:v>
                </c:pt>
                <c:pt idx="426">
                  <c:v>34396</c:v>
                </c:pt>
                <c:pt idx="427">
                  <c:v>34397</c:v>
                </c:pt>
                <c:pt idx="428">
                  <c:v>34398</c:v>
                </c:pt>
                <c:pt idx="429">
                  <c:v>34399</c:v>
                </c:pt>
                <c:pt idx="430">
                  <c:v>34400</c:v>
                </c:pt>
                <c:pt idx="431">
                  <c:v>34401</c:v>
                </c:pt>
                <c:pt idx="432">
                  <c:v>34402</c:v>
                </c:pt>
                <c:pt idx="433">
                  <c:v>34403</c:v>
                </c:pt>
                <c:pt idx="434">
                  <c:v>34404</c:v>
                </c:pt>
                <c:pt idx="435">
                  <c:v>34405</c:v>
                </c:pt>
                <c:pt idx="436">
                  <c:v>34406</c:v>
                </c:pt>
                <c:pt idx="437">
                  <c:v>34407</c:v>
                </c:pt>
                <c:pt idx="438">
                  <c:v>34408</c:v>
                </c:pt>
                <c:pt idx="439">
                  <c:v>34409</c:v>
                </c:pt>
                <c:pt idx="440">
                  <c:v>34410</c:v>
                </c:pt>
                <c:pt idx="441">
                  <c:v>34411</c:v>
                </c:pt>
                <c:pt idx="442">
                  <c:v>34412</c:v>
                </c:pt>
                <c:pt idx="443">
                  <c:v>34413</c:v>
                </c:pt>
                <c:pt idx="444">
                  <c:v>34414</c:v>
                </c:pt>
                <c:pt idx="445">
                  <c:v>34415</c:v>
                </c:pt>
                <c:pt idx="446">
                  <c:v>34416</c:v>
                </c:pt>
                <c:pt idx="447">
                  <c:v>34417</c:v>
                </c:pt>
                <c:pt idx="448">
                  <c:v>34418</c:v>
                </c:pt>
                <c:pt idx="449">
                  <c:v>34419</c:v>
                </c:pt>
                <c:pt idx="450">
                  <c:v>34420</c:v>
                </c:pt>
                <c:pt idx="451">
                  <c:v>34421</c:v>
                </c:pt>
                <c:pt idx="452">
                  <c:v>34422</c:v>
                </c:pt>
                <c:pt idx="453">
                  <c:v>34423</c:v>
                </c:pt>
                <c:pt idx="454">
                  <c:v>34424</c:v>
                </c:pt>
                <c:pt idx="455">
                  <c:v>34425</c:v>
                </c:pt>
                <c:pt idx="456">
                  <c:v>34426</c:v>
                </c:pt>
                <c:pt idx="457">
                  <c:v>34427</c:v>
                </c:pt>
                <c:pt idx="458">
                  <c:v>34428</c:v>
                </c:pt>
                <c:pt idx="459">
                  <c:v>34429</c:v>
                </c:pt>
                <c:pt idx="460">
                  <c:v>34430</c:v>
                </c:pt>
                <c:pt idx="461">
                  <c:v>34431</c:v>
                </c:pt>
                <c:pt idx="462">
                  <c:v>34432</c:v>
                </c:pt>
                <c:pt idx="463">
                  <c:v>34433</c:v>
                </c:pt>
                <c:pt idx="464">
                  <c:v>34434</c:v>
                </c:pt>
                <c:pt idx="465">
                  <c:v>34435</c:v>
                </c:pt>
                <c:pt idx="466">
                  <c:v>34436</c:v>
                </c:pt>
                <c:pt idx="467">
                  <c:v>34437</c:v>
                </c:pt>
                <c:pt idx="468">
                  <c:v>34438</c:v>
                </c:pt>
                <c:pt idx="469">
                  <c:v>34439</c:v>
                </c:pt>
                <c:pt idx="470">
                  <c:v>34440</c:v>
                </c:pt>
                <c:pt idx="471">
                  <c:v>34441</c:v>
                </c:pt>
                <c:pt idx="472">
                  <c:v>34442</c:v>
                </c:pt>
                <c:pt idx="473">
                  <c:v>34443</c:v>
                </c:pt>
                <c:pt idx="474">
                  <c:v>34444</c:v>
                </c:pt>
                <c:pt idx="475">
                  <c:v>34445</c:v>
                </c:pt>
                <c:pt idx="476">
                  <c:v>34446</c:v>
                </c:pt>
                <c:pt idx="477">
                  <c:v>34447</c:v>
                </c:pt>
                <c:pt idx="478">
                  <c:v>34448</c:v>
                </c:pt>
                <c:pt idx="479">
                  <c:v>34449</c:v>
                </c:pt>
                <c:pt idx="480">
                  <c:v>34450</c:v>
                </c:pt>
                <c:pt idx="481">
                  <c:v>34451</c:v>
                </c:pt>
                <c:pt idx="482">
                  <c:v>34452</c:v>
                </c:pt>
                <c:pt idx="483">
                  <c:v>34453</c:v>
                </c:pt>
                <c:pt idx="484">
                  <c:v>34454</c:v>
                </c:pt>
                <c:pt idx="485">
                  <c:v>34455</c:v>
                </c:pt>
                <c:pt idx="486">
                  <c:v>34456</c:v>
                </c:pt>
                <c:pt idx="487">
                  <c:v>34457</c:v>
                </c:pt>
                <c:pt idx="488">
                  <c:v>34458</c:v>
                </c:pt>
                <c:pt idx="489">
                  <c:v>34459</c:v>
                </c:pt>
                <c:pt idx="490">
                  <c:v>34460</c:v>
                </c:pt>
                <c:pt idx="491">
                  <c:v>34461</c:v>
                </c:pt>
                <c:pt idx="492">
                  <c:v>34462</c:v>
                </c:pt>
                <c:pt idx="493">
                  <c:v>34463</c:v>
                </c:pt>
                <c:pt idx="494">
                  <c:v>34464</c:v>
                </c:pt>
                <c:pt idx="495">
                  <c:v>34465</c:v>
                </c:pt>
                <c:pt idx="496">
                  <c:v>34466</c:v>
                </c:pt>
                <c:pt idx="497">
                  <c:v>34467</c:v>
                </c:pt>
                <c:pt idx="498">
                  <c:v>34468</c:v>
                </c:pt>
                <c:pt idx="499">
                  <c:v>34469</c:v>
                </c:pt>
                <c:pt idx="500">
                  <c:v>34470</c:v>
                </c:pt>
                <c:pt idx="501">
                  <c:v>34471</c:v>
                </c:pt>
                <c:pt idx="502">
                  <c:v>34472</c:v>
                </c:pt>
                <c:pt idx="503">
                  <c:v>34473</c:v>
                </c:pt>
                <c:pt idx="504">
                  <c:v>34474</c:v>
                </c:pt>
                <c:pt idx="505">
                  <c:v>34475</c:v>
                </c:pt>
                <c:pt idx="506">
                  <c:v>34476</c:v>
                </c:pt>
                <c:pt idx="507">
                  <c:v>34477</c:v>
                </c:pt>
                <c:pt idx="508">
                  <c:v>34478</c:v>
                </c:pt>
                <c:pt idx="509">
                  <c:v>34479</c:v>
                </c:pt>
                <c:pt idx="510">
                  <c:v>34480</c:v>
                </c:pt>
                <c:pt idx="511">
                  <c:v>34481</c:v>
                </c:pt>
                <c:pt idx="512">
                  <c:v>34482</c:v>
                </c:pt>
                <c:pt idx="513">
                  <c:v>34483</c:v>
                </c:pt>
                <c:pt idx="514">
                  <c:v>34484</c:v>
                </c:pt>
                <c:pt idx="515">
                  <c:v>34485</c:v>
                </c:pt>
                <c:pt idx="516">
                  <c:v>34486</c:v>
                </c:pt>
                <c:pt idx="517">
                  <c:v>34487</c:v>
                </c:pt>
                <c:pt idx="518">
                  <c:v>34488</c:v>
                </c:pt>
                <c:pt idx="519">
                  <c:v>34489</c:v>
                </c:pt>
                <c:pt idx="520">
                  <c:v>34490</c:v>
                </c:pt>
                <c:pt idx="521">
                  <c:v>34491</c:v>
                </c:pt>
                <c:pt idx="522">
                  <c:v>34492</c:v>
                </c:pt>
                <c:pt idx="523">
                  <c:v>34493</c:v>
                </c:pt>
                <c:pt idx="524">
                  <c:v>34494</c:v>
                </c:pt>
                <c:pt idx="525">
                  <c:v>34495</c:v>
                </c:pt>
                <c:pt idx="526">
                  <c:v>34496</c:v>
                </c:pt>
                <c:pt idx="527">
                  <c:v>34497</c:v>
                </c:pt>
                <c:pt idx="528">
                  <c:v>34498</c:v>
                </c:pt>
                <c:pt idx="529">
                  <c:v>34499</c:v>
                </c:pt>
                <c:pt idx="530">
                  <c:v>34500</c:v>
                </c:pt>
                <c:pt idx="531">
                  <c:v>34501</c:v>
                </c:pt>
                <c:pt idx="532">
                  <c:v>34502</c:v>
                </c:pt>
                <c:pt idx="533">
                  <c:v>34503</c:v>
                </c:pt>
                <c:pt idx="534">
                  <c:v>34504</c:v>
                </c:pt>
                <c:pt idx="535">
                  <c:v>34505</c:v>
                </c:pt>
                <c:pt idx="536">
                  <c:v>34506</c:v>
                </c:pt>
                <c:pt idx="537">
                  <c:v>34507</c:v>
                </c:pt>
                <c:pt idx="538">
                  <c:v>34508</c:v>
                </c:pt>
                <c:pt idx="539">
                  <c:v>34509</c:v>
                </c:pt>
                <c:pt idx="540">
                  <c:v>34510</c:v>
                </c:pt>
                <c:pt idx="541">
                  <c:v>34511</c:v>
                </c:pt>
                <c:pt idx="542">
                  <c:v>34512</c:v>
                </c:pt>
                <c:pt idx="543">
                  <c:v>34513</c:v>
                </c:pt>
                <c:pt idx="544">
                  <c:v>34514</c:v>
                </c:pt>
                <c:pt idx="545">
                  <c:v>34515</c:v>
                </c:pt>
                <c:pt idx="546">
                  <c:v>34516</c:v>
                </c:pt>
                <c:pt idx="547">
                  <c:v>34517</c:v>
                </c:pt>
                <c:pt idx="548">
                  <c:v>34518</c:v>
                </c:pt>
                <c:pt idx="549">
                  <c:v>34519</c:v>
                </c:pt>
                <c:pt idx="550">
                  <c:v>34520</c:v>
                </c:pt>
                <c:pt idx="551">
                  <c:v>34521</c:v>
                </c:pt>
                <c:pt idx="552">
                  <c:v>34522</c:v>
                </c:pt>
                <c:pt idx="553">
                  <c:v>34523</c:v>
                </c:pt>
                <c:pt idx="554">
                  <c:v>34524</c:v>
                </c:pt>
                <c:pt idx="555">
                  <c:v>34525</c:v>
                </c:pt>
                <c:pt idx="556">
                  <c:v>34526</c:v>
                </c:pt>
                <c:pt idx="557">
                  <c:v>34527</c:v>
                </c:pt>
                <c:pt idx="558">
                  <c:v>34528</c:v>
                </c:pt>
                <c:pt idx="559">
                  <c:v>34529</c:v>
                </c:pt>
                <c:pt idx="560">
                  <c:v>34530</c:v>
                </c:pt>
                <c:pt idx="561">
                  <c:v>34531</c:v>
                </c:pt>
                <c:pt idx="562">
                  <c:v>34532</c:v>
                </c:pt>
                <c:pt idx="563">
                  <c:v>34533</c:v>
                </c:pt>
                <c:pt idx="564">
                  <c:v>34534</c:v>
                </c:pt>
                <c:pt idx="565">
                  <c:v>34535</c:v>
                </c:pt>
                <c:pt idx="566">
                  <c:v>34536</c:v>
                </c:pt>
                <c:pt idx="567">
                  <c:v>34537</c:v>
                </c:pt>
                <c:pt idx="568">
                  <c:v>34538</c:v>
                </c:pt>
                <c:pt idx="569">
                  <c:v>34539</c:v>
                </c:pt>
                <c:pt idx="570">
                  <c:v>34540</c:v>
                </c:pt>
                <c:pt idx="571">
                  <c:v>34541</c:v>
                </c:pt>
                <c:pt idx="572">
                  <c:v>34542</c:v>
                </c:pt>
                <c:pt idx="573">
                  <c:v>34543</c:v>
                </c:pt>
                <c:pt idx="574">
                  <c:v>34544</c:v>
                </c:pt>
                <c:pt idx="575">
                  <c:v>34545</c:v>
                </c:pt>
                <c:pt idx="576">
                  <c:v>34546</c:v>
                </c:pt>
                <c:pt idx="577">
                  <c:v>34547</c:v>
                </c:pt>
                <c:pt idx="578">
                  <c:v>34548</c:v>
                </c:pt>
                <c:pt idx="579">
                  <c:v>34549</c:v>
                </c:pt>
                <c:pt idx="580">
                  <c:v>34550</c:v>
                </c:pt>
                <c:pt idx="581">
                  <c:v>34551</c:v>
                </c:pt>
                <c:pt idx="582">
                  <c:v>34552</c:v>
                </c:pt>
                <c:pt idx="583">
                  <c:v>34553</c:v>
                </c:pt>
                <c:pt idx="584">
                  <c:v>34554</c:v>
                </c:pt>
                <c:pt idx="585">
                  <c:v>34555</c:v>
                </c:pt>
                <c:pt idx="586">
                  <c:v>34556</c:v>
                </c:pt>
                <c:pt idx="587">
                  <c:v>34557</c:v>
                </c:pt>
                <c:pt idx="588">
                  <c:v>34558</c:v>
                </c:pt>
                <c:pt idx="589">
                  <c:v>34559</c:v>
                </c:pt>
                <c:pt idx="590">
                  <c:v>34560</c:v>
                </c:pt>
                <c:pt idx="591">
                  <c:v>34561</c:v>
                </c:pt>
                <c:pt idx="592">
                  <c:v>34562</c:v>
                </c:pt>
                <c:pt idx="593">
                  <c:v>34563</c:v>
                </c:pt>
                <c:pt idx="594">
                  <c:v>34564</c:v>
                </c:pt>
                <c:pt idx="595">
                  <c:v>34565</c:v>
                </c:pt>
                <c:pt idx="596">
                  <c:v>34566</c:v>
                </c:pt>
                <c:pt idx="597">
                  <c:v>34567</c:v>
                </c:pt>
                <c:pt idx="598">
                  <c:v>34568</c:v>
                </c:pt>
                <c:pt idx="599">
                  <c:v>34569</c:v>
                </c:pt>
                <c:pt idx="600">
                  <c:v>34570</c:v>
                </c:pt>
                <c:pt idx="601">
                  <c:v>34571</c:v>
                </c:pt>
                <c:pt idx="602">
                  <c:v>34572</c:v>
                </c:pt>
                <c:pt idx="603">
                  <c:v>34573</c:v>
                </c:pt>
                <c:pt idx="604">
                  <c:v>34574</c:v>
                </c:pt>
                <c:pt idx="605">
                  <c:v>34575</c:v>
                </c:pt>
                <c:pt idx="606">
                  <c:v>34576</c:v>
                </c:pt>
                <c:pt idx="607">
                  <c:v>34577</c:v>
                </c:pt>
                <c:pt idx="608">
                  <c:v>34578</c:v>
                </c:pt>
                <c:pt idx="609">
                  <c:v>34579</c:v>
                </c:pt>
                <c:pt idx="610">
                  <c:v>34580</c:v>
                </c:pt>
                <c:pt idx="611">
                  <c:v>34581</c:v>
                </c:pt>
                <c:pt idx="612">
                  <c:v>34582</c:v>
                </c:pt>
                <c:pt idx="613">
                  <c:v>34583</c:v>
                </c:pt>
                <c:pt idx="614">
                  <c:v>34584</c:v>
                </c:pt>
                <c:pt idx="615">
                  <c:v>34585</c:v>
                </c:pt>
                <c:pt idx="616">
                  <c:v>34586</c:v>
                </c:pt>
                <c:pt idx="617">
                  <c:v>34587</c:v>
                </c:pt>
                <c:pt idx="618">
                  <c:v>34588</c:v>
                </c:pt>
                <c:pt idx="619">
                  <c:v>34589</c:v>
                </c:pt>
                <c:pt idx="620">
                  <c:v>34590</c:v>
                </c:pt>
                <c:pt idx="621">
                  <c:v>34591</c:v>
                </c:pt>
                <c:pt idx="622">
                  <c:v>34592</c:v>
                </c:pt>
                <c:pt idx="623">
                  <c:v>34593</c:v>
                </c:pt>
                <c:pt idx="624">
                  <c:v>34594</c:v>
                </c:pt>
                <c:pt idx="625">
                  <c:v>34595</c:v>
                </c:pt>
                <c:pt idx="626">
                  <c:v>34596</c:v>
                </c:pt>
                <c:pt idx="627">
                  <c:v>34597</c:v>
                </c:pt>
                <c:pt idx="628">
                  <c:v>34598</c:v>
                </c:pt>
                <c:pt idx="629">
                  <c:v>34599</c:v>
                </c:pt>
                <c:pt idx="630">
                  <c:v>34600</c:v>
                </c:pt>
                <c:pt idx="631">
                  <c:v>34601</c:v>
                </c:pt>
                <c:pt idx="632">
                  <c:v>34602</c:v>
                </c:pt>
                <c:pt idx="633">
                  <c:v>34603</c:v>
                </c:pt>
                <c:pt idx="634">
                  <c:v>34604</c:v>
                </c:pt>
                <c:pt idx="635">
                  <c:v>34605</c:v>
                </c:pt>
                <c:pt idx="636">
                  <c:v>34606</c:v>
                </c:pt>
                <c:pt idx="637">
                  <c:v>34607</c:v>
                </c:pt>
                <c:pt idx="638">
                  <c:v>34608</c:v>
                </c:pt>
                <c:pt idx="639">
                  <c:v>34609</c:v>
                </c:pt>
                <c:pt idx="640">
                  <c:v>34610</c:v>
                </c:pt>
                <c:pt idx="641">
                  <c:v>34611</c:v>
                </c:pt>
                <c:pt idx="642">
                  <c:v>34612</c:v>
                </c:pt>
                <c:pt idx="643">
                  <c:v>34613</c:v>
                </c:pt>
                <c:pt idx="644">
                  <c:v>34614</c:v>
                </c:pt>
                <c:pt idx="645">
                  <c:v>34615</c:v>
                </c:pt>
                <c:pt idx="646">
                  <c:v>34616</c:v>
                </c:pt>
                <c:pt idx="647">
                  <c:v>34617</c:v>
                </c:pt>
                <c:pt idx="648">
                  <c:v>34618</c:v>
                </c:pt>
                <c:pt idx="649">
                  <c:v>34619</c:v>
                </c:pt>
                <c:pt idx="650">
                  <c:v>34620</c:v>
                </c:pt>
                <c:pt idx="651">
                  <c:v>34621</c:v>
                </c:pt>
                <c:pt idx="652">
                  <c:v>34622</c:v>
                </c:pt>
                <c:pt idx="653">
                  <c:v>34623</c:v>
                </c:pt>
                <c:pt idx="654">
                  <c:v>34624</c:v>
                </c:pt>
                <c:pt idx="655">
                  <c:v>34625</c:v>
                </c:pt>
                <c:pt idx="656">
                  <c:v>34626</c:v>
                </c:pt>
                <c:pt idx="657">
                  <c:v>34627</c:v>
                </c:pt>
                <c:pt idx="658">
                  <c:v>34628</c:v>
                </c:pt>
                <c:pt idx="659">
                  <c:v>34629</c:v>
                </c:pt>
                <c:pt idx="660">
                  <c:v>34630</c:v>
                </c:pt>
                <c:pt idx="661">
                  <c:v>34631</c:v>
                </c:pt>
                <c:pt idx="662">
                  <c:v>34632</c:v>
                </c:pt>
                <c:pt idx="663">
                  <c:v>34633</c:v>
                </c:pt>
                <c:pt idx="664">
                  <c:v>34634</c:v>
                </c:pt>
                <c:pt idx="665">
                  <c:v>34635</c:v>
                </c:pt>
                <c:pt idx="666">
                  <c:v>34636</c:v>
                </c:pt>
                <c:pt idx="667">
                  <c:v>34637</c:v>
                </c:pt>
                <c:pt idx="668">
                  <c:v>34638</c:v>
                </c:pt>
                <c:pt idx="669">
                  <c:v>34639</c:v>
                </c:pt>
                <c:pt idx="670">
                  <c:v>34640</c:v>
                </c:pt>
                <c:pt idx="671">
                  <c:v>34641</c:v>
                </c:pt>
                <c:pt idx="672">
                  <c:v>34642</c:v>
                </c:pt>
                <c:pt idx="673">
                  <c:v>34643</c:v>
                </c:pt>
                <c:pt idx="674">
                  <c:v>34644</c:v>
                </c:pt>
                <c:pt idx="675">
                  <c:v>34645</c:v>
                </c:pt>
                <c:pt idx="676">
                  <c:v>34646</c:v>
                </c:pt>
                <c:pt idx="677">
                  <c:v>34647</c:v>
                </c:pt>
                <c:pt idx="678">
                  <c:v>34648</c:v>
                </c:pt>
                <c:pt idx="679">
                  <c:v>34649</c:v>
                </c:pt>
                <c:pt idx="680">
                  <c:v>34650</c:v>
                </c:pt>
                <c:pt idx="681">
                  <c:v>34651</c:v>
                </c:pt>
                <c:pt idx="682">
                  <c:v>34652</c:v>
                </c:pt>
                <c:pt idx="683">
                  <c:v>34653</c:v>
                </c:pt>
                <c:pt idx="684">
                  <c:v>34654</c:v>
                </c:pt>
                <c:pt idx="685">
                  <c:v>34655</c:v>
                </c:pt>
                <c:pt idx="686">
                  <c:v>34656</c:v>
                </c:pt>
                <c:pt idx="687">
                  <c:v>34657</c:v>
                </c:pt>
                <c:pt idx="688">
                  <c:v>34658</c:v>
                </c:pt>
                <c:pt idx="689">
                  <c:v>34659</c:v>
                </c:pt>
                <c:pt idx="690">
                  <c:v>34660</c:v>
                </c:pt>
                <c:pt idx="691">
                  <c:v>34661</c:v>
                </c:pt>
                <c:pt idx="692">
                  <c:v>34662</c:v>
                </c:pt>
                <c:pt idx="693">
                  <c:v>34663</c:v>
                </c:pt>
                <c:pt idx="694">
                  <c:v>34664</c:v>
                </c:pt>
                <c:pt idx="695">
                  <c:v>34665</c:v>
                </c:pt>
                <c:pt idx="696">
                  <c:v>34666</c:v>
                </c:pt>
                <c:pt idx="697">
                  <c:v>34667</c:v>
                </c:pt>
                <c:pt idx="698">
                  <c:v>34668</c:v>
                </c:pt>
                <c:pt idx="699">
                  <c:v>34669</c:v>
                </c:pt>
                <c:pt idx="700">
                  <c:v>34670</c:v>
                </c:pt>
                <c:pt idx="701">
                  <c:v>34671</c:v>
                </c:pt>
                <c:pt idx="702">
                  <c:v>34672</c:v>
                </c:pt>
                <c:pt idx="703">
                  <c:v>34673</c:v>
                </c:pt>
                <c:pt idx="704">
                  <c:v>34674</c:v>
                </c:pt>
                <c:pt idx="705">
                  <c:v>34675</c:v>
                </c:pt>
                <c:pt idx="706">
                  <c:v>34676</c:v>
                </c:pt>
                <c:pt idx="707">
                  <c:v>34677</c:v>
                </c:pt>
                <c:pt idx="708">
                  <c:v>34678</c:v>
                </c:pt>
                <c:pt idx="709">
                  <c:v>34679</c:v>
                </c:pt>
                <c:pt idx="710">
                  <c:v>34680</c:v>
                </c:pt>
                <c:pt idx="711">
                  <c:v>34681</c:v>
                </c:pt>
                <c:pt idx="712">
                  <c:v>34682</c:v>
                </c:pt>
                <c:pt idx="713">
                  <c:v>34683</c:v>
                </c:pt>
                <c:pt idx="714">
                  <c:v>34684</c:v>
                </c:pt>
                <c:pt idx="715">
                  <c:v>34685</c:v>
                </c:pt>
                <c:pt idx="716">
                  <c:v>34686</c:v>
                </c:pt>
                <c:pt idx="717">
                  <c:v>34687</c:v>
                </c:pt>
                <c:pt idx="718">
                  <c:v>34688</c:v>
                </c:pt>
                <c:pt idx="719">
                  <c:v>34689</c:v>
                </c:pt>
                <c:pt idx="720">
                  <c:v>34690</c:v>
                </c:pt>
                <c:pt idx="721">
                  <c:v>34691</c:v>
                </c:pt>
                <c:pt idx="722">
                  <c:v>34692</c:v>
                </c:pt>
                <c:pt idx="723">
                  <c:v>34693</c:v>
                </c:pt>
                <c:pt idx="724">
                  <c:v>34694</c:v>
                </c:pt>
                <c:pt idx="725">
                  <c:v>34695</c:v>
                </c:pt>
                <c:pt idx="726">
                  <c:v>34696</c:v>
                </c:pt>
                <c:pt idx="727">
                  <c:v>34697</c:v>
                </c:pt>
                <c:pt idx="728">
                  <c:v>34698</c:v>
                </c:pt>
                <c:pt idx="729">
                  <c:v>34699</c:v>
                </c:pt>
                <c:pt idx="730">
                  <c:v>34700</c:v>
                </c:pt>
                <c:pt idx="731">
                  <c:v>34701</c:v>
                </c:pt>
                <c:pt idx="732">
                  <c:v>34702</c:v>
                </c:pt>
                <c:pt idx="733">
                  <c:v>34703</c:v>
                </c:pt>
                <c:pt idx="734">
                  <c:v>34704</c:v>
                </c:pt>
                <c:pt idx="735">
                  <c:v>34705</c:v>
                </c:pt>
                <c:pt idx="736">
                  <c:v>34706</c:v>
                </c:pt>
                <c:pt idx="737">
                  <c:v>34707</c:v>
                </c:pt>
                <c:pt idx="738">
                  <c:v>34708</c:v>
                </c:pt>
                <c:pt idx="739">
                  <c:v>34709</c:v>
                </c:pt>
                <c:pt idx="740">
                  <c:v>34710</c:v>
                </c:pt>
                <c:pt idx="741">
                  <c:v>34711</c:v>
                </c:pt>
                <c:pt idx="742">
                  <c:v>34712</c:v>
                </c:pt>
                <c:pt idx="743">
                  <c:v>34713</c:v>
                </c:pt>
                <c:pt idx="744">
                  <c:v>34714</c:v>
                </c:pt>
                <c:pt idx="745">
                  <c:v>34715</c:v>
                </c:pt>
                <c:pt idx="746">
                  <c:v>34716</c:v>
                </c:pt>
                <c:pt idx="747">
                  <c:v>34717</c:v>
                </c:pt>
                <c:pt idx="748">
                  <c:v>34718</c:v>
                </c:pt>
                <c:pt idx="749">
                  <c:v>34719</c:v>
                </c:pt>
                <c:pt idx="750">
                  <c:v>34720</c:v>
                </c:pt>
                <c:pt idx="751">
                  <c:v>34721</c:v>
                </c:pt>
                <c:pt idx="752">
                  <c:v>34722</c:v>
                </c:pt>
                <c:pt idx="753">
                  <c:v>34723</c:v>
                </c:pt>
                <c:pt idx="754">
                  <c:v>34724</c:v>
                </c:pt>
                <c:pt idx="755">
                  <c:v>34725</c:v>
                </c:pt>
                <c:pt idx="756">
                  <c:v>34726</c:v>
                </c:pt>
                <c:pt idx="757">
                  <c:v>34727</c:v>
                </c:pt>
                <c:pt idx="758">
                  <c:v>34728</c:v>
                </c:pt>
                <c:pt idx="759">
                  <c:v>34729</c:v>
                </c:pt>
                <c:pt idx="760">
                  <c:v>34730</c:v>
                </c:pt>
                <c:pt idx="761">
                  <c:v>34731</c:v>
                </c:pt>
                <c:pt idx="762">
                  <c:v>34732</c:v>
                </c:pt>
                <c:pt idx="763">
                  <c:v>34733</c:v>
                </c:pt>
                <c:pt idx="764">
                  <c:v>34734</c:v>
                </c:pt>
                <c:pt idx="765">
                  <c:v>34735</c:v>
                </c:pt>
                <c:pt idx="766">
                  <c:v>34736</c:v>
                </c:pt>
                <c:pt idx="767">
                  <c:v>34737</c:v>
                </c:pt>
                <c:pt idx="768">
                  <c:v>34738</c:v>
                </c:pt>
                <c:pt idx="769">
                  <c:v>34739</c:v>
                </c:pt>
                <c:pt idx="770">
                  <c:v>34740</c:v>
                </c:pt>
                <c:pt idx="771">
                  <c:v>34741</c:v>
                </c:pt>
                <c:pt idx="772">
                  <c:v>34742</c:v>
                </c:pt>
                <c:pt idx="773">
                  <c:v>34743</c:v>
                </c:pt>
                <c:pt idx="774">
                  <c:v>34744</c:v>
                </c:pt>
                <c:pt idx="775">
                  <c:v>34745</c:v>
                </c:pt>
                <c:pt idx="776">
                  <c:v>34746</c:v>
                </c:pt>
                <c:pt idx="777">
                  <c:v>34747</c:v>
                </c:pt>
                <c:pt idx="778">
                  <c:v>34748</c:v>
                </c:pt>
                <c:pt idx="779">
                  <c:v>34749</c:v>
                </c:pt>
                <c:pt idx="780">
                  <c:v>34750</c:v>
                </c:pt>
                <c:pt idx="781">
                  <c:v>34751</c:v>
                </c:pt>
                <c:pt idx="782">
                  <c:v>34752</c:v>
                </c:pt>
                <c:pt idx="783">
                  <c:v>34753</c:v>
                </c:pt>
                <c:pt idx="784">
                  <c:v>34754</c:v>
                </c:pt>
                <c:pt idx="785">
                  <c:v>34755</c:v>
                </c:pt>
                <c:pt idx="786">
                  <c:v>34756</c:v>
                </c:pt>
                <c:pt idx="787">
                  <c:v>34757</c:v>
                </c:pt>
                <c:pt idx="788">
                  <c:v>34758</c:v>
                </c:pt>
                <c:pt idx="789">
                  <c:v>34759</c:v>
                </c:pt>
                <c:pt idx="790">
                  <c:v>34760</c:v>
                </c:pt>
                <c:pt idx="791">
                  <c:v>34761</c:v>
                </c:pt>
                <c:pt idx="792">
                  <c:v>34762</c:v>
                </c:pt>
                <c:pt idx="793">
                  <c:v>34763</c:v>
                </c:pt>
                <c:pt idx="794">
                  <c:v>34764</c:v>
                </c:pt>
                <c:pt idx="795">
                  <c:v>34765</c:v>
                </c:pt>
                <c:pt idx="796">
                  <c:v>34766</c:v>
                </c:pt>
                <c:pt idx="797">
                  <c:v>34767</c:v>
                </c:pt>
                <c:pt idx="798">
                  <c:v>34768</c:v>
                </c:pt>
                <c:pt idx="799">
                  <c:v>34769</c:v>
                </c:pt>
                <c:pt idx="800">
                  <c:v>34770</c:v>
                </c:pt>
                <c:pt idx="801">
                  <c:v>34771</c:v>
                </c:pt>
                <c:pt idx="802">
                  <c:v>34772</c:v>
                </c:pt>
                <c:pt idx="803">
                  <c:v>34773</c:v>
                </c:pt>
                <c:pt idx="804">
                  <c:v>34774</c:v>
                </c:pt>
                <c:pt idx="805">
                  <c:v>34775</c:v>
                </c:pt>
                <c:pt idx="806">
                  <c:v>34776</c:v>
                </c:pt>
                <c:pt idx="807">
                  <c:v>34777</c:v>
                </c:pt>
                <c:pt idx="808">
                  <c:v>34778</c:v>
                </c:pt>
                <c:pt idx="809">
                  <c:v>34779</c:v>
                </c:pt>
                <c:pt idx="810">
                  <c:v>34780</c:v>
                </c:pt>
                <c:pt idx="811">
                  <c:v>34781</c:v>
                </c:pt>
                <c:pt idx="812">
                  <c:v>34782</c:v>
                </c:pt>
                <c:pt idx="813">
                  <c:v>34783</c:v>
                </c:pt>
                <c:pt idx="814">
                  <c:v>34784</c:v>
                </c:pt>
                <c:pt idx="815">
                  <c:v>34785</c:v>
                </c:pt>
                <c:pt idx="816">
                  <c:v>34786</c:v>
                </c:pt>
                <c:pt idx="817">
                  <c:v>34787</c:v>
                </c:pt>
                <c:pt idx="818">
                  <c:v>34788</c:v>
                </c:pt>
                <c:pt idx="819">
                  <c:v>34789</c:v>
                </c:pt>
                <c:pt idx="820">
                  <c:v>34790</c:v>
                </c:pt>
                <c:pt idx="821">
                  <c:v>34791</c:v>
                </c:pt>
                <c:pt idx="822">
                  <c:v>34792</c:v>
                </c:pt>
                <c:pt idx="823">
                  <c:v>34793</c:v>
                </c:pt>
                <c:pt idx="824">
                  <c:v>34794</c:v>
                </c:pt>
                <c:pt idx="825">
                  <c:v>34795</c:v>
                </c:pt>
                <c:pt idx="826">
                  <c:v>34796</c:v>
                </c:pt>
                <c:pt idx="827">
                  <c:v>34797</c:v>
                </c:pt>
                <c:pt idx="828">
                  <c:v>34798</c:v>
                </c:pt>
                <c:pt idx="829">
                  <c:v>34799</c:v>
                </c:pt>
                <c:pt idx="830">
                  <c:v>34800</c:v>
                </c:pt>
                <c:pt idx="831">
                  <c:v>34801</c:v>
                </c:pt>
                <c:pt idx="832">
                  <c:v>34802</c:v>
                </c:pt>
                <c:pt idx="833">
                  <c:v>34803</c:v>
                </c:pt>
                <c:pt idx="834">
                  <c:v>34804</c:v>
                </c:pt>
                <c:pt idx="835">
                  <c:v>34805</c:v>
                </c:pt>
                <c:pt idx="836">
                  <c:v>34806</c:v>
                </c:pt>
                <c:pt idx="837">
                  <c:v>34807</c:v>
                </c:pt>
                <c:pt idx="838">
                  <c:v>34808</c:v>
                </c:pt>
                <c:pt idx="839">
                  <c:v>34809</c:v>
                </c:pt>
                <c:pt idx="840">
                  <c:v>34810</c:v>
                </c:pt>
                <c:pt idx="841">
                  <c:v>34811</c:v>
                </c:pt>
                <c:pt idx="842">
                  <c:v>34812</c:v>
                </c:pt>
                <c:pt idx="843">
                  <c:v>34813</c:v>
                </c:pt>
                <c:pt idx="844">
                  <c:v>34814</c:v>
                </c:pt>
                <c:pt idx="845">
                  <c:v>34815</c:v>
                </c:pt>
                <c:pt idx="846">
                  <c:v>34816</c:v>
                </c:pt>
                <c:pt idx="847">
                  <c:v>34817</c:v>
                </c:pt>
                <c:pt idx="848">
                  <c:v>34818</c:v>
                </c:pt>
                <c:pt idx="849">
                  <c:v>34819</c:v>
                </c:pt>
                <c:pt idx="850">
                  <c:v>34820</c:v>
                </c:pt>
                <c:pt idx="851">
                  <c:v>34821</c:v>
                </c:pt>
                <c:pt idx="852">
                  <c:v>34822</c:v>
                </c:pt>
                <c:pt idx="853">
                  <c:v>34823</c:v>
                </c:pt>
                <c:pt idx="854">
                  <c:v>34824</c:v>
                </c:pt>
                <c:pt idx="855">
                  <c:v>34825</c:v>
                </c:pt>
                <c:pt idx="856">
                  <c:v>34826</c:v>
                </c:pt>
                <c:pt idx="857">
                  <c:v>34827</c:v>
                </c:pt>
                <c:pt idx="858">
                  <c:v>34828</c:v>
                </c:pt>
                <c:pt idx="859">
                  <c:v>34829</c:v>
                </c:pt>
                <c:pt idx="860">
                  <c:v>34830</c:v>
                </c:pt>
                <c:pt idx="861">
                  <c:v>34831</c:v>
                </c:pt>
                <c:pt idx="862">
                  <c:v>34832</c:v>
                </c:pt>
                <c:pt idx="863">
                  <c:v>34833</c:v>
                </c:pt>
                <c:pt idx="864">
                  <c:v>34834</c:v>
                </c:pt>
                <c:pt idx="865">
                  <c:v>34835</c:v>
                </c:pt>
                <c:pt idx="866">
                  <c:v>34836</c:v>
                </c:pt>
                <c:pt idx="867">
                  <c:v>34837</c:v>
                </c:pt>
                <c:pt idx="868">
                  <c:v>34838</c:v>
                </c:pt>
                <c:pt idx="869">
                  <c:v>34839</c:v>
                </c:pt>
                <c:pt idx="870">
                  <c:v>34840</c:v>
                </c:pt>
                <c:pt idx="871">
                  <c:v>34841</c:v>
                </c:pt>
                <c:pt idx="872">
                  <c:v>34842</c:v>
                </c:pt>
                <c:pt idx="873">
                  <c:v>34843</c:v>
                </c:pt>
                <c:pt idx="874">
                  <c:v>34844</c:v>
                </c:pt>
                <c:pt idx="875">
                  <c:v>34845</c:v>
                </c:pt>
                <c:pt idx="876">
                  <c:v>34846</c:v>
                </c:pt>
                <c:pt idx="877">
                  <c:v>34847</c:v>
                </c:pt>
                <c:pt idx="878">
                  <c:v>34848</c:v>
                </c:pt>
                <c:pt idx="879">
                  <c:v>34849</c:v>
                </c:pt>
                <c:pt idx="880">
                  <c:v>34850</c:v>
                </c:pt>
                <c:pt idx="881">
                  <c:v>34851</c:v>
                </c:pt>
                <c:pt idx="882">
                  <c:v>34852</c:v>
                </c:pt>
                <c:pt idx="883">
                  <c:v>34853</c:v>
                </c:pt>
                <c:pt idx="884">
                  <c:v>34854</c:v>
                </c:pt>
                <c:pt idx="885">
                  <c:v>34855</c:v>
                </c:pt>
                <c:pt idx="886">
                  <c:v>34856</c:v>
                </c:pt>
                <c:pt idx="887">
                  <c:v>34857</c:v>
                </c:pt>
                <c:pt idx="888">
                  <c:v>34858</c:v>
                </c:pt>
                <c:pt idx="889">
                  <c:v>34859</c:v>
                </c:pt>
                <c:pt idx="890">
                  <c:v>34860</c:v>
                </c:pt>
                <c:pt idx="891">
                  <c:v>34861</c:v>
                </c:pt>
                <c:pt idx="892">
                  <c:v>34862</c:v>
                </c:pt>
                <c:pt idx="893">
                  <c:v>34863</c:v>
                </c:pt>
                <c:pt idx="894">
                  <c:v>34864</c:v>
                </c:pt>
                <c:pt idx="895">
                  <c:v>34865</c:v>
                </c:pt>
                <c:pt idx="896">
                  <c:v>34866</c:v>
                </c:pt>
                <c:pt idx="897">
                  <c:v>34867</c:v>
                </c:pt>
                <c:pt idx="898">
                  <c:v>34868</c:v>
                </c:pt>
                <c:pt idx="899">
                  <c:v>34869</c:v>
                </c:pt>
                <c:pt idx="900">
                  <c:v>34870</c:v>
                </c:pt>
                <c:pt idx="901">
                  <c:v>34871</c:v>
                </c:pt>
                <c:pt idx="902">
                  <c:v>34872</c:v>
                </c:pt>
                <c:pt idx="903">
                  <c:v>34873</c:v>
                </c:pt>
                <c:pt idx="904">
                  <c:v>34874</c:v>
                </c:pt>
                <c:pt idx="905">
                  <c:v>34875</c:v>
                </c:pt>
                <c:pt idx="906">
                  <c:v>34876</c:v>
                </c:pt>
                <c:pt idx="907">
                  <c:v>34877</c:v>
                </c:pt>
                <c:pt idx="908">
                  <c:v>34878</c:v>
                </c:pt>
                <c:pt idx="909">
                  <c:v>34879</c:v>
                </c:pt>
                <c:pt idx="910">
                  <c:v>34880</c:v>
                </c:pt>
                <c:pt idx="911">
                  <c:v>34881</c:v>
                </c:pt>
                <c:pt idx="912">
                  <c:v>34882</c:v>
                </c:pt>
                <c:pt idx="913">
                  <c:v>34883</c:v>
                </c:pt>
                <c:pt idx="914">
                  <c:v>34884</c:v>
                </c:pt>
                <c:pt idx="915">
                  <c:v>34885</c:v>
                </c:pt>
                <c:pt idx="916">
                  <c:v>34886</c:v>
                </c:pt>
                <c:pt idx="917">
                  <c:v>34887</c:v>
                </c:pt>
                <c:pt idx="918">
                  <c:v>34888</c:v>
                </c:pt>
                <c:pt idx="919">
                  <c:v>34889</c:v>
                </c:pt>
                <c:pt idx="920">
                  <c:v>34890</c:v>
                </c:pt>
                <c:pt idx="921">
                  <c:v>34891</c:v>
                </c:pt>
                <c:pt idx="922">
                  <c:v>34892</c:v>
                </c:pt>
                <c:pt idx="923">
                  <c:v>34893</c:v>
                </c:pt>
                <c:pt idx="924">
                  <c:v>34894</c:v>
                </c:pt>
                <c:pt idx="925">
                  <c:v>34895</c:v>
                </c:pt>
                <c:pt idx="926">
                  <c:v>34896</c:v>
                </c:pt>
                <c:pt idx="927">
                  <c:v>34897</c:v>
                </c:pt>
                <c:pt idx="928">
                  <c:v>34898</c:v>
                </c:pt>
                <c:pt idx="929">
                  <c:v>34899</c:v>
                </c:pt>
                <c:pt idx="930">
                  <c:v>34900</c:v>
                </c:pt>
                <c:pt idx="931">
                  <c:v>34901</c:v>
                </c:pt>
                <c:pt idx="932">
                  <c:v>34902</c:v>
                </c:pt>
                <c:pt idx="933">
                  <c:v>34903</c:v>
                </c:pt>
                <c:pt idx="934">
                  <c:v>34904</c:v>
                </c:pt>
                <c:pt idx="935">
                  <c:v>34905</c:v>
                </c:pt>
                <c:pt idx="936">
                  <c:v>34906</c:v>
                </c:pt>
                <c:pt idx="937">
                  <c:v>34907</c:v>
                </c:pt>
                <c:pt idx="938">
                  <c:v>34908</c:v>
                </c:pt>
                <c:pt idx="939">
                  <c:v>34909</c:v>
                </c:pt>
                <c:pt idx="940">
                  <c:v>34910</c:v>
                </c:pt>
                <c:pt idx="941">
                  <c:v>34911</c:v>
                </c:pt>
                <c:pt idx="942">
                  <c:v>34912</c:v>
                </c:pt>
                <c:pt idx="943">
                  <c:v>34913</c:v>
                </c:pt>
                <c:pt idx="944">
                  <c:v>34914</c:v>
                </c:pt>
                <c:pt idx="945">
                  <c:v>34915</c:v>
                </c:pt>
                <c:pt idx="946">
                  <c:v>34916</c:v>
                </c:pt>
                <c:pt idx="947">
                  <c:v>34917</c:v>
                </c:pt>
                <c:pt idx="948">
                  <c:v>34918</c:v>
                </c:pt>
                <c:pt idx="949">
                  <c:v>34919</c:v>
                </c:pt>
                <c:pt idx="950">
                  <c:v>34920</c:v>
                </c:pt>
                <c:pt idx="951">
                  <c:v>34921</c:v>
                </c:pt>
                <c:pt idx="952">
                  <c:v>34922</c:v>
                </c:pt>
                <c:pt idx="953">
                  <c:v>34923</c:v>
                </c:pt>
                <c:pt idx="954">
                  <c:v>34924</c:v>
                </c:pt>
                <c:pt idx="955">
                  <c:v>34925</c:v>
                </c:pt>
                <c:pt idx="956">
                  <c:v>34926</c:v>
                </c:pt>
                <c:pt idx="957">
                  <c:v>34927</c:v>
                </c:pt>
                <c:pt idx="958">
                  <c:v>34928</c:v>
                </c:pt>
                <c:pt idx="959">
                  <c:v>34929</c:v>
                </c:pt>
                <c:pt idx="960">
                  <c:v>34930</c:v>
                </c:pt>
                <c:pt idx="961">
                  <c:v>34931</c:v>
                </c:pt>
                <c:pt idx="962">
                  <c:v>34932</c:v>
                </c:pt>
                <c:pt idx="963">
                  <c:v>34933</c:v>
                </c:pt>
                <c:pt idx="964">
                  <c:v>34934</c:v>
                </c:pt>
                <c:pt idx="965">
                  <c:v>34935</c:v>
                </c:pt>
                <c:pt idx="966">
                  <c:v>34936</c:v>
                </c:pt>
                <c:pt idx="967">
                  <c:v>34937</c:v>
                </c:pt>
                <c:pt idx="968">
                  <c:v>34938</c:v>
                </c:pt>
                <c:pt idx="969">
                  <c:v>34939</c:v>
                </c:pt>
                <c:pt idx="970">
                  <c:v>34940</c:v>
                </c:pt>
                <c:pt idx="971">
                  <c:v>34941</c:v>
                </c:pt>
                <c:pt idx="972">
                  <c:v>34942</c:v>
                </c:pt>
                <c:pt idx="973">
                  <c:v>34943</c:v>
                </c:pt>
                <c:pt idx="974">
                  <c:v>34944</c:v>
                </c:pt>
                <c:pt idx="975">
                  <c:v>34945</c:v>
                </c:pt>
                <c:pt idx="976">
                  <c:v>34946</c:v>
                </c:pt>
                <c:pt idx="977">
                  <c:v>34947</c:v>
                </c:pt>
                <c:pt idx="978">
                  <c:v>34948</c:v>
                </c:pt>
                <c:pt idx="979">
                  <c:v>34949</c:v>
                </c:pt>
                <c:pt idx="980">
                  <c:v>34950</c:v>
                </c:pt>
                <c:pt idx="981">
                  <c:v>34951</c:v>
                </c:pt>
                <c:pt idx="982">
                  <c:v>34952</c:v>
                </c:pt>
                <c:pt idx="983">
                  <c:v>34953</c:v>
                </c:pt>
                <c:pt idx="984">
                  <c:v>34954</c:v>
                </c:pt>
                <c:pt idx="985">
                  <c:v>34955</c:v>
                </c:pt>
                <c:pt idx="986">
                  <c:v>34956</c:v>
                </c:pt>
                <c:pt idx="987">
                  <c:v>34957</c:v>
                </c:pt>
                <c:pt idx="988">
                  <c:v>34958</c:v>
                </c:pt>
                <c:pt idx="989">
                  <c:v>34959</c:v>
                </c:pt>
                <c:pt idx="990">
                  <c:v>34960</c:v>
                </c:pt>
                <c:pt idx="991">
                  <c:v>34961</c:v>
                </c:pt>
                <c:pt idx="992">
                  <c:v>34962</c:v>
                </c:pt>
                <c:pt idx="993">
                  <c:v>34963</c:v>
                </c:pt>
                <c:pt idx="994">
                  <c:v>34964</c:v>
                </c:pt>
                <c:pt idx="995">
                  <c:v>34965</c:v>
                </c:pt>
                <c:pt idx="996">
                  <c:v>34966</c:v>
                </c:pt>
                <c:pt idx="997">
                  <c:v>34967</c:v>
                </c:pt>
                <c:pt idx="998">
                  <c:v>34968</c:v>
                </c:pt>
                <c:pt idx="999">
                  <c:v>34969</c:v>
                </c:pt>
                <c:pt idx="1000">
                  <c:v>34970</c:v>
                </c:pt>
                <c:pt idx="1001">
                  <c:v>34971</c:v>
                </c:pt>
                <c:pt idx="1002">
                  <c:v>34972</c:v>
                </c:pt>
                <c:pt idx="1003">
                  <c:v>34973</c:v>
                </c:pt>
                <c:pt idx="1004">
                  <c:v>34974</c:v>
                </c:pt>
                <c:pt idx="1005">
                  <c:v>34975</c:v>
                </c:pt>
                <c:pt idx="1006">
                  <c:v>34976</c:v>
                </c:pt>
                <c:pt idx="1007">
                  <c:v>34977</c:v>
                </c:pt>
                <c:pt idx="1008">
                  <c:v>34978</c:v>
                </c:pt>
                <c:pt idx="1009">
                  <c:v>34979</c:v>
                </c:pt>
                <c:pt idx="1010">
                  <c:v>34980</c:v>
                </c:pt>
                <c:pt idx="1011">
                  <c:v>34981</c:v>
                </c:pt>
                <c:pt idx="1012">
                  <c:v>34982</c:v>
                </c:pt>
                <c:pt idx="1013">
                  <c:v>34983</c:v>
                </c:pt>
                <c:pt idx="1014">
                  <c:v>34984</c:v>
                </c:pt>
                <c:pt idx="1015">
                  <c:v>34985</c:v>
                </c:pt>
                <c:pt idx="1016">
                  <c:v>34986</c:v>
                </c:pt>
                <c:pt idx="1017">
                  <c:v>34987</c:v>
                </c:pt>
                <c:pt idx="1018">
                  <c:v>34988</c:v>
                </c:pt>
                <c:pt idx="1019">
                  <c:v>34989</c:v>
                </c:pt>
                <c:pt idx="1020">
                  <c:v>34990</c:v>
                </c:pt>
                <c:pt idx="1021">
                  <c:v>34991</c:v>
                </c:pt>
                <c:pt idx="1022">
                  <c:v>34992</c:v>
                </c:pt>
                <c:pt idx="1023">
                  <c:v>34993</c:v>
                </c:pt>
                <c:pt idx="1024">
                  <c:v>34994</c:v>
                </c:pt>
                <c:pt idx="1025">
                  <c:v>34995</c:v>
                </c:pt>
                <c:pt idx="1026">
                  <c:v>34996</c:v>
                </c:pt>
                <c:pt idx="1027">
                  <c:v>34997</c:v>
                </c:pt>
                <c:pt idx="1028">
                  <c:v>34998</c:v>
                </c:pt>
                <c:pt idx="1029">
                  <c:v>34999</c:v>
                </c:pt>
                <c:pt idx="1030">
                  <c:v>35000</c:v>
                </c:pt>
                <c:pt idx="1031">
                  <c:v>35001</c:v>
                </c:pt>
                <c:pt idx="1032">
                  <c:v>35002</c:v>
                </c:pt>
                <c:pt idx="1033">
                  <c:v>35003</c:v>
                </c:pt>
                <c:pt idx="1034">
                  <c:v>35004</c:v>
                </c:pt>
                <c:pt idx="1035">
                  <c:v>35005</c:v>
                </c:pt>
                <c:pt idx="1036">
                  <c:v>35006</c:v>
                </c:pt>
                <c:pt idx="1037">
                  <c:v>35007</c:v>
                </c:pt>
                <c:pt idx="1038">
                  <c:v>35008</c:v>
                </c:pt>
                <c:pt idx="1039">
                  <c:v>35009</c:v>
                </c:pt>
                <c:pt idx="1040">
                  <c:v>35010</c:v>
                </c:pt>
                <c:pt idx="1041">
                  <c:v>35011</c:v>
                </c:pt>
                <c:pt idx="1042">
                  <c:v>35012</c:v>
                </c:pt>
                <c:pt idx="1043">
                  <c:v>35013</c:v>
                </c:pt>
                <c:pt idx="1044">
                  <c:v>35014</c:v>
                </c:pt>
                <c:pt idx="1045">
                  <c:v>35015</c:v>
                </c:pt>
                <c:pt idx="1046">
                  <c:v>35016</c:v>
                </c:pt>
                <c:pt idx="1047">
                  <c:v>35017</c:v>
                </c:pt>
                <c:pt idx="1048">
                  <c:v>35018</c:v>
                </c:pt>
                <c:pt idx="1049">
                  <c:v>35019</c:v>
                </c:pt>
                <c:pt idx="1050">
                  <c:v>35020</c:v>
                </c:pt>
                <c:pt idx="1051">
                  <c:v>35021</c:v>
                </c:pt>
                <c:pt idx="1052">
                  <c:v>35022</c:v>
                </c:pt>
                <c:pt idx="1053">
                  <c:v>35023</c:v>
                </c:pt>
                <c:pt idx="1054">
                  <c:v>35024</c:v>
                </c:pt>
                <c:pt idx="1055">
                  <c:v>35025</c:v>
                </c:pt>
                <c:pt idx="1056">
                  <c:v>35026</c:v>
                </c:pt>
                <c:pt idx="1057">
                  <c:v>35027</c:v>
                </c:pt>
                <c:pt idx="1058">
                  <c:v>35028</c:v>
                </c:pt>
                <c:pt idx="1059">
                  <c:v>35029</c:v>
                </c:pt>
                <c:pt idx="1060">
                  <c:v>35030</c:v>
                </c:pt>
                <c:pt idx="1061">
                  <c:v>35031</c:v>
                </c:pt>
                <c:pt idx="1062">
                  <c:v>35032</c:v>
                </c:pt>
                <c:pt idx="1063">
                  <c:v>35033</c:v>
                </c:pt>
                <c:pt idx="1064">
                  <c:v>35034</c:v>
                </c:pt>
                <c:pt idx="1065">
                  <c:v>35035</c:v>
                </c:pt>
                <c:pt idx="1066">
                  <c:v>35036</c:v>
                </c:pt>
                <c:pt idx="1067">
                  <c:v>35037</c:v>
                </c:pt>
                <c:pt idx="1068">
                  <c:v>35038</c:v>
                </c:pt>
                <c:pt idx="1069">
                  <c:v>35039</c:v>
                </c:pt>
                <c:pt idx="1070">
                  <c:v>35040</c:v>
                </c:pt>
                <c:pt idx="1071">
                  <c:v>35041</c:v>
                </c:pt>
                <c:pt idx="1072">
                  <c:v>35042</c:v>
                </c:pt>
                <c:pt idx="1073">
                  <c:v>35043</c:v>
                </c:pt>
                <c:pt idx="1074">
                  <c:v>35044</c:v>
                </c:pt>
                <c:pt idx="1075">
                  <c:v>35045</c:v>
                </c:pt>
                <c:pt idx="1076">
                  <c:v>35046</c:v>
                </c:pt>
                <c:pt idx="1077">
                  <c:v>35047</c:v>
                </c:pt>
                <c:pt idx="1078">
                  <c:v>35048</c:v>
                </c:pt>
                <c:pt idx="1079">
                  <c:v>35049</c:v>
                </c:pt>
                <c:pt idx="1080">
                  <c:v>35050</c:v>
                </c:pt>
                <c:pt idx="1081">
                  <c:v>35051</c:v>
                </c:pt>
                <c:pt idx="1082">
                  <c:v>35052</c:v>
                </c:pt>
                <c:pt idx="1083">
                  <c:v>35053</c:v>
                </c:pt>
                <c:pt idx="1084">
                  <c:v>35054</c:v>
                </c:pt>
                <c:pt idx="1085">
                  <c:v>35055</c:v>
                </c:pt>
                <c:pt idx="1086">
                  <c:v>35056</c:v>
                </c:pt>
                <c:pt idx="1087">
                  <c:v>35057</c:v>
                </c:pt>
                <c:pt idx="1088">
                  <c:v>35058</c:v>
                </c:pt>
                <c:pt idx="1089">
                  <c:v>35059</c:v>
                </c:pt>
                <c:pt idx="1090">
                  <c:v>35060</c:v>
                </c:pt>
                <c:pt idx="1091">
                  <c:v>35061</c:v>
                </c:pt>
                <c:pt idx="1092">
                  <c:v>35062</c:v>
                </c:pt>
                <c:pt idx="1093">
                  <c:v>35063</c:v>
                </c:pt>
                <c:pt idx="1094">
                  <c:v>35064</c:v>
                </c:pt>
                <c:pt idx="1095">
                  <c:v>35065</c:v>
                </c:pt>
                <c:pt idx="1096">
                  <c:v>35066</c:v>
                </c:pt>
                <c:pt idx="1097">
                  <c:v>35067</c:v>
                </c:pt>
                <c:pt idx="1098">
                  <c:v>35068</c:v>
                </c:pt>
                <c:pt idx="1099">
                  <c:v>35069</c:v>
                </c:pt>
                <c:pt idx="1100">
                  <c:v>35070</c:v>
                </c:pt>
                <c:pt idx="1101">
                  <c:v>35071</c:v>
                </c:pt>
                <c:pt idx="1102">
                  <c:v>35072</c:v>
                </c:pt>
                <c:pt idx="1103">
                  <c:v>35073</c:v>
                </c:pt>
                <c:pt idx="1104">
                  <c:v>35074</c:v>
                </c:pt>
                <c:pt idx="1105">
                  <c:v>35075</c:v>
                </c:pt>
                <c:pt idx="1106">
                  <c:v>35076</c:v>
                </c:pt>
                <c:pt idx="1107">
                  <c:v>35077</c:v>
                </c:pt>
                <c:pt idx="1108">
                  <c:v>35078</c:v>
                </c:pt>
                <c:pt idx="1109">
                  <c:v>35079</c:v>
                </c:pt>
                <c:pt idx="1110">
                  <c:v>35080</c:v>
                </c:pt>
                <c:pt idx="1111">
                  <c:v>35081</c:v>
                </c:pt>
                <c:pt idx="1112">
                  <c:v>35082</c:v>
                </c:pt>
                <c:pt idx="1113">
                  <c:v>35083</c:v>
                </c:pt>
                <c:pt idx="1114">
                  <c:v>35084</c:v>
                </c:pt>
                <c:pt idx="1115">
                  <c:v>35085</c:v>
                </c:pt>
                <c:pt idx="1116">
                  <c:v>35086</c:v>
                </c:pt>
                <c:pt idx="1117">
                  <c:v>35087</c:v>
                </c:pt>
                <c:pt idx="1118">
                  <c:v>35088</c:v>
                </c:pt>
                <c:pt idx="1119">
                  <c:v>35089</c:v>
                </c:pt>
                <c:pt idx="1120">
                  <c:v>35090</c:v>
                </c:pt>
                <c:pt idx="1121">
                  <c:v>35091</c:v>
                </c:pt>
                <c:pt idx="1122">
                  <c:v>35092</c:v>
                </c:pt>
                <c:pt idx="1123">
                  <c:v>35093</c:v>
                </c:pt>
                <c:pt idx="1124">
                  <c:v>35094</c:v>
                </c:pt>
                <c:pt idx="1125">
                  <c:v>35095</c:v>
                </c:pt>
                <c:pt idx="1126">
                  <c:v>35096</c:v>
                </c:pt>
                <c:pt idx="1127">
                  <c:v>35097</c:v>
                </c:pt>
                <c:pt idx="1128">
                  <c:v>35098</c:v>
                </c:pt>
                <c:pt idx="1129">
                  <c:v>35099</c:v>
                </c:pt>
                <c:pt idx="1130">
                  <c:v>35100</c:v>
                </c:pt>
                <c:pt idx="1131">
                  <c:v>35101</c:v>
                </c:pt>
                <c:pt idx="1132">
                  <c:v>35102</c:v>
                </c:pt>
                <c:pt idx="1133">
                  <c:v>35103</c:v>
                </c:pt>
                <c:pt idx="1134">
                  <c:v>35104</c:v>
                </c:pt>
                <c:pt idx="1135">
                  <c:v>35105</c:v>
                </c:pt>
                <c:pt idx="1136">
                  <c:v>35106</c:v>
                </c:pt>
                <c:pt idx="1137">
                  <c:v>35107</c:v>
                </c:pt>
                <c:pt idx="1138">
                  <c:v>35108</c:v>
                </c:pt>
                <c:pt idx="1139">
                  <c:v>35109</c:v>
                </c:pt>
                <c:pt idx="1140">
                  <c:v>35110</c:v>
                </c:pt>
                <c:pt idx="1141">
                  <c:v>35111</c:v>
                </c:pt>
                <c:pt idx="1142">
                  <c:v>35112</c:v>
                </c:pt>
                <c:pt idx="1143">
                  <c:v>35113</c:v>
                </c:pt>
                <c:pt idx="1144">
                  <c:v>35114</c:v>
                </c:pt>
                <c:pt idx="1145">
                  <c:v>35115</c:v>
                </c:pt>
                <c:pt idx="1146">
                  <c:v>35116</c:v>
                </c:pt>
                <c:pt idx="1147">
                  <c:v>35117</c:v>
                </c:pt>
                <c:pt idx="1148">
                  <c:v>35118</c:v>
                </c:pt>
                <c:pt idx="1149">
                  <c:v>35119</c:v>
                </c:pt>
                <c:pt idx="1150">
                  <c:v>35120</c:v>
                </c:pt>
                <c:pt idx="1151">
                  <c:v>35121</c:v>
                </c:pt>
                <c:pt idx="1152">
                  <c:v>35122</c:v>
                </c:pt>
                <c:pt idx="1153">
                  <c:v>35123</c:v>
                </c:pt>
                <c:pt idx="1154">
                  <c:v>35124</c:v>
                </c:pt>
                <c:pt idx="1155">
                  <c:v>35125</c:v>
                </c:pt>
                <c:pt idx="1156">
                  <c:v>35126</c:v>
                </c:pt>
                <c:pt idx="1157">
                  <c:v>35127</c:v>
                </c:pt>
                <c:pt idx="1158">
                  <c:v>35128</c:v>
                </c:pt>
                <c:pt idx="1159">
                  <c:v>35129</c:v>
                </c:pt>
                <c:pt idx="1160">
                  <c:v>35130</c:v>
                </c:pt>
                <c:pt idx="1161">
                  <c:v>35131</c:v>
                </c:pt>
                <c:pt idx="1162">
                  <c:v>35132</c:v>
                </c:pt>
                <c:pt idx="1163">
                  <c:v>35133</c:v>
                </c:pt>
                <c:pt idx="1164">
                  <c:v>35134</c:v>
                </c:pt>
                <c:pt idx="1165">
                  <c:v>35135</c:v>
                </c:pt>
                <c:pt idx="1166">
                  <c:v>35136</c:v>
                </c:pt>
                <c:pt idx="1167">
                  <c:v>35137</c:v>
                </c:pt>
                <c:pt idx="1168">
                  <c:v>35138</c:v>
                </c:pt>
                <c:pt idx="1169">
                  <c:v>35139</c:v>
                </c:pt>
                <c:pt idx="1170">
                  <c:v>35140</c:v>
                </c:pt>
                <c:pt idx="1171">
                  <c:v>35141</c:v>
                </c:pt>
                <c:pt idx="1172">
                  <c:v>35142</c:v>
                </c:pt>
                <c:pt idx="1173">
                  <c:v>35143</c:v>
                </c:pt>
                <c:pt idx="1174">
                  <c:v>35144</c:v>
                </c:pt>
                <c:pt idx="1175">
                  <c:v>35145</c:v>
                </c:pt>
                <c:pt idx="1176">
                  <c:v>35146</c:v>
                </c:pt>
                <c:pt idx="1177">
                  <c:v>35147</c:v>
                </c:pt>
                <c:pt idx="1178">
                  <c:v>35148</c:v>
                </c:pt>
                <c:pt idx="1179">
                  <c:v>35149</c:v>
                </c:pt>
                <c:pt idx="1180">
                  <c:v>35150</c:v>
                </c:pt>
                <c:pt idx="1181">
                  <c:v>35151</c:v>
                </c:pt>
                <c:pt idx="1182">
                  <c:v>35152</c:v>
                </c:pt>
                <c:pt idx="1183">
                  <c:v>35153</c:v>
                </c:pt>
                <c:pt idx="1184">
                  <c:v>35154</c:v>
                </c:pt>
                <c:pt idx="1185">
                  <c:v>35155</c:v>
                </c:pt>
                <c:pt idx="1186">
                  <c:v>35156</c:v>
                </c:pt>
                <c:pt idx="1187">
                  <c:v>35157</c:v>
                </c:pt>
                <c:pt idx="1188">
                  <c:v>35158</c:v>
                </c:pt>
                <c:pt idx="1189">
                  <c:v>35159</c:v>
                </c:pt>
                <c:pt idx="1190">
                  <c:v>35160</c:v>
                </c:pt>
                <c:pt idx="1191">
                  <c:v>35161</c:v>
                </c:pt>
                <c:pt idx="1192">
                  <c:v>35162</c:v>
                </c:pt>
                <c:pt idx="1193">
                  <c:v>35163</c:v>
                </c:pt>
                <c:pt idx="1194">
                  <c:v>35164</c:v>
                </c:pt>
                <c:pt idx="1195">
                  <c:v>35165</c:v>
                </c:pt>
                <c:pt idx="1196">
                  <c:v>35166</c:v>
                </c:pt>
                <c:pt idx="1197">
                  <c:v>35167</c:v>
                </c:pt>
                <c:pt idx="1198">
                  <c:v>35168</c:v>
                </c:pt>
                <c:pt idx="1199">
                  <c:v>35169</c:v>
                </c:pt>
                <c:pt idx="1200">
                  <c:v>35170</c:v>
                </c:pt>
                <c:pt idx="1201">
                  <c:v>35171</c:v>
                </c:pt>
                <c:pt idx="1202">
                  <c:v>35172</c:v>
                </c:pt>
                <c:pt idx="1203">
                  <c:v>35173</c:v>
                </c:pt>
                <c:pt idx="1204">
                  <c:v>35174</c:v>
                </c:pt>
                <c:pt idx="1205">
                  <c:v>35175</c:v>
                </c:pt>
                <c:pt idx="1206">
                  <c:v>35176</c:v>
                </c:pt>
                <c:pt idx="1207">
                  <c:v>35177</c:v>
                </c:pt>
                <c:pt idx="1208">
                  <c:v>35178</c:v>
                </c:pt>
                <c:pt idx="1209">
                  <c:v>35179</c:v>
                </c:pt>
                <c:pt idx="1210">
                  <c:v>35180</c:v>
                </c:pt>
                <c:pt idx="1211">
                  <c:v>35181</c:v>
                </c:pt>
                <c:pt idx="1212">
                  <c:v>35182</c:v>
                </c:pt>
                <c:pt idx="1213">
                  <c:v>35183</c:v>
                </c:pt>
                <c:pt idx="1214">
                  <c:v>35184</c:v>
                </c:pt>
                <c:pt idx="1215">
                  <c:v>35185</c:v>
                </c:pt>
                <c:pt idx="1216">
                  <c:v>35186</c:v>
                </c:pt>
                <c:pt idx="1217">
                  <c:v>35187</c:v>
                </c:pt>
                <c:pt idx="1218">
                  <c:v>35188</c:v>
                </c:pt>
                <c:pt idx="1219">
                  <c:v>35189</c:v>
                </c:pt>
                <c:pt idx="1220">
                  <c:v>35190</c:v>
                </c:pt>
                <c:pt idx="1221">
                  <c:v>35191</c:v>
                </c:pt>
                <c:pt idx="1222">
                  <c:v>35192</c:v>
                </c:pt>
                <c:pt idx="1223">
                  <c:v>35193</c:v>
                </c:pt>
                <c:pt idx="1224">
                  <c:v>35194</c:v>
                </c:pt>
                <c:pt idx="1225">
                  <c:v>35195</c:v>
                </c:pt>
                <c:pt idx="1226">
                  <c:v>35196</c:v>
                </c:pt>
                <c:pt idx="1227">
                  <c:v>35197</c:v>
                </c:pt>
                <c:pt idx="1228">
                  <c:v>35198</c:v>
                </c:pt>
                <c:pt idx="1229">
                  <c:v>35199</c:v>
                </c:pt>
                <c:pt idx="1230">
                  <c:v>35200</c:v>
                </c:pt>
                <c:pt idx="1231">
                  <c:v>35201</c:v>
                </c:pt>
                <c:pt idx="1232">
                  <c:v>35202</c:v>
                </c:pt>
                <c:pt idx="1233">
                  <c:v>35203</c:v>
                </c:pt>
                <c:pt idx="1234">
                  <c:v>35204</c:v>
                </c:pt>
                <c:pt idx="1235">
                  <c:v>35205</c:v>
                </c:pt>
                <c:pt idx="1236">
                  <c:v>35206</c:v>
                </c:pt>
                <c:pt idx="1237">
                  <c:v>35207</c:v>
                </c:pt>
                <c:pt idx="1238">
                  <c:v>35208</c:v>
                </c:pt>
                <c:pt idx="1239">
                  <c:v>35209</c:v>
                </c:pt>
                <c:pt idx="1240">
                  <c:v>35210</c:v>
                </c:pt>
                <c:pt idx="1241">
                  <c:v>35211</c:v>
                </c:pt>
                <c:pt idx="1242">
                  <c:v>35212</c:v>
                </c:pt>
                <c:pt idx="1243">
                  <c:v>35213</c:v>
                </c:pt>
                <c:pt idx="1244">
                  <c:v>35214</c:v>
                </c:pt>
                <c:pt idx="1245">
                  <c:v>35215</c:v>
                </c:pt>
                <c:pt idx="1246">
                  <c:v>35216</c:v>
                </c:pt>
                <c:pt idx="1247">
                  <c:v>35217</c:v>
                </c:pt>
                <c:pt idx="1248">
                  <c:v>35218</c:v>
                </c:pt>
                <c:pt idx="1249">
                  <c:v>35219</c:v>
                </c:pt>
                <c:pt idx="1250">
                  <c:v>35220</c:v>
                </c:pt>
                <c:pt idx="1251">
                  <c:v>35221</c:v>
                </c:pt>
                <c:pt idx="1252">
                  <c:v>35222</c:v>
                </c:pt>
                <c:pt idx="1253">
                  <c:v>35223</c:v>
                </c:pt>
                <c:pt idx="1254">
                  <c:v>35224</c:v>
                </c:pt>
                <c:pt idx="1255">
                  <c:v>35225</c:v>
                </c:pt>
                <c:pt idx="1256">
                  <c:v>35226</c:v>
                </c:pt>
                <c:pt idx="1257">
                  <c:v>35227</c:v>
                </c:pt>
                <c:pt idx="1258">
                  <c:v>35228</c:v>
                </c:pt>
                <c:pt idx="1259">
                  <c:v>35229</c:v>
                </c:pt>
                <c:pt idx="1260">
                  <c:v>35230</c:v>
                </c:pt>
                <c:pt idx="1261">
                  <c:v>35231</c:v>
                </c:pt>
                <c:pt idx="1262">
                  <c:v>35232</c:v>
                </c:pt>
                <c:pt idx="1263">
                  <c:v>35233</c:v>
                </c:pt>
                <c:pt idx="1264">
                  <c:v>35234</c:v>
                </c:pt>
                <c:pt idx="1265">
                  <c:v>35235</c:v>
                </c:pt>
                <c:pt idx="1266">
                  <c:v>35236</c:v>
                </c:pt>
                <c:pt idx="1267">
                  <c:v>35237</c:v>
                </c:pt>
                <c:pt idx="1268">
                  <c:v>35238</c:v>
                </c:pt>
                <c:pt idx="1269">
                  <c:v>35239</c:v>
                </c:pt>
                <c:pt idx="1270">
                  <c:v>35240</c:v>
                </c:pt>
                <c:pt idx="1271">
                  <c:v>35241</c:v>
                </c:pt>
                <c:pt idx="1272">
                  <c:v>35242</c:v>
                </c:pt>
                <c:pt idx="1273">
                  <c:v>35243</c:v>
                </c:pt>
                <c:pt idx="1274">
                  <c:v>35244</c:v>
                </c:pt>
                <c:pt idx="1275">
                  <c:v>35245</c:v>
                </c:pt>
                <c:pt idx="1276">
                  <c:v>35246</c:v>
                </c:pt>
                <c:pt idx="1277">
                  <c:v>35247</c:v>
                </c:pt>
                <c:pt idx="1278">
                  <c:v>35248</c:v>
                </c:pt>
                <c:pt idx="1279">
                  <c:v>35249</c:v>
                </c:pt>
                <c:pt idx="1280">
                  <c:v>35250</c:v>
                </c:pt>
                <c:pt idx="1281">
                  <c:v>35251</c:v>
                </c:pt>
                <c:pt idx="1282">
                  <c:v>35252</c:v>
                </c:pt>
                <c:pt idx="1283">
                  <c:v>35253</c:v>
                </c:pt>
                <c:pt idx="1284">
                  <c:v>35254</c:v>
                </c:pt>
                <c:pt idx="1285">
                  <c:v>35255</c:v>
                </c:pt>
                <c:pt idx="1286">
                  <c:v>35256</c:v>
                </c:pt>
                <c:pt idx="1287">
                  <c:v>35257</c:v>
                </c:pt>
                <c:pt idx="1288">
                  <c:v>35258</c:v>
                </c:pt>
                <c:pt idx="1289">
                  <c:v>35259</c:v>
                </c:pt>
                <c:pt idx="1290">
                  <c:v>35260</c:v>
                </c:pt>
                <c:pt idx="1291">
                  <c:v>35261</c:v>
                </c:pt>
                <c:pt idx="1292">
                  <c:v>35262</c:v>
                </c:pt>
                <c:pt idx="1293">
                  <c:v>35263</c:v>
                </c:pt>
                <c:pt idx="1294">
                  <c:v>35264</c:v>
                </c:pt>
                <c:pt idx="1295">
                  <c:v>35265</c:v>
                </c:pt>
                <c:pt idx="1296">
                  <c:v>35266</c:v>
                </c:pt>
                <c:pt idx="1297">
                  <c:v>35267</c:v>
                </c:pt>
                <c:pt idx="1298">
                  <c:v>35268</c:v>
                </c:pt>
                <c:pt idx="1299">
                  <c:v>35269</c:v>
                </c:pt>
                <c:pt idx="1300">
                  <c:v>35270</c:v>
                </c:pt>
                <c:pt idx="1301">
                  <c:v>35271</c:v>
                </c:pt>
                <c:pt idx="1302">
                  <c:v>35272</c:v>
                </c:pt>
                <c:pt idx="1303">
                  <c:v>35273</c:v>
                </c:pt>
                <c:pt idx="1304">
                  <c:v>35274</c:v>
                </c:pt>
                <c:pt idx="1305">
                  <c:v>35275</c:v>
                </c:pt>
                <c:pt idx="1306">
                  <c:v>35276</c:v>
                </c:pt>
                <c:pt idx="1307">
                  <c:v>35277</c:v>
                </c:pt>
                <c:pt idx="1308">
                  <c:v>35278</c:v>
                </c:pt>
                <c:pt idx="1309">
                  <c:v>35279</c:v>
                </c:pt>
                <c:pt idx="1310">
                  <c:v>35280</c:v>
                </c:pt>
                <c:pt idx="1311">
                  <c:v>35281</c:v>
                </c:pt>
                <c:pt idx="1312">
                  <c:v>35282</c:v>
                </c:pt>
                <c:pt idx="1313">
                  <c:v>35283</c:v>
                </c:pt>
                <c:pt idx="1314">
                  <c:v>35284</c:v>
                </c:pt>
                <c:pt idx="1315">
                  <c:v>35285</c:v>
                </c:pt>
                <c:pt idx="1316">
                  <c:v>35286</c:v>
                </c:pt>
                <c:pt idx="1317">
                  <c:v>35287</c:v>
                </c:pt>
                <c:pt idx="1318">
                  <c:v>35288</c:v>
                </c:pt>
                <c:pt idx="1319">
                  <c:v>35289</c:v>
                </c:pt>
                <c:pt idx="1320">
                  <c:v>35290</c:v>
                </c:pt>
                <c:pt idx="1321">
                  <c:v>35291</c:v>
                </c:pt>
                <c:pt idx="1322">
                  <c:v>35292</c:v>
                </c:pt>
                <c:pt idx="1323">
                  <c:v>35293</c:v>
                </c:pt>
                <c:pt idx="1324">
                  <c:v>35294</c:v>
                </c:pt>
                <c:pt idx="1325">
                  <c:v>35295</c:v>
                </c:pt>
                <c:pt idx="1326">
                  <c:v>35296</c:v>
                </c:pt>
                <c:pt idx="1327">
                  <c:v>35297</c:v>
                </c:pt>
                <c:pt idx="1328">
                  <c:v>35298</c:v>
                </c:pt>
                <c:pt idx="1329">
                  <c:v>35299</c:v>
                </c:pt>
                <c:pt idx="1330">
                  <c:v>35300</c:v>
                </c:pt>
                <c:pt idx="1331">
                  <c:v>35301</c:v>
                </c:pt>
                <c:pt idx="1332">
                  <c:v>35302</c:v>
                </c:pt>
                <c:pt idx="1333">
                  <c:v>35303</c:v>
                </c:pt>
                <c:pt idx="1334">
                  <c:v>35304</c:v>
                </c:pt>
                <c:pt idx="1335">
                  <c:v>35305</c:v>
                </c:pt>
                <c:pt idx="1336">
                  <c:v>35306</c:v>
                </c:pt>
                <c:pt idx="1337">
                  <c:v>35307</c:v>
                </c:pt>
                <c:pt idx="1338">
                  <c:v>35308</c:v>
                </c:pt>
                <c:pt idx="1339">
                  <c:v>35309</c:v>
                </c:pt>
                <c:pt idx="1340">
                  <c:v>35310</c:v>
                </c:pt>
                <c:pt idx="1341">
                  <c:v>35311</c:v>
                </c:pt>
                <c:pt idx="1342">
                  <c:v>35312</c:v>
                </c:pt>
                <c:pt idx="1343">
                  <c:v>35313</c:v>
                </c:pt>
                <c:pt idx="1344">
                  <c:v>35314</c:v>
                </c:pt>
                <c:pt idx="1345">
                  <c:v>35315</c:v>
                </c:pt>
                <c:pt idx="1346">
                  <c:v>35316</c:v>
                </c:pt>
                <c:pt idx="1347">
                  <c:v>35317</c:v>
                </c:pt>
                <c:pt idx="1348">
                  <c:v>35318</c:v>
                </c:pt>
                <c:pt idx="1349">
                  <c:v>35319</c:v>
                </c:pt>
                <c:pt idx="1350">
                  <c:v>35320</c:v>
                </c:pt>
                <c:pt idx="1351">
                  <c:v>35321</c:v>
                </c:pt>
                <c:pt idx="1352">
                  <c:v>35322</c:v>
                </c:pt>
                <c:pt idx="1353">
                  <c:v>35323</c:v>
                </c:pt>
                <c:pt idx="1354">
                  <c:v>35324</c:v>
                </c:pt>
                <c:pt idx="1355">
                  <c:v>35325</c:v>
                </c:pt>
                <c:pt idx="1356">
                  <c:v>35326</c:v>
                </c:pt>
                <c:pt idx="1357">
                  <c:v>35327</c:v>
                </c:pt>
                <c:pt idx="1358">
                  <c:v>35328</c:v>
                </c:pt>
                <c:pt idx="1359">
                  <c:v>35329</c:v>
                </c:pt>
                <c:pt idx="1360">
                  <c:v>35330</c:v>
                </c:pt>
                <c:pt idx="1361">
                  <c:v>35331</c:v>
                </c:pt>
                <c:pt idx="1362">
                  <c:v>35332</c:v>
                </c:pt>
                <c:pt idx="1363">
                  <c:v>35333</c:v>
                </c:pt>
                <c:pt idx="1364">
                  <c:v>35334</c:v>
                </c:pt>
                <c:pt idx="1365">
                  <c:v>35335</c:v>
                </c:pt>
                <c:pt idx="1366">
                  <c:v>35336</c:v>
                </c:pt>
                <c:pt idx="1367">
                  <c:v>35337</c:v>
                </c:pt>
                <c:pt idx="1368">
                  <c:v>35338</c:v>
                </c:pt>
                <c:pt idx="1369">
                  <c:v>35339</c:v>
                </c:pt>
                <c:pt idx="1370">
                  <c:v>35340</c:v>
                </c:pt>
                <c:pt idx="1371">
                  <c:v>35341</c:v>
                </c:pt>
                <c:pt idx="1372">
                  <c:v>35342</c:v>
                </c:pt>
                <c:pt idx="1373">
                  <c:v>35343</c:v>
                </c:pt>
                <c:pt idx="1374">
                  <c:v>35344</c:v>
                </c:pt>
                <c:pt idx="1375">
                  <c:v>35345</c:v>
                </c:pt>
                <c:pt idx="1376">
                  <c:v>35346</c:v>
                </c:pt>
                <c:pt idx="1377">
                  <c:v>35347</c:v>
                </c:pt>
                <c:pt idx="1378">
                  <c:v>35348</c:v>
                </c:pt>
                <c:pt idx="1379">
                  <c:v>35349</c:v>
                </c:pt>
                <c:pt idx="1380">
                  <c:v>35350</c:v>
                </c:pt>
                <c:pt idx="1381">
                  <c:v>35351</c:v>
                </c:pt>
                <c:pt idx="1382">
                  <c:v>35352</c:v>
                </c:pt>
                <c:pt idx="1383">
                  <c:v>35353</c:v>
                </c:pt>
                <c:pt idx="1384">
                  <c:v>35354</c:v>
                </c:pt>
                <c:pt idx="1385">
                  <c:v>35355</c:v>
                </c:pt>
                <c:pt idx="1386">
                  <c:v>35356</c:v>
                </c:pt>
                <c:pt idx="1387">
                  <c:v>35357</c:v>
                </c:pt>
                <c:pt idx="1388">
                  <c:v>35358</c:v>
                </c:pt>
                <c:pt idx="1389">
                  <c:v>35359</c:v>
                </c:pt>
                <c:pt idx="1390">
                  <c:v>35360</c:v>
                </c:pt>
                <c:pt idx="1391">
                  <c:v>35361</c:v>
                </c:pt>
                <c:pt idx="1392">
                  <c:v>35362</c:v>
                </c:pt>
                <c:pt idx="1393">
                  <c:v>35363</c:v>
                </c:pt>
                <c:pt idx="1394">
                  <c:v>35364</c:v>
                </c:pt>
                <c:pt idx="1395">
                  <c:v>35365</c:v>
                </c:pt>
                <c:pt idx="1396">
                  <c:v>35366</c:v>
                </c:pt>
                <c:pt idx="1397">
                  <c:v>35367</c:v>
                </c:pt>
                <c:pt idx="1398">
                  <c:v>35368</c:v>
                </c:pt>
                <c:pt idx="1399">
                  <c:v>35369</c:v>
                </c:pt>
                <c:pt idx="1400">
                  <c:v>35370</c:v>
                </c:pt>
                <c:pt idx="1401">
                  <c:v>35371</c:v>
                </c:pt>
                <c:pt idx="1402">
                  <c:v>35372</c:v>
                </c:pt>
                <c:pt idx="1403">
                  <c:v>35373</c:v>
                </c:pt>
                <c:pt idx="1404">
                  <c:v>35374</c:v>
                </c:pt>
                <c:pt idx="1405">
                  <c:v>35375</c:v>
                </c:pt>
                <c:pt idx="1406">
                  <c:v>35376</c:v>
                </c:pt>
                <c:pt idx="1407">
                  <c:v>35377</c:v>
                </c:pt>
                <c:pt idx="1408">
                  <c:v>35378</c:v>
                </c:pt>
                <c:pt idx="1409">
                  <c:v>35379</c:v>
                </c:pt>
                <c:pt idx="1410">
                  <c:v>35380</c:v>
                </c:pt>
                <c:pt idx="1411">
                  <c:v>35381</c:v>
                </c:pt>
                <c:pt idx="1412">
                  <c:v>35382</c:v>
                </c:pt>
                <c:pt idx="1413">
                  <c:v>35383</c:v>
                </c:pt>
                <c:pt idx="1414">
                  <c:v>35384</c:v>
                </c:pt>
                <c:pt idx="1415">
                  <c:v>35385</c:v>
                </c:pt>
                <c:pt idx="1416">
                  <c:v>35386</c:v>
                </c:pt>
                <c:pt idx="1417">
                  <c:v>35387</c:v>
                </c:pt>
                <c:pt idx="1418">
                  <c:v>35388</c:v>
                </c:pt>
                <c:pt idx="1419">
                  <c:v>35389</c:v>
                </c:pt>
                <c:pt idx="1420">
                  <c:v>35390</c:v>
                </c:pt>
                <c:pt idx="1421">
                  <c:v>35391</c:v>
                </c:pt>
                <c:pt idx="1422">
                  <c:v>35392</c:v>
                </c:pt>
                <c:pt idx="1423">
                  <c:v>35393</c:v>
                </c:pt>
                <c:pt idx="1424">
                  <c:v>35394</c:v>
                </c:pt>
                <c:pt idx="1425">
                  <c:v>35395</c:v>
                </c:pt>
                <c:pt idx="1426">
                  <c:v>35396</c:v>
                </c:pt>
                <c:pt idx="1427">
                  <c:v>35397</c:v>
                </c:pt>
                <c:pt idx="1428">
                  <c:v>35398</c:v>
                </c:pt>
                <c:pt idx="1429">
                  <c:v>35399</c:v>
                </c:pt>
                <c:pt idx="1430">
                  <c:v>35400</c:v>
                </c:pt>
                <c:pt idx="1431">
                  <c:v>35401</c:v>
                </c:pt>
                <c:pt idx="1432">
                  <c:v>35402</c:v>
                </c:pt>
                <c:pt idx="1433">
                  <c:v>35403</c:v>
                </c:pt>
                <c:pt idx="1434">
                  <c:v>35404</c:v>
                </c:pt>
                <c:pt idx="1435">
                  <c:v>35405</c:v>
                </c:pt>
                <c:pt idx="1436">
                  <c:v>35406</c:v>
                </c:pt>
                <c:pt idx="1437">
                  <c:v>35407</c:v>
                </c:pt>
                <c:pt idx="1438">
                  <c:v>35408</c:v>
                </c:pt>
                <c:pt idx="1439">
                  <c:v>35409</c:v>
                </c:pt>
                <c:pt idx="1440">
                  <c:v>35410</c:v>
                </c:pt>
                <c:pt idx="1441">
                  <c:v>35411</c:v>
                </c:pt>
                <c:pt idx="1442">
                  <c:v>35412</c:v>
                </c:pt>
                <c:pt idx="1443">
                  <c:v>35413</c:v>
                </c:pt>
                <c:pt idx="1444">
                  <c:v>35414</c:v>
                </c:pt>
                <c:pt idx="1445">
                  <c:v>35415</c:v>
                </c:pt>
                <c:pt idx="1446">
                  <c:v>35416</c:v>
                </c:pt>
                <c:pt idx="1447">
                  <c:v>35417</c:v>
                </c:pt>
                <c:pt idx="1448">
                  <c:v>35418</c:v>
                </c:pt>
                <c:pt idx="1449">
                  <c:v>35419</c:v>
                </c:pt>
                <c:pt idx="1450">
                  <c:v>35420</c:v>
                </c:pt>
                <c:pt idx="1451">
                  <c:v>35421</c:v>
                </c:pt>
                <c:pt idx="1452">
                  <c:v>35422</c:v>
                </c:pt>
                <c:pt idx="1453">
                  <c:v>35423</c:v>
                </c:pt>
                <c:pt idx="1454">
                  <c:v>35424</c:v>
                </c:pt>
                <c:pt idx="1455">
                  <c:v>35425</c:v>
                </c:pt>
                <c:pt idx="1456">
                  <c:v>35426</c:v>
                </c:pt>
                <c:pt idx="1457">
                  <c:v>35427</c:v>
                </c:pt>
                <c:pt idx="1458">
                  <c:v>35428</c:v>
                </c:pt>
                <c:pt idx="1459">
                  <c:v>35429</c:v>
                </c:pt>
                <c:pt idx="1460">
                  <c:v>35430</c:v>
                </c:pt>
                <c:pt idx="1461">
                  <c:v>35431</c:v>
                </c:pt>
                <c:pt idx="1462">
                  <c:v>35432</c:v>
                </c:pt>
                <c:pt idx="1463">
                  <c:v>35433</c:v>
                </c:pt>
                <c:pt idx="1464">
                  <c:v>35434</c:v>
                </c:pt>
                <c:pt idx="1465">
                  <c:v>35435</c:v>
                </c:pt>
                <c:pt idx="1466">
                  <c:v>35436</c:v>
                </c:pt>
                <c:pt idx="1467">
                  <c:v>35437</c:v>
                </c:pt>
                <c:pt idx="1468">
                  <c:v>35438</c:v>
                </c:pt>
                <c:pt idx="1469">
                  <c:v>35439</c:v>
                </c:pt>
                <c:pt idx="1470">
                  <c:v>35440</c:v>
                </c:pt>
                <c:pt idx="1471">
                  <c:v>35441</c:v>
                </c:pt>
                <c:pt idx="1472">
                  <c:v>35442</c:v>
                </c:pt>
                <c:pt idx="1473">
                  <c:v>35443</c:v>
                </c:pt>
                <c:pt idx="1474">
                  <c:v>35444</c:v>
                </c:pt>
                <c:pt idx="1475">
                  <c:v>35445</c:v>
                </c:pt>
                <c:pt idx="1476">
                  <c:v>35446</c:v>
                </c:pt>
                <c:pt idx="1477">
                  <c:v>35447</c:v>
                </c:pt>
                <c:pt idx="1478">
                  <c:v>35448</c:v>
                </c:pt>
                <c:pt idx="1479">
                  <c:v>35449</c:v>
                </c:pt>
                <c:pt idx="1480">
                  <c:v>35450</c:v>
                </c:pt>
                <c:pt idx="1481">
                  <c:v>35451</c:v>
                </c:pt>
                <c:pt idx="1482">
                  <c:v>35452</c:v>
                </c:pt>
                <c:pt idx="1483">
                  <c:v>35453</c:v>
                </c:pt>
                <c:pt idx="1484">
                  <c:v>35454</c:v>
                </c:pt>
                <c:pt idx="1485">
                  <c:v>35455</c:v>
                </c:pt>
                <c:pt idx="1486">
                  <c:v>35456</c:v>
                </c:pt>
                <c:pt idx="1487">
                  <c:v>35457</c:v>
                </c:pt>
                <c:pt idx="1488">
                  <c:v>35458</c:v>
                </c:pt>
                <c:pt idx="1489">
                  <c:v>35459</c:v>
                </c:pt>
                <c:pt idx="1490">
                  <c:v>35460</c:v>
                </c:pt>
                <c:pt idx="1491">
                  <c:v>35461</c:v>
                </c:pt>
                <c:pt idx="1492">
                  <c:v>35462</c:v>
                </c:pt>
                <c:pt idx="1493">
                  <c:v>35463</c:v>
                </c:pt>
                <c:pt idx="1494">
                  <c:v>35464</c:v>
                </c:pt>
                <c:pt idx="1495">
                  <c:v>35465</c:v>
                </c:pt>
                <c:pt idx="1496">
                  <c:v>35466</c:v>
                </c:pt>
                <c:pt idx="1497">
                  <c:v>35467</c:v>
                </c:pt>
                <c:pt idx="1498">
                  <c:v>35468</c:v>
                </c:pt>
                <c:pt idx="1499">
                  <c:v>35469</c:v>
                </c:pt>
                <c:pt idx="1500">
                  <c:v>35470</c:v>
                </c:pt>
                <c:pt idx="1501">
                  <c:v>35471</c:v>
                </c:pt>
                <c:pt idx="1502">
                  <c:v>35472</c:v>
                </c:pt>
                <c:pt idx="1503">
                  <c:v>35473</c:v>
                </c:pt>
                <c:pt idx="1504">
                  <c:v>35474</c:v>
                </c:pt>
                <c:pt idx="1505">
                  <c:v>35475</c:v>
                </c:pt>
                <c:pt idx="1506">
                  <c:v>35476</c:v>
                </c:pt>
                <c:pt idx="1507">
                  <c:v>35477</c:v>
                </c:pt>
                <c:pt idx="1508">
                  <c:v>35478</c:v>
                </c:pt>
                <c:pt idx="1509">
                  <c:v>35479</c:v>
                </c:pt>
                <c:pt idx="1510">
                  <c:v>35480</c:v>
                </c:pt>
                <c:pt idx="1511">
                  <c:v>35481</c:v>
                </c:pt>
                <c:pt idx="1512">
                  <c:v>35482</c:v>
                </c:pt>
                <c:pt idx="1513">
                  <c:v>35483</c:v>
                </c:pt>
                <c:pt idx="1514">
                  <c:v>35484</c:v>
                </c:pt>
                <c:pt idx="1515">
                  <c:v>35485</c:v>
                </c:pt>
                <c:pt idx="1516">
                  <c:v>35486</c:v>
                </c:pt>
                <c:pt idx="1517">
                  <c:v>35487</c:v>
                </c:pt>
                <c:pt idx="1518">
                  <c:v>35488</c:v>
                </c:pt>
                <c:pt idx="1519">
                  <c:v>35489</c:v>
                </c:pt>
                <c:pt idx="1520">
                  <c:v>35490</c:v>
                </c:pt>
                <c:pt idx="1521">
                  <c:v>35491</c:v>
                </c:pt>
                <c:pt idx="1522">
                  <c:v>35492</c:v>
                </c:pt>
                <c:pt idx="1523">
                  <c:v>35493</c:v>
                </c:pt>
                <c:pt idx="1524">
                  <c:v>35494</c:v>
                </c:pt>
                <c:pt idx="1525">
                  <c:v>35495</c:v>
                </c:pt>
                <c:pt idx="1526">
                  <c:v>35496</c:v>
                </c:pt>
                <c:pt idx="1527">
                  <c:v>35497</c:v>
                </c:pt>
                <c:pt idx="1528">
                  <c:v>35498</c:v>
                </c:pt>
                <c:pt idx="1529">
                  <c:v>35499</c:v>
                </c:pt>
                <c:pt idx="1530">
                  <c:v>35500</c:v>
                </c:pt>
                <c:pt idx="1531">
                  <c:v>35501</c:v>
                </c:pt>
                <c:pt idx="1532">
                  <c:v>35502</c:v>
                </c:pt>
                <c:pt idx="1533">
                  <c:v>35503</c:v>
                </c:pt>
                <c:pt idx="1534">
                  <c:v>35504</c:v>
                </c:pt>
                <c:pt idx="1535">
                  <c:v>35505</c:v>
                </c:pt>
                <c:pt idx="1536">
                  <c:v>35506</c:v>
                </c:pt>
                <c:pt idx="1537">
                  <c:v>35507</c:v>
                </c:pt>
                <c:pt idx="1538">
                  <c:v>35508</c:v>
                </c:pt>
                <c:pt idx="1539">
                  <c:v>35509</c:v>
                </c:pt>
                <c:pt idx="1540">
                  <c:v>35510</c:v>
                </c:pt>
                <c:pt idx="1541">
                  <c:v>35511</c:v>
                </c:pt>
                <c:pt idx="1542">
                  <c:v>35512</c:v>
                </c:pt>
                <c:pt idx="1543">
                  <c:v>35513</c:v>
                </c:pt>
                <c:pt idx="1544">
                  <c:v>35514</c:v>
                </c:pt>
                <c:pt idx="1545">
                  <c:v>35515</c:v>
                </c:pt>
                <c:pt idx="1546">
                  <c:v>35516</c:v>
                </c:pt>
                <c:pt idx="1547">
                  <c:v>35517</c:v>
                </c:pt>
                <c:pt idx="1548">
                  <c:v>35518</c:v>
                </c:pt>
                <c:pt idx="1549">
                  <c:v>35519</c:v>
                </c:pt>
                <c:pt idx="1550">
                  <c:v>35520</c:v>
                </c:pt>
                <c:pt idx="1551">
                  <c:v>35521</c:v>
                </c:pt>
                <c:pt idx="1552">
                  <c:v>35522</c:v>
                </c:pt>
                <c:pt idx="1553">
                  <c:v>35523</c:v>
                </c:pt>
                <c:pt idx="1554">
                  <c:v>35524</c:v>
                </c:pt>
                <c:pt idx="1555">
                  <c:v>35525</c:v>
                </c:pt>
                <c:pt idx="1556">
                  <c:v>35526</c:v>
                </c:pt>
                <c:pt idx="1557">
                  <c:v>35527</c:v>
                </c:pt>
                <c:pt idx="1558">
                  <c:v>35528</c:v>
                </c:pt>
                <c:pt idx="1559">
                  <c:v>35529</c:v>
                </c:pt>
                <c:pt idx="1560">
                  <c:v>35530</c:v>
                </c:pt>
                <c:pt idx="1561">
                  <c:v>35531</c:v>
                </c:pt>
                <c:pt idx="1562">
                  <c:v>35532</c:v>
                </c:pt>
                <c:pt idx="1563">
                  <c:v>35533</c:v>
                </c:pt>
                <c:pt idx="1564">
                  <c:v>35534</c:v>
                </c:pt>
                <c:pt idx="1565">
                  <c:v>35535</c:v>
                </c:pt>
                <c:pt idx="1566">
                  <c:v>35536</c:v>
                </c:pt>
                <c:pt idx="1567">
                  <c:v>35537</c:v>
                </c:pt>
                <c:pt idx="1568">
                  <c:v>35538</c:v>
                </c:pt>
                <c:pt idx="1569">
                  <c:v>35539</c:v>
                </c:pt>
                <c:pt idx="1570">
                  <c:v>35540</c:v>
                </c:pt>
                <c:pt idx="1571">
                  <c:v>35541</c:v>
                </c:pt>
                <c:pt idx="1572">
                  <c:v>35542</c:v>
                </c:pt>
                <c:pt idx="1573">
                  <c:v>35543</c:v>
                </c:pt>
                <c:pt idx="1574">
                  <c:v>35544</c:v>
                </c:pt>
                <c:pt idx="1575">
                  <c:v>35545</c:v>
                </c:pt>
                <c:pt idx="1576">
                  <c:v>35546</c:v>
                </c:pt>
                <c:pt idx="1577">
                  <c:v>35547</c:v>
                </c:pt>
                <c:pt idx="1578">
                  <c:v>35548</c:v>
                </c:pt>
                <c:pt idx="1579">
                  <c:v>35549</c:v>
                </c:pt>
                <c:pt idx="1580">
                  <c:v>35550</c:v>
                </c:pt>
                <c:pt idx="1581">
                  <c:v>35551</c:v>
                </c:pt>
                <c:pt idx="1582">
                  <c:v>35552</c:v>
                </c:pt>
                <c:pt idx="1583">
                  <c:v>35553</c:v>
                </c:pt>
                <c:pt idx="1584">
                  <c:v>35554</c:v>
                </c:pt>
                <c:pt idx="1585">
                  <c:v>35555</c:v>
                </c:pt>
                <c:pt idx="1586">
                  <c:v>35556</c:v>
                </c:pt>
                <c:pt idx="1587">
                  <c:v>35557</c:v>
                </c:pt>
                <c:pt idx="1588">
                  <c:v>35558</c:v>
                </c:pt>
                <c:pt idx="1589">
                  <c:v>35559</c:v>
                </c:pt>
                <c:pt idx="1590">
                  <c:v>35560</c:v>
                </c:pt>
                <c:pt idx="1591">
                  <c:v>35561</c:v>
                </c:pt>
                <c:pt idx="1592">
                  <c:v>35562</c:v>
                </c:pt>
                <c:pt idx="1593">
                  <c:v>35563</c:v>
                </c:pt>
                <c:pt idx="1594">
                  <c:v>35564</c:v>
                </c:pt>
                <c:pt idx="1595">
                  <c:v>35565</c:v>
                </c:pt>
                <c:pt idx="1596">
                  <c:v>35566</c:v>
                </c:pt>
                <c:pt idx="1597">
                  <c:v>35567</c:v>
                </c:pt>
                <c:pt idx="1598">
                  <c:v>35568</c:v>
                </c:pt>
                <c:pt idx="1599">
                  <c:v>35569</c:v>
                </c:pt>
                <c:pt idx="1600">
                  <c:v>35570</c:v>
                </c:pt>
                <c:pt idx="1601">
                  <c:v>35571</c:v>
                </c:pt>
                <c:pt idx="1602">
                  <c:v>35572</c:v>
                </c:pt>
                <c:pt idx="1603">
                  <c:v>35573</c:v>
                </c:pt>
                <c:pt idx="1604">
                  <c:v>35574</c:v>
                </c:pt>
                <c:pt idx="1605">
                  <c:v>35575</c:v>
                </c:pt>
                <c:pt idx="1606">
                  <c:v>35576</c:v>
                </c:pt>
                <c:pt idx="1607">
                  <c:v>35577</c:v>
                </c:pt>
                <c:pt idx="1608">
                  <c:v>35578</c:v>
                </c:pt>
                <c:pt idx="1609">
                  <c:v>35579</c:v>
                </c:pt>
                <c:pt idx="1610">
                  <c:v>35580</c:v>
                </c:pt>
                <c:pt idx="1611">
                  <c:v>35581</c:v>
                </c:pt>
                <c:pt idx="1612">
                  <c:v>35582</c:v>
                </c:pt>
                <c:pt idx="1613">
                  <c:v>35583</c:v>
                </c:pt>
                <c:pt idx="1614">
                  <c:v>35584</c:v>
                </c:pt>
                <c:pt idx="1615">
                  <c:v>35585</c:v>
                </c:pt>
                <c:pt idx="1616">
                  <c:v>35586</c:v>
                </c:pt>
                <c:pt idx="1617">
                  <c:v>35587</c:v>
                </c:pt>
                <c:pt idx="1618">
                  <c:v>35588</c:v>
                </c:pt>
                <c:pt idx="1619">
                  <c:v>35589</c:v>
                </c:pt>
                <c:pt idx="1620">
                  <c:v>35590</c:v>
                </c:pt>
                <c:pt idx="1621">
                  <c:v>35591</c:v>
                </c:pt>
                <c:pt idx="1622">
                  <c:v>35592</c:v>
                </c:pt>
                <c:pt idx="1623">
                  <c:v>35593</c:v>
                </c:pt>
                <c:pt idx="1624">
                  <c:v>35594</c:v>
                </c:pt>
                <c:pt idx="1625">
                  <c:v>35595</c:v>
                </c:pt>
                <c:pt idx="1626">
                  <c:v>35596</c:v>
                </c:pt>
                <c:pt idx="1627">
                  <c:v>35597</c:v>
                </c:pt>
                <c:pt idx="1628">
                  <c:v>35598</c:v>
                </c:pt>
                <c:pt idx="1629">
                  <c:v>35599</c:v>
                </c:pt>
                <c:pt idx="1630">
                  <c:v>35600</c:v>
                </c:pt>
                <c:pt idx="1631">
                  <c:v>35601</c:v>
                </c:pt>
                <c:pt idx="1632">
                  <c:v>35602</c:v>
                </c:pt>
                <c:pt idx="1633">
                  <c:v>35603</c:v>
                </c:pt>
                <c:pt idx="1634">
                  <c:v>35604</c:v>
                </c:pt>
                <c:pt idx="1635">
                  <c:v>35605</c:v>
                </c:pt>
                <c:pt idx="1636">
                  <c:v>35606</c:v>
                </c:pt>
                <c:pt idx="1637">
                  <c:v>35607</c:v>
                </c:pt>
                <c:pt idx="1638">
                  <c:v>35608</c:v>
                </c:pt>
                <c:pt idx="1639">
                  <c:v>35609</c:v>
                </c:pt>
                <c:pt idx="1640">
                  <c:v>35610</c:v>
                </c:pt>
                <c:pt idx="1641">
                  <c:v>35611</c:v>
                </c:pt>
                <c:pt idx="1642">
                  <c:v>35612</c:v>
                </c:pt>
                <c:pt idx="1643">
                  <c:v>35613</c:v>
                </c:pt>
                <c:pt idx="1644">
                  <c:v>35614</c:v>
                </c:pt>
                <c:pt idx="1645">
                  <c:v>35615</c:v>
                </c:pt>
                <c:pt idx="1646">
                  <c:v>35616</c:v>
                </c:pt>
                <c:pt idx="1647">
                  <c:v>35617</c:v>
                </c:pt>
                <c:pt idx="1648">
                  <c:v>35618</c:v>
                </c:pt>
                <c:pt idx="1649">
                  <c:v>35619</c:v>
                </c:pt>
                <c:pt idx="1650">
                  <c:v>35620</c:v>
                </c:pt>
                <c:pt idx="1651">
                  <c:v>35621</c:v>
                </c:pt>
                <c:pt idx="1652">
                  <c:v>35622</c:v>
                </c:pt>
                <c:pt idx="1653">
                  <c:v>35623</c:v>
                </c:pt>
                <c:pt idx="1654">
                  <c:v>35624</c:v>
                </c:pt>
                <c:pt idx="1655">
                  <c:v>35625</c:v>
                </c:pt>
                <c:pt idx="1656">
                  <c:v>35626</c:v>
                </c:pt>
                <c:pt idx="1657">
                  <c:v>35627</c:v>
                </c:pt>
                <c:pt idx="1658">
                  <c:v>35628</c:v>
                </c:pt>
                <c:pt idx="1659">
                  <c:v>35629</c:v>
                </c:pt>
                <c:pt idx="1660">
                  <c:v>35630</c:v>
                </c:pt>
                <c:pt idx="1661">
                  <c:v>35631</c:v>
                </c:pt>
                <c:pt idx="1662">
                  <c:v>35632</c:v>
                </c:pt>
                <c:pt idx="1663">
                  <c:v>35633</c:v>
                </c:pt>
                <c:pt idx="1664">
                  <c:v>35634</c:v>
                </c:pt>
                <c:pt idx="1665">
                  <c:v>35635</c:v>
                </c:pt>
                <c:pt idx="1666">
                  <c:v>35636</c:v>
                </c:pt>
                <c:pt idx="1667">
                  <c:v>35637</c:v>
                </c:pt>
                <c:pt idx="1668">
                  <c:v>35638</c:v>
                </c:pt>
                <c:pt idx="1669">
                  <c:v>35639</c:v>
                </c:pt>
                <c:pt idx="1670">
                  <c:v>35640</c:v>
                </c:pt>
                <c:pt idx="1671">
                  <c:v>35641</c:v>
                </c:pt>
                <c:pt idx="1672">
                  <c:v>35642</c:v>
                </c:pt>
                <c:pt idx="1673">
                  <c:v>35643</c:v>
                </c:pt>
                <c:pt idx="1674">
                  <c:v>35644</c:v>
                </c:pt>
                <c:pt idx="1675">
                  <c:v>35645</c:v>
                </c:pt>
                <c:pt idx="1676">
                  <c:v>35646</c:v>
                </c:pt>
                <c:pt idx="1677">
                  <c:v>35647</c:v>
                </c:pt>
                <c:pt idx="1678">
                  <c:v>35648</c:v>
                </c:pt>
                <c:pt idx="1679">
                  <c:v>35649</c:v>
                </c:pt>
                <c:pt idx="1680">
                  <c:v>35650</c:v>
                </c:pt>
                <c:pt idx="1681">
                  <c:v>35651</c:v>
                </c:pt>
                <c:pt idx="1682">
                  <c:v>35652</c:v>
                </c:pt>
                <c:pt idx="1683">
                  <c:v>35653</c:v>
                </c:pt>
                <c:pt idx="1684">
                  <c:v>35654</c:v>
                </c:pt>
                <c:pt idx="1685">
                  <c:v>35655</c:v>
                </c:pt>
                <c:pt idx="1686">
                  <c:v>35656</c:v>
                </c:pt>
                <c:pt idx="1687">
                  <c:v>35657</c:v>
                </c:pt>
                <c:pt idx="1688">
                  <c:v>35658</c:v>
                </c:pt>
                <c:pt idx="1689">
                  <c:v>35659</c:v>
                </c:pt>
                <c:pt idx="1690">
                  <c:v>35660</c:v>
                </c:pt>
                <c:pt idx="1691">
                  <c:v>35661</c:v>
                </c:pt>
                <c:pt idx="1692">
                  <c:v>35662</c:v>
                </c:pt>
                <c:pt idx="1693">
                  <c:v>35663</c:v>
                </c:pt>
                <c:pt idx="1694">
                  <c:v>35664</c:v>
                </c:pt>
                <c:pt idx="1695">
                  <c:v>35665</c:v>
                </c:pt>
                <c:pt idx="1696">
                  <c:v>35666</c:v>
                </c:pt>
                <c:pt idx="1697">
                  <c:v>35667</c:v>
                </c:pt>
                <c:pt idx="1698">
                  <c:v>35668</c:v>
                </c:pt>
                <c:pt idx="1699">
                  <c:v>35669</c:v>
                </c:pt>
                <c:pt idx="1700">
                  <c:v>35670</c:v>
                </c:pt>
                <c:pt idx="1701">
                  <c:v>35671</c:v>
                </c:pt>
                <c:pt idx="1702">
                  <c:v>35672</c:v>
                </c:pt>
                <c:pt idx="1703">
                  <c:v>35673</c:v>
                </c:pt>
                <c:pt idx="1704">
                  <c:v>35674</c:v>
                </c:pt>
                <c:pt idx="1705">
                  <c:v>35675</c:v>
                </c:pt>
                <c:pt idx="1706">
                  <c:v>35676</c:v>
                </c:pt>
                <c:pt idx="1707">
                  <c:v>35677</c:v>
                </c:pt>
                <c:pt idx="1708">
                  <c:v>35678</c:v>
                </c:pt>
                <c:pt idx="1709">
                  <c:v>35679</c:v>
                </c:pt>
                <c:pt idx="1710">
                  <c:v>35680</c:v>
                </c:pt>
                <c:pt idx="1711">
                  <c:v>35681</c:v>
                </c:pt>
                <c:pt idx="1712">
                  <c:v>35682</c:v>
                </c:pt>
                <c:pt idx="1713">
                  <c:v>35683</c:v>
                </c:pt>
                <c:pt idx="1714">
                  <c:v>35684</c:v>
                </c:pt>
                <c:pt idx="1715">
                  <c:v>35685</c:v>
                </c:pt>
                <c:pt idx="1716">
                  <c:v>35686</c:v>
                </c:pt>
                <c:pt idx="1717">
                  <c:v>35687</c:v>
                </c:pt>
                <c:pt idx="1718">
                  <c:v>35688</c:v>
                </c:pt>
                <c:pt idx="1719">
                  <c:v>35689</c:v>
                </c:pt>
                <c:pt idx="1720">
                  <c:v>35690</c:v>
                </c:pt>
                <c:pt idx="1721">
                  <c:v>35691</c:v>
                </c:pt>
                <c:pt idx="1722">
                  <c:v>35692</c:v>
                </c:pt>
                <c:pt idx="1723">
                  <c:v>35693</c:v>
                </c:pt>
                <c:pt idx="1724">
                  <c:v>35694</c:v>
                </c:pt>
                <c:pt idx="1725">
                  <c:v>35695</c:v>
                </c:pt>
                <c:pt idx="1726">
                  <c:v>35696</c:v>
                </c:pt>
                <c:pt idx="1727">
                  <c:v>35697</c:v>
                </c:pt>
                <c:pt idx="1728">
                  <c:v>35698</c:v>
                </c:pt>
                <c:pt idx="1729">
                  <c:v>35699</c:v>
                </c:pt>
                <c:pt idx="1730">
                  <c:v>35700</c:v>
                </c:pt>
                <c:pt idx="1731">
                  <c:v>35701</c:v>
                </c:pt>
                <c:pt idx="1732">
                  <c:v>35702</c:v>
                </c:pt>
                <c:pt idx="1733">
                  <c:v>35703</c:v>
                </c:pt>
                <c:pt idx="1734">
                  <c:v>35704</c:v>
                </c:pt>
                <c:pt idx="1735">
                  <c:v>35705</c:v>
                </c:pt>
                <c:pt idx="1736">
                  <c:v>35706</c:v>
                </c:pt>
                <c:pt idx="1737">
                  <c:v>35707</c:v>
                </c:pt>
                <c:pt idx="1738">
                  <c:v>35708</c:v>
                </c:pt>
                <c:pt idx="1739">
                  <c:v>35709</c:v>
                </c:pt>
                <c:pt idx="1740">
                  <c:v>35710</c:v>
                </c:pt>
                <c:pt idx="1741">
                  <c:v>35711</c:v>
                </c:pt>
                <c:pt idx="1742">
                  <c:v>35712</c:v>
                </c:pt>
                <c:pt idx="1743">
                  <c:v>35713</c:v>
                </c:pt>
                <c:pt idx="1744">
                  <c:v>35714</c:v>
                </c:pt>
                <c:pt idx="1745">
                  <c:v>35715</c:v>
                </c:pt>
                <c:pt idx="1746">
                  <c:v>35716</c:v>
                </c:pt>
                <c:pt idx="1747">
                  <c:v>35717</c:v>
                </c:pt>
                <c:pt idx="1748">
                  <c:v>35718</c:v>
                </c:pt>
                <c:pt idx="1749">
                  <c:v>35719</c:v>
                </c:pt>
                <c:pt idx="1750">
                  <c:v>35720</c:v>
                </c:pt>
                <c:pt idx="1751">
                  <c:v>35721</c:v>
                </c:pt>
                <c:pt idx="1752">
                  <c:v>35722</c:v>
                </c:pt>
                <c:pt idx="1753">
                  <c:v>35723</c:v>
                </c:pt>
                <c:pt idx="1754">
                  <c:v>35724</c:v>
                </c:pt>
                <c:pt idx="1755">
                  <c:v>35725</c:v>
                </c:pt>
                <c:pt idx="1756">
                  <c:v>35726</c:v>
                </c:pt>
                <c:pt idx="1757">
                  <c:v>35727</c:v>
                </c:pt>
                <c:pt idx="1758">
                  <c:v>35728</c:v>
                </c:pt>
                <c:pt idx="1759">
                  <c:v>35729</c:v>
                </c:pt>
                <c:pt idx="1760">
                  <c:v>35730</c:v>
                </c:pt>
                <c:pt idx="1761">
                  <c:v>35731</c:v>
                </c:pt>
                <c:pt idx="1762">
                  <c:v>35732</c:v>
                </c:pt>
                <c:pt idx="1763">
                  <c:v>35733</c:v>
                </c:pt>
                <c:pt idx="1764">
                  <c:v>35734</c:v>
                </c:pt>
                <c:pt idx="1765">
                  <c:v>35735</c:v>
                </c:pt>
                <c:pt idx="1766">
                  <c:v>35736</c:v>
                </c:pt>
                <c:pt idx="1767">
                  <c:v>35737</c:v>
                </c:pt>
                <c:pt idx="1768">
                  <c:v>35738</c:v>
                </c:pt>
                <c:pt idx="1769">
                  <c:v>35739</c:v>
                </c:pt>
                <c:pt idx="1770">
                  <c:v>35740</c:v>
                </c:pt>
                <c:pt idx="1771">
                  <c:v>35741</c:v>
                </c:pt>
                <c:pt idx="1772">
                  <c:v>35742</c:v>
                </c:pt>
                <c:pt idx="1773">
                  <c:v>35743</c:v>
                </c:pt>
                <c:pt idx="1774">
                  <c:v>35744</c:v>
                </c:pt>
                <c:pt idx="1775">
                  <c:v>35745</c:v>
                </c:pt>
                <c:pt idx="1776">
                  <c:v>35746</c:v>
                </c:pt>
                <c:pt idx="1777">
                  <c:v>35747</c:v>
                </c:pt>
                <c:pt idx="1778">
                  <c:v>35748</c:v>
                </c:pt>
                <c:pt idx="1779">
                  <c:v>35749</c:v>
                </c:pt>
                <c:pt idx="1780">
                  <c:v>35750</c:v>
                </c:pt>
                <c:pt idx="1781">
                  <c:v>35751</c:v>
                </c:pt>
                <c:pt idx="1782">
                  <c:v>35752</c:v>
                </c:pt>
                <c:pt idx="1783">
                  <c:v>35753</c:v>
                </c:pt>
                <c:pt idx="1784">
                  <c:v>35754</c:v>
                </c:pt>
                <c:pt idx="1785">
                  <c:v>35755</c:v>
                </c:pt>
                <c:pt idx="1786">
                  <c:v>35756</c:v>
                </c:pt>
                <c:pt idx="1787">
                  <c:v>35757</c:v>
                </c:pt>
                <c:pt idx="1788">
                  <c:v>35758</c:v>
                </c:pt>
                <c:pt idx="1789">
                  <c:v>35759</c:v>
                </c:pt>
                <c:pt idx="1790">
                  <c:v>35760</c:v>
                </c:pt>
                <c:pt idx="1791">
                  <c:v>35761</c:v>
                </c:pt>
                <c:pt idx="1792">
                  <c:v>35762</c:v>
                </c:pt>
                <c:pt idx="1793">
                  <c:v>35763</c:v>
                </c:pt>
                <c:pt idx="1794">
                  <c:v>35764</c:v>
                </c:pt>
                <c:pt idx="1795">
                  <c:v>35765</c:v>
                </c:pt>
                <c:pt idx="1796">
                  <c:v>35766</c:v>
                </c:pt>
                <c:pt idx="1797">
                  <c:v>35767</c:v>
                </c:pt>
                <c:pt idx="1798">
                  <c:v>35768</c:v>
                </c:pt>
                <c:pt idx="1799">
                  <c:v>35769</c:v>
                </c:pt>
                <c:pt idx="1800">
                  <c:v>35770</c:v>
                </c:pt>
                <c:pt idx="1801">
                  <c:v>35771</c:v>
                </c:pt>
                <c:pt idx="1802">
                  <c:v>35772</c:v>
                </c:pt>
                <c:pt idx="1803">
                  <c:v>35773</c:v>
                </c:pt>
                <c:pt idx="1804">
                  <c:v>35774</c:v>
                </c:pt>
                <c:pt idx="1805">
                  <c:v>35775</c:v>
                </c:pt>
                <c:pt idx="1806">
                  <c:v>35776</c:v>
                </c:pt>
                <c:pt idx="1807">
                  <c:v>35777</c:v>
                </c:pt>
                <c:pt idx="1808">
                  <c:v>35778</c:v>
                </c:pt>
                <c:pt idx="1809">
                  <c:v>35779</c:v>
                </c:pt>
                <c:pt idx="1810">
                  <c:v>35780</c:v>
                </c:pt>
                <c:pt idx="1811">
                  <c:v>35781</c:v>
                </c:pt>
                <c:pt idx="1812">
                  <c:v>35782</c:v>
                </c:pt>
                <c:pt idx="1813">
                  <c:v>35783</c:v>
                </c:pt>
                <c:pt idx="1814">
                  <c:v>35784</c:v>
                </c:pt>
                <c:pt idx="1815">
                  <c:v>35785</c:v>
                </c:pt>
                <c:pt idx="1816">
                  <c:v>35786</c:v>
                </c:pt>
                <c:pt idx="1817">
                  <c:v>35787</c:v>
                </c:pt>
                <c:pt idx="1818">
                  <c:v>35788</c:v>
                </c:pt>
                <c:pt idx="1819">
                  <c:v>35789</c:v>
                </c:pt>
                <c:pt idx="1820">
                  <c:v>35790</c:v>
                </c:pt>
                <c:pt idx="1821">
                  <c:v>35791</c:v>
                </c:pt>
                <c:pt idx="1822">
                  <c:v>35792</c:v>
                </c:pt>
                <c:pt idx="1823">
                  <c:v>35793</c:v>
                </c:pt>
                <c:pt idx="1824">
                  <c:v>35794</c:v>
                </c:pt>
                <c:pt idx="1825">
                  <c:v>35795</c:v>
                </c:pt>
                <c:pt idx="1826">
                  <c:v>35796</c:v>
                </c:pt>
                <c:pt idx="1827">
                  <c:v>35797</c:v>
                </c:pt>
                <c:pt idx="1828">
                  <c:v>35798</c:v>
                </c:pt>
                <c:pt idx="1829">
                  <c:v>35799</c:v>
                </c:pt>
                <c:pt idx="1830">
                  <c:v>35800</c:v>
                </c:pt>
                <c:pt idx="1831">
                  <c:v>35801</c:v>
                </c:pt>
                <c:pt idx="1832">
                  <c:v>35802</c:v>
                </c:pt>
                <c:pt idx="1833">
                  <c:v>35803</c:v>
                </c:pt>
                <c:pt idx="1834">
                  <c:v>35804</c:v>
                </c:pt>
                <c:pt idx="1835">
                  <c:v>35805</c:v>
                </c:pt>
                <c:pt idx="1836">
                  <c:v>35806</c:v>
                </c:pt>
                <c:pt idx="1837">
                  <c:v>35807</c:v>
                </c:pt>
                <c:pt idx="1838">
                  <c:v>35808</c:v>
                </c:pt>
                <c:pt idx="1839">
                  <c:v>35809</c:v>
                </c:pt>
                <c:pt idx="1840">
                  <c:v>35810</c:v>
                </c:pt>
                <c:pt idx="1841">
                  <c:v>35811</c:v>
                </c:pt>
                <c:pt idx="1842">
                  <c:v>35812</c:v>
                </c:pt>
                <c:pt idx="1843">
                  <c:v>35813</c:v>
                </c:pt>
                <c:pt idx="1844">
                  <c:v>35814</c:v>
                </c:pt>
                <c:pt idx="1845">
                  <c:v>35815</c:v>
                </c:pt>
                <c:pt idx="1846">
                  <c:v>35816</c:v>
                </c:pt>
                <c:pt idx="1847">
                  <c:v>35817</c:v>
                </c:pt>
                <c:pt idx="1848">
                  <c:v>35818</c:v>
                </c:pt>
                <c:pt idx="1849">
                  <c:v>35819</c:v>
                </c:pt>
                <c:pt idx="1850">
                  <c:v>35820</c:v>
                </c:pt>
                <c:pt idx="1851">
                  <c:v>35821</c:v>
                </c:pt>
                <c:pt idx="1852">
                  <c:v>35822</c:v>
                </c:pt>
                <c:pt idx="1853">
                  <c:v>35823</c:v>
                </c:pt>
                <c:pt idx="1854">
                  <c:v>35824</c:v>
                </c:pt>
                <c:pt idx="1855">
                  <c:v>35825</c:v>
                </c:pt>
                <c:pt idx="1856">
                  <c:v>35826</c:v>
                </c:pt>
                <c:pt idx="1857">
                  <c:v>35827</c:v>
                </c:pt>
                <c:pt idx="1858">
                  <c:v>35828</c:v>
                </c:pt>
                <c:pt idx="1859">
                  <c:v>35829</c:v>
                </c:pt>
                <c:pt idx="1860">
                  <c:v>35830</c:v>
                </c:pt>
                <c:pt idx="1861">
                  <c:v>35831</c:v>
                </c:pt>
                <c:pt idx="1862">
                  <c:v>35832</c:v>
                </c:pt>
                <c:pt idx="1863">
                  <c:v>35833</c:v>
                </c:pt>
                <c:pt idx="1864">
                  <c:v>35834</c:v>
                </c:pt>
                <c:pt idx="1865">
                  <c:v>35835</c:v>
                </c:pt>
                <c:pt idx="1866">
                  <c:v>35836</c:v>
                </c:pt>
                <c:pt idx="1867">
                  <c:v>35837</c:v>
                </c:pt>
                <c:pt idx="1868">
                  <c:v>35838</c:v>
                </c:pt>
                <c:pt idx="1869">
                  <c:v>35839</c:v>
                </c:pt>
                <c:pt idx="1870">
                  <c:v>35840</c:v>
                </c:pt>
                <c:pt idx="1871">
                  <c:v>35841</c:v>
                </c:pt>
                <c:pt idx="1872">
                  <c:v>35842</c:v>
                </c:pt>
                <c:pt idx="1873">
                  <c:v>35843</c:v>
                </c:pt>
                <c:pt idx="1874">
                  <c:v>35844</c:v>
                </c:pt>
                <c:pt idx="1875">
                  <c:v>35845</c:v>
                </c:pt>
                <c:pt idx="1876">
                  <c:v>35846</c:v>
                </c:pt>
                <c:pt idx="1877">
                  <c:v>35847</c:v>
                </c:pt>
                <c:pt idx="1878">
                  <c:v>35848</c:v>
                </c:pt>
                <c:pt idx="1879">
                  <c:v>35849</c:v>
                </c:pt>
                <c:pt idx="1880">
                  <c:v>35850</c:v>
                </c:pt>
                <c:pt idx="1881">
                  <c:v>35851</c:v>
                </c:pt>
                <c:pt idx="1882">
                  <c:v>35852</c:v>
                </c:pt>
                <c:pt idx="1883">
                  <c:v>35853</c:v>
                </c:pt>
                <c:pt idx="1884">
                  <c:v>35854</c:v>
                </c:pt>
                <c:pt idx="1885">
                  <c:v>35855</c:v>
                </c:pt>
                <c:pt idx="1886">
                  <c:v>35856</c:v>
                </c:pt>
                <c:pt idx="1887">
                  <c:v>35857</c:v>
                </c:pt>
                <c:pt idx="1888">
                  <c:v>35858</c:v>
                </c:pt>
                <c:pt idx="1889">
                  <c:v>35859</c:v>
                </c:pt>
                <c:pt idx="1890">
                  <c:v>35860</c:v>
                </c:pt>
                <c:pt idx="1891">
                  <c:v>35861</c:v>
                </c:pt>
                <c:pt idx="1892">
                  <c:v>35862</c:v>
                </c:pt>
                <c:pt idx="1893">
                  <c:v>35863</c:v>
                </c:pt>
                <c:pt idx="1894">
                  <c:v>35864</c:v>
                </c:pt>
                <c:pt idx="1895">
                  <c:v>35865</c:v>
                </c:pt>
                <c:pt idx="1896">
                  <c:v>35866</c:v>
                </c:pt>
                <c:pt idx="1897">
                  <c:v>35867</c:v>
                </c:pt>
                <c:pt idx="1898">
                  <c:v>35868</c:v>
                </c:pt>
                <c:pt idx="1899">
                  <c:v>35869</c:v>
                </c:pt>
                <c:pt idx="1900">
                  <c:v>35870</c:v>
                </c:pt>
                <c:pt idx="1901">
                  <c:v>35871</c:v>
                </c:pt>
                <c:pt idx="1902">
                  <c:v>35872</c:v>
                </c:pt>
                <c:pt idx="1903">
                  <c:v>35873</c:v>
                </c:pt>
                <c:pt idx="1904">
                  <c:v>35874</c:v>
                </c:pt>
                <c:pt idx="1905">
                  <c:v>35875</c:v>
                </c:pt>
                <c:pt idx="1906">
                  <c:v>35876</c:v>
                </c:pt>
                <c:pt idx="1907">
                  <c:v>35877</c:v>
                </c:pt>
                <c:pt idx="1908">
                  <c:v>35878</c:v>
                </c:pt>
                <c:pt idx="1909">
                  <c:v>35879</c:v>
                </c:pt>
                <c:pt idx="1910">
                  <c:v>35880</c:v>
                </c:pt>
                <c:pt idx="1911">
                  <c:v>35881</c:v>
                </c:pt>
                <c:pt idx="1912">
                  <c:v>35882</c:v>
                </c:pt>
                <c:pt idx="1913">
                  <c:v>35883</c:v>
                </c:pt>
                <c:pt idx="1914">
                  <c:v>35884</c:v>
                </c:pt>
                <c:pt idx="1915">
                  <c:v>35885</c:v>
                </c:pt>
                <c:pt idx="1916">
                  <c:v>35886</c:v>
                </c:pt>
                <c:pt idx="1917">
                  <c:v>35887</c:v>
                </c:pt>
                <c:pt idx="1918">
                  <c:v>35888</c:v>
                </c:pt>
                <c:pt idx="1919">
                  <c:v>35889</c:v>
                </c:pt>
                <c:pt idx="1920">
                  <c:v>35890</c:v>
                </c:pt>
                <c:pt idx="1921">
                  <c:v>35891</c:v>
                </c:pt>
                <c:pt idx="1922">
                  <c:v>35892</c:v>
                </c:pt>
                <c:pt idx="1923">
                  <c:v>35893</c:v>
                </c:pt>
                <c:pt idx="1924">
                  <c:v>35894</c:v>
                </c:pt>
                <c:pt idx="1925">
                  <c:v>35895</c:v>
                </c:pt>
                <c:pt idx="1926">
                  <c:v>35896</c:v>
                </c:pt>
                <c:pt idx="1927">
                  <c:v>35897</c:v>
                </c:pt>
                <c:pt idx="1928">
                  <c:v>35898</c:v>
                </c:pt>
                <c:pt idx="1929">
                  <c:v>35899</c:v>
                </c:pt>
                <c:pt idx="1930">
                  <c:v>35900</c:v>
                </c:pt>
                <c:pt idx="1931">
                  <c:v>35901</c:v>
                </c:pt>
                <c:pt idx="1932">
                  <c:v>35902</c:v>
                </c:pt>
                <c:pt idx="1933">
                  <c:v>35903</c:v>
                </c:pt>
                <c:pt idx="1934">
                  <c:v>35904</c:v>
                </c:pt>
                <c:pt idx="1935">
                  <c:v>35905</c:v>
                </c:pt>
                <c:pt idx="1936">
                  <c:v>35906</c:v>
                </c:pt>
                <c:pt idx="1937">
                  <c:v>35907</c:v>
                </c:pt>
                <c:pt idx="1938">
                  <c:v>35908</c:v>
                </c:pt>
                <c:pt idx="1939">
                  <c:v>35909</c:v>
                </c:pt>
                <c:pt idx="1940">
                  <c:v>35910</c:v>
                </c:pt>
                <c:pt idx="1941">
                  <c:v>35911</c:v>
                </c:pt>
                <c:pt idx="1942">
                  <c:v>35912</c:v>
                </c:pt>
                <c:pt idx="1943">
                  <c:v>35913</c:v>
                </c:pt>
                <c:pt idx="1944">
                  <c:v>35914</c:v>
                </c:pt>
                <c:pt idx="1945">
                  <c:v>35915</c:v>
                </c:pt>
                <c:pt idx="1946">
                  <c:v>35916</c:v>
                </c:pt>
                <c:pt idx="1947">
                  <c:v>35917</c:v>
                </c:pt>
                <c:pt idx="1948">
                  <c:v>35918</c:v>
                </c:pt>
                <c:pt idx="1949">
                  <c:v>35919</c:v>
                </c:pt>
                <c:pt idx="1950">
                  <c:v>35920</c:v>
                </c:pt>
                <c:pt idx="1951">
                  <c:v>35921</c:v>
                </c:pt>
                <c:pt idx="1952">
                  <c:v>35922</c:v>
                </c:pt>
                <c:pt idx="1953">
                  <c:v>35923</c:v>
                </c:pt>
                <c:pt idx="1954">
                  <c:v>35924</c:v>
                </c:pt>
                <c:pt idx="1955">
                  <c:v>35925</c:v>
                </c:pt>
                <c:pt idx="1956">
                  <c:v>35926</c:v>
                </c:pt>
                <c:pt idx="1957">
                  <c:v>35927</c:v>
                </c:pt>
                <c:pt idx="1958">
                  <c:v>35928</c:v>
                </c:pt>
                <c:pt idx="1959">
                  <c:v>35929</c:v>
                </c:pt>
                <c:pt idx="1960">
                  <c:v>35930</c:v>
                </c:pt>
                <c:pt idx="1961">
                  <c:v>35931</c:v>
                </c:pt>
                <c:pt idx="1962">
                  <c:v>35932</c:v>
                </c:pt>
                <c:pt idx="1963">
                  <c:v>35933</c:v>
                </c:pt>
                <c:pt idx="1964">
                  <c:v>35934</c:v>
                </c:pt>
                <c:pt idx="1965">
                  <c:v>35935</c:v>
                </c:pt>
                <c:pt idx="1966">
                  <c:v>35936</c:v>
                </c:pt>
                <c:pt idx="1967">
                  <c:v>35937</c:v>
                </c:pt>
                <c:pt idx="1968">
                  <c:v>35938</c:v>
                </c:pt>
                <c:pt idx="1969">
                  <c:v>35939</c:v>
                </c:pt>
                <c:pt idx="1970">
                  <c:v>35940</c:v>
                </c:pt>
                <c:pt idx="1971">
                  <c:v>35941</c:v>
                </c:pt>
                <c:pt idx="1972">
                  <c:v>35942</c:v>
                </c:pt>
                <c:pt idx="1973">
                  <c:v>35943</c:v>
                </c:pt>
                <c:pt idx="1974">
                  <c:v>35944</c:v>
                </c:pt>
                <c:pt idx="1975">
                  <c:v>35945</c:v>
                </c:pt>
                <c:pt idx="1976">
                  <c:v>35946</c:v>
                </c:pt>
                <c:pt idx="1977">
                  <c:v>35947</c:v>
                </c:pt>
                <c:pt idx="1978">
                  <c:v>35948</c:v>
                </c:pt>
                <c:pt idx="1979">
                  <c:v>35949</c:v>
                </c:pt>
                <c:pt idx="1980">
                  <c:v>35950</c:v>
                </c:pt>
                <c:pt idx="1981">
                  <c:v>35951</c:v>
                </c:pt>
                <c:pt idx="1982">
                  <c:v>35952</c:v>
                </c:pt>
                <c:pt idx="1983">
                  <c:v>35953</c:v>
                </c:pt>
                <c:pt idx="1984">
                  <c:v>35954</c:v>
                </c:pt>
                <c:pt idx="1985">
                  <c:v>35955</c:v>
                </c:pt>
                <c:pt idx="1986">
                  <c:v>35956</c:v>
                </c:pt>
                <c:pt idx="1987">
                  <c:v>35957</c:v>
                </c:pt>
                <c:pt idx="1988">
                  <c:v>35958</c:v>
                </c:pt>
                <c:pt idx="1989">
                  <c:v>35959</c:v>
                </c:pt>
                <c:pt idx="1990">
                  <c:v>35960</c:v>
                </c:pt>
                <c:pt idx="1991">
                  <c:v>35961</c:v>
                </c:pt>
                <c:pt idx="1992">
                  <c:v>35962</c:v>
                </c:pt>
                <c:pt idx="1993">
                  <c:v>35963</c:v>
                </c:pt>
                <c:pt idx="1994">
                  <c:v>35964</c:v>
                </c:pt>
                <c:pt idx="1995">
                  <c:v>35965</c:v>
                </c:pt>
                <c:pt idx="1996">
                  <c:v>35966</c:v>
                </c:pt>
                <c:pt idx="1997">
                  <c:v>35967</c:v>
                </c:pt>
                <c:pt idx="1998">
                  <c:v>35968</c:v>
                </c:pt>
                <c:pt idx="1999">
                  <c:v>35969</c:v>
                </c:pt>
                <c:pt idx="2000">
                  <c:v>35970</c:v>
                </c:pt>
                <c:pt idx="2001">
                  <c:v>35971</c:v>
                </c:pt>
                <c:pt idx="2002">
                  <c:v>35972</c:v>
                </c:pt>
                <c:pt idx="2003">
                  <c:v>35973</c:v>
                </c:pt>
                <c:pt idx="2004">
                  <c:v>35974</c:v>
                </c:pt>
                <c:pt idx="2005">
                  <c:v>35975</c:v>
                </c:pt>
                <c:pt idx="2006">
                  <c:v>35976</c:v>
                </c:pt>
                <c:pt idx="2007">
                  <c:v>35977</c:v>
                </c:pt>
                <c:pt idx="2008">
                  <c:v>35978</c:v>
                </c:pt>
                <c:pt idx="2009">
                  <c:v>35979</c:v>
                </c:pt>
                <c:pt idx="2010">
                  <c:v>35980</c:v>
                </c:pt>
                <c:pt idx="2011">
                  <c:v>35981</c:v>
                </c:pt>
                <c:pt idx="2012">
                  <c:v>35982</c:v>
                </c:pt>
                <c:pt idx="2013">
                  <c:v>35983</c:v>
                </c:pt>
                <c:pt idx="2014">
                  <c:v>35984</c:v>
                </c:pt>
                <c:pt idx="2015">
                  <c:v>35985</c:v>
                </c:pt>
                <c:pt idx="2016">
                  <c:v>35986</c:v>
                </c:pt>
                <c:pt idx="2017">
                  <c:v>35987</c:v>
                </c:pt>
                <c:pt idx="2018">
                  <c:v>35988</c:v>
                </c:pt>
                <c:pt idx="2019">
                  <c:v>35989</c:v>
                </c:pt>
                <c:pt idx="2020">
                  <c:v>35990</c:v>
                </c:pt>
                <c:pt idx="2021">
                  <c:v>35991</c:v>
                </c:pt>
                <c:pt idx="2022">
                  <c:v>35992</c:v>
                </c:pt>
                <c:pt idx="2023">
                  <c:v>35993</c:v>
                </c:pt>
                <c:pt idx="2024">
                  <c:v>35994</c:v>
                </c:pt>
                <c:pt idx="2025">
                  <c:v>35995</c:v>
                </c:pt>
                <c:pt idx="2026">
                  <c:v>35996</c:v>
                </c:pt>
                <c:pt idx="2027">
                  <c:v>35997</c:v>
                </c:pt>
                <c:pt idx="2028">
                  <c:v>35998</c:v>
                </c:pt>
                <c:pt idx="2029">
                  <c:v>35999</c:v>
                </c:pt>
                <c:pt idx="2030">
                  <c:v>36000</c:v>
                </c:pt>
                <c:pt idx="2031">
                  <c:v>36001</c:v>
                </c:pt>
                <c:pt idx="2032">
                  <c:v>36002</c:v>
                </c:pt>
                <c:pt idx="2033">
                  <c:v>36003</c:v>
                </c:pt>
                <c:pt idx="2034">
                  <c:v>36004</c:v>
                </c:pt>
                <c:pt idx="2035">
                  <c:v>36005</c:v>
                </c:pt>
                <c:pt idx="2036">
                  <c:v>36006</c:v>
                </c:pt>
                <c:pt idx="2037">
                  <c:v>36007</c:v>
                </c:pt>
                <c:pt idx="2038">
                  <c:v>36008</c:v>
                </c:pt>
                <c:pt idx="2039">
                  <c:v>36009</c:v>
                </c:pt>
                <c:pt idx="2040">
                  <c:v>36010</c:v>
                </c:pt>
                <c:pt idx="2041">
                  <c:v>36011</c:v>
                </c:pt>
                <c:pt idx="2042">
                  <c:v>36012</c:v>
                </c:pt>
                <c:pt idx="2043">
                  <c:v>36013</c:v>
                </c:pt>
                <c:pt idx="2044">
                  <c:v>36014</c:v>
                </c:pt>
                <c:pt idx="2045">
                  <c:v>36015</c:v>
                </c:pt>
                <c:pt idx="2046">
                  <c:v>36016</c:v>
                </c:pt>
                <c:pt idx="2047">
                  <c:v>36017</c:v>
                </c:pt>
                <c:pt idx="2048">
                  <c:v>36018</c:v>
                </c:pt>
                <c:pt idx="2049">
                  <c:v>36019</c:v>
                </c:pt>
                <c:pt idx="2050">
                  <c:v>36020</c:v>
                </c:pt>
                <c:pt idx="2051">
                  <c:v>36021</c:v>
                </c:pt>
                <c:pt idx="2052">
                  <c:v>36022</c:v>
                </c:pt>
                <c:pt idx="2053">
                  <c:v>36023</c:v>
                </c:pt>
                <c:pt idx="2054">
                  <c:v>36024</c:v>
                </c:pt>
                <c:pt idx="2055">
                  <c:v>36025</c:v>
                </c:pt>
                <c:pt idx="2056">
                  <c:v>36026</c:v>
                </c:pt>
                <c:pt idx="2057">
                  <c:v>36027</c:v>
                </c:pt>
                <c:pt idx="2058">
                  <c:v>36028</c:v>
                </c:pt>
                <c:pt idx="2059">
                  <c:v>36029</c:v>
                </c:pt>
                <c:pt idx="2060">
                  <c:v>36030</c:v>
                </c:pt>
                <c:pt idx="2061">
                  <c:v>36031</c:v>
                </c:pt>
                <c:pt idx="2062">
                  <c:v>36032</c:v>
                </c:pt>
                <c:pt idx="2063">
                  <c:v>36033</c:v>
                </c:pt>
                <c:pt idx="2064">
                  <c:v>36034</c:v>
                </c:pt>
                <c:pt idx="2065">
                  <c:v>36035</c:v>
                </c:pt>
                <c:pt idx="2066">
                  <c:v>36036</c:v>
                </c:pt>
                <c:pt idx="2067">
                  <c:v>36037</c:v>
                </c:pt>
                <c:pt idx="2068">
                  <c:v>36038</c:v>
                </c:pt>
                <c:pt idx="2069">
                  <c:v>36039</c:v>
                </c:pt>
                <c:pt idx="2070">
                  <c:v>36040</c:v>
                </c:pt>
                <c:pt idx="2071">
                  <c:v>36041</c:v>
                </c:pt>
                <c:pt idx="2072">
                  <c:v>36042</c:v>
                </c:pt>
                <c:pt idx="2073">
                  <c:v>36043</c:v>
                </c:pt>
                <c:pt idx="2074">
                  <c:v>36044</c:v>
                </c:pt>
                <c:pt idx="2075">
                  <c:v>36045</c:v>
                </c:pt>
                <c:pt idx="2076">
                  <c:v>36046</c:v>
                </c:pt>
                <c:pt idx="2077">
                  <c:v>36047</c:v>
                </c:pt>
                <c:pt idx="2078">
                  <c:v>36048</c:v>
                </c:pt>
                <c:pt idx="2079">
                  <c:v>36049</c:v>
                </c:pt>
                <c:pt idx="2080">
                  <c:v>36050</c:v>
                </c:pt>
                <c:pt idx="2081">
                  <c:v>36051</c:v>
                </c:pt>
                <c:pt idx="2082">
                  <c:v>36052</c:v>
                </c:pt>
                <c:pt idx="2083">
                  <c:v>36053</c:v>
                </c:pt>
                <c:pt idx="2084">
                  <c:v>36054</c:v>
                </c:pt>
                <c:pt idx="2085">
                  <c:v>36055</c:v>
                </c:pt>
                <c:pt idx="2086">
                  <c:v>36056</c:v>
                </c:pt>
                <c:pt idx="2087">
                  <c:v>36057</c:v>
                </c:pt>
                <c:pt idx="2088">
                  <c:v>36058</c:v>
                </c:pt>
                <c:pt idx="2089">
                  <c:v>36059</c:v>
                </c:pt>
                <c:pt idx="2090">
                  <c:v>36060</c:v>
                </c:pt>
                <c:pt idx="2091">
                  <c:v>36061</c:v>
                </c:pt>
                <c:pt idx="2092">
                  <c:v>36062</c:v>
                </c:pt>
                <c:pt idx="2093">
                  <c:v>36063</c:v>
                </c:pt>
                <c:pt idx="2094">
                  <c:v>36064</c:v>
                </c:pt>
                <c:pt idx="2095">
                  <c:v>36065</c:v>
                </c:pt>
                <c:pt idx="2096">
                  <c:v>36066</c:v>
                </c:pt>
                <c:pt idx="2097">
                  <c:v>36067</c:v>
                </c:pt>
                <c:pt idx="2098">
                  <c:v>36068</c:v>
                </c:pt>
                <c:pt idx="2099">
                  <c:v>36069</c:v>
                </c:pt>
                <c:pt idx="2100">
                  <c:v>36070</c:v>
                </c:pt>
                <c:pt idx="2101">
                  <c:v>36071</c:v>
                </c:pt>
                <c:pt idx="2102">
                  <c:v>36072</c:v>
                </c:pt>
                <c:pt idx="2103">
                  <c:v>36073</c:v>
                </c:pt>
                <c:pt idx="2104">
                  <c:v>36074</c:v>
                </c:pt>
                <c:pt idx="2105">
                  <c:v>36075</c:v>
                </c:pt>
                <c:pt idx="2106">
                  <c:v>36076</c:v>
                </c:pt>
                <c:pt idx="2107">
                  <c:v>36077</c:v>
                </c:pt>
                <c:pt idx="2108">
                  <c:v>36078</c:v>
                </c:pt>
                <c:pt idx="2109">
                  <c:v>36079</c:v>
                </c:pt>
                <c:pt idx="2110">
                  <c:v>36080</c:v>
                </c:pt>
                <c:pt idx="2111">
                  <c:v>36081</c:v>
                </c:pt>
                <c:pt idx="2112">
                  <c:v>36082</c:v>
                </c:pt>
                <c:pt idx="2113">
                  <c:v>36083</c:v>
                </c:pt>
                <c:pt idx="2114">
                  <c:v>36084</c:v>
                </c:pt>
                <c:pt idx="2115">
                  <c:v>36085</c:v>
                </c:pt>
                <c:pt idx="2116">
                  <c:v>36086</c:v>
                </c:pt>
                <c:pt idx="2117">
                  <c:v>36087</c:v>
                </c:pt>
                <c:pt idx="2118">
                  <c:v>36088</c:v>
                </c:pt>
                <c:pt idx="2119">
                  <c:v>36089</c:v>
                </c:pt>
                <c:pt idx="2120">
                  <c:v>36090</c:v>
                </c:pt>
                <c:pt idx="2121">
                  <c:v>36091</c:v>
                </c:pt>
                <c:pt idx="2122">
                  <c:v>36092</c:v>
                </c:pt>
                <c:pt idx="2123">
                  <c:v>36093</c:v>
                </c:pt>
                <c:pt idx="2124">
                  <c:v>36094</c:v>
                </c:pt>
                <c:pt idx="2125">
                  <c:v>36095</c:v>
                </c:pt>
                <c:pt idx="2126">
                  <c:v>36096</c:v>
                </c:pt>
                <c:pt idx="2127">
                  <c:v>36097</c:v>
                </c:pt>
                <c:pt idx="2128">
                  <c:v>36098</c:v>
                </c:pt>
                <c:pt idx="2129">
                  <c:v>36099</c:v>
                </c:pt>
                <c:pt idx="2130">
                  <c:v>36100</c:v>
                </c:pt>
                <c:pt idx="2131">
                  <c:v>36101</c:v>
                </c:pt>
                <c:pt idx="2132">
                  <c:v>36102</c:v>
                </c:pt>
                <c:pt idx="2133">
                  <c:v>36103</c:v>
                </c:pt>
                <c:pt idx="2134">
                  <c:v>36104</c:v>
                </c:pt>
                <c:pt idx="2135">
                  <c:v>36105</c:v>
                </c:pt>
                <c:pt idx="2136">
                  <c:v>36106</c:v>
                </c:pt>
                <c:pt idx="2137">
                  <c:v>36107</c:v>
                </c:pt>
                <c:pt idx="2138">
                  <c:v>36108</c:v>
                </c:pt>
                <c:pt idx="2139">
                  <c:v>36109</c:v>
                </c:pt>
                <c:pt idx="2140">
                  <c:v>36110</c:v>
                </c:pt>
                <c:pt idx="2141">
                  <c:v>36111</c:v>
                </c:pt>
                <c:pt idx="2142">
                  <c:v>36112</c:v>
                </c:pt>
                <c:pt idx="2143">
                  <c:v>36113</c:v>
                </c:pt>
                <c:pt idx="2144">
                  <c:v>36114</c:v>
                </c:pt>
                <c:pt idx="2145">
                  <c:v>36115</c:v>
                </c:pt>
                <c:pt idx="2146">
                  <c:v>36116</c:v>
                </c:pt>
                <c:pt idx="2147">
                  <c:v>36117</c:v>
                </c:pt>
                <c:pt idx="2148">
                  <c:v>36118</c:v>
                </c:pt>
                <c:pt idx="2149">
                  <c:v>36119</c:v>
                </c:pt>
                <c:pt idx="2150">
                  <c:v>36120</c:v>
                </c:pt>
                <c:pt idx="2151">
                  <c:v>36121</c:v>
                </c:pt>
                <c:pt idx="2152">
                  <c:v>36122</c:v>
                </c:pt>
                <c:pt idx="2153">
                  <c:v>36123</c:v>
                </c:pt>
                <c:pt idx="2154">
                  <c:v>36124</c:v>
                </c:pt>
                <c:pt idx="2155">
                  <c:v>36125</c:v>
                </c:pt>
                <c:pt idx="2156">
                  <c:v>36126</c:v>
                </c:pt>
                <c:pt idx="2157">
                  <c:v>36127</c:v>
                </c:pt>
                <c:pt idx="2158">
                  <c:v>36128</c:v>
                </c:pt>
                <c:pt idx="2159">
                  <c:v>36129</c:v>
                </c:pt>
                <c:pt idx="2160">
                  <c:v>36130</c:v>
                </c:pt>
                <c:pt idx="2161">
                  <c:v>36131</c:v>
                </c:pt>
                <c:pt idx="2162">
                  <c:v>36132</c:v>
                </c:pt>
                <c:pt idx="2163">
                  <c:v>36133</c:v>
                </c:pt>
                <c:pt idx="2164">
                  <c:v>36134</c:v>
                </c:pt>
                <c:pt idx="2165">
                  <c:v>36135</c:v>
                </c:pt>
                <c:pt idx="2166">
                  <c:v>36136</c:v>
                </c:pt>
                <c:pt idx="2167">
                  <c:v>36137</c:v>
                </c:pt>
                <c:pt idx="2168">
                  <c:v>36138</c:v>
                </c:pt>
                <c:pt idx="2169">
                  <c:v>36139</c:v>
                </c:pt>
                <c:pt idx="2170">
                  <c:v>36140</c:v>
                </c:pt>
                <c:pt idx="2171">
                  <c:v>36141</c:v>
                </c:pt>
                <c:pt idx="2172">
                  <c:v>36142</c:v>
                </c:pt>
                <c:pt idx="2173">
                  <c:v>36143</c:v>
                </c:pt>
                <c:pt idx="2174">
                  <c:v>36144</c:v>
                </c:pt>
                <c:pt idx="2175">
                  <c:v>36145</c:v>
                </c:pt>
                <c:pt idx="2176">
                  <c:v>36146</c:v>
                </c:pt>
                <c:pt idx="2177">
                  <c:v>36147</c:v>
                </c:pt>
                <c:pt idx="2178">
                  <c:v>36148</c:v>
                </c:pt>
                <c:pt idx="2179">
                  <c:v>36149</c:v>
                </c:pt>
                <c:pt idx="2180">
                  <c:v>36150</c:v>
                </c:pt>
                <c:pt idx="2181">
                  <c:v>36151</c:v>
                </c:pt>
                <c:pt idx="2182">
                  <c:v>36152</c:v>
                </c:pt>
                <c:pt idx="2183">
                  <c:v>36153</c:v>
                </c:pt>
                <c:pt idx="2184">
                  <c:v>36154</c:v>
                </c:pt>
                <c:pt idx="2185">
                  <c:v>36155</c:v>
                </c:pt>
                <c:pt idx="2186">
                  <c:v>36156</c:v>
                </c:pt>
                <c:pt idx="2187">
                  <c:v>36157</c:v>
                </c:pt>
                <c:pt idx="2188">
                  <c:v>36158</c:v>
                </c:pt>
                <c:pt idx="2189">
                  <c:v>36159</c:v>
                </c:pt>
                <c:pt idx="2190">
                  <c:v>36160</c:v>
                </c:pt>
                <c:pt idx="2191">
                  <c:v>36161</c:v>
                </c:pt>
                <c:pt idx="2192">
                  <c:v>36162</c:v>
                </c:pt>
                <c:pt idx="2193">
                  <c:v>36163</c:v>
                </c:pt>
                <c:pt idx="2194">
                  <c:v>36164</c:v>
                </c:pt>
                <c:pt idx="2195">
                  <c:v>36165</c:v>
                </c:pt>
                <c:pt idx="2196">
                  <c:v>36166</c:v>
                </c:pt>
                <c:pt idx="2197">
                  <c:v>36167</c:v>
                </c:pt>
                <c:pt idx="2198">
                  <c:v>36168</c:v>
                </c:pt>
                <c:pt idx="2199">
                  <c:v>36169</c:v>
                </c:pt>
                <c:pt idx="2200">
                  <c:v>36170</c:v>
                </c:pt>
                <c:pt idx="2201">
                  <c:v>36171</c:v>
                </c:pt>
                <c:pt idx="2202">
                  <c:v>36172</c:v>
                </c:pt>
                <c:pt idx="2203">
                  <c:v>36173</c:v>
                </c:pt>
                <c:pt idx="2204">
                  <c:v>36174</c:v>
                </c:pt>
                <c:pt idx="2205">
                  <c:v>36175</c:v>
                </c:pt>
                <c:pt idx="2206">
                  <c:v>36176</c:v>
                </c:pt>
                <c:pt idx="2207">
                  <c:v>36177</c:v>
                </c:pt>
                <c:pt idx="2208">
                  <c:v>36178</c:v>
                </c:pt>
                <c:pt idx="2209">
                  <c:v>36179</c:v>
                </c:pt>
                <c:pt idx="2210">
                  <c:v>36180</c:v>
                </c:pt>
                <c:pt idx="2211">
                  <c:v>36181</c:v>
                </c:pt>
                <c:pt idx="2212">
                  <c:v>36182</c:v>
                </c:pt>
                <c:pt idx="2213">
                  <c:v>36183</c:v>
                </c:pt>
                <c:pt idx="2214">
                  <c:v>36184</c:v>
                </c:pt>
                <c:pt idx="2215">
                  <c:v>36185</c:v>
                </c:pt>
                <c:pt idx="2216">
                  <c:v>36186</c:v>
                </c:pt>
                <c:pt idx="2217">
                  <c:v>36187</c:v>
                </c:pt>
                <c:pt idx="2218">
                  <c:v>36188</c:v>
                </c:pt>
                <c:pt idx="2219">
                  <c:v>36189</c:v>
                </c:pt>
                <c:pt idx="2220">
                  <c:v>36190</c:v>
                </c:pt>
                <c:pt idx="2221">
                  <c:v>36191</c:v>
                </c:pt>
                <c:pt idx="2222">
                  <c:v>36192</c:v>
                </c:pt>
                <c:pt idx="2223">
                  <c:v>36193</c:v>
                </c:pt>
                <c:pt idx="2224">
                  <c:v>36194</c:v>
                </c:pt>
                <c:pt idx="2225">
                  <c:v>36195</c:v>
                </c:pt>
                <c:pt idx="2226">
                  <c:v>36196</c:v>
                </c:pt>
                <c:pt idx="2227">
                  <c:v>36197</c:v>
                </c:pt>
                <c:pt idx="2228">
                  <c:v>36198</c:v>
                </c:pt>
                <c:pt idx="2229">
                  <c:v>36199</c:v>
                </c:pt>
                <c:pt idx="2230">
                  <c:v>36200</c:v>
                </c:pt>
                <c:pt idx="2231">
                  <c:v>36201</c:v>
                </c:pt>
                <c:pt idx="2232">
                  <c:v>36202</c:v>
                </c:pt>
                <c:pt idx="2233">
                  <c:v>36203</c:v>
                </c:pt>
                <c:pt idx="2234">
                  <c:v>36204</c:v>
                </c:pt>
                <c:pt idx="2235">
                  <c:v>36205</c:v>
                </c:pt>
                <c:pt idx="2236">
                  <c:v>36206</c:v>
                </c:pt>
                <c:pt idx="2237">
                  <c:v>36207</c:v>
                </c:pt>
                <c:pt idx="2238">
                  <c:v>36208</c:v>
                </c:pt>
                <c:pt idx="2239">
                  <c:v>36209</c:v>
                </c:pt>
                <c:pt idx="2240">
                  <c:v>36210</c:v>
                </c:pt>
                <c:pt idx="2241">
                  <c:v>36211</c:v>
                </c:pt>
                <c:pt idx="2242">
                  <c:v>36212</c:v>
                </c:pt>
                <c:pt idx="2243">
                  <c:v>36213</c:v>
                </c:pt>
                <c:pt idx="2244">
                  <c:v>36214</c:v>
                </c:pt>
                <c:pt idx="2245">
                  <c:v>36215</c:v>
                </c:pt>
                <c:pt idx="2246">
                  <c:v>36216</c:v>
                </c:pt>
                <c:pt idx="2247">
                  <c:v>36217</c:v>
                </c:pt>
                <c:pt idx="2248">
                  <c:v>36218</c:v>
                </c:pt>
                <c:pt idx="2249">
                  <c:v>36219</c:v>
                </c:pt>
                <c:pt idx="2250">
                  <c:v>36220</c:v>
                </c:pt>
                <c:pt idx="2251">
                  <c:v>36221</c:v>
                </c:pt>
                <c:pt idx="2252">
                  <c:v>36222</c:v>
                </c:pt>
                <c:pt idx="2253">
                  <c:v>36223</c:v>
                </c:pt>
                <c:pt idx="2254">
                  <c:v>36224</c:v>
                </c:pt>
                <c:pt idx="2255">
                  <c:v>36225</c:v>
                </c:pt>
                <c:pt idx="2256">
                  <c:v>36226</c:v>
                </c:pt>
                <c:pt idx="2257">
                  <c:v>36227</c:v>
                </c:pt>
                <c:pt idx="2258">
                  <c:v>36228</c:v>
                </c:pt>
                <c:pt idx="2259">
                  <c:v>36229</c:v>
                </c:pt>
                <c:pt idx="2260">
                  <c:v>36230</c:v>
                </c:pt>
                <c:pt idx="2261">
                  <c:v>36231</c:v>
                </c:pt>
                <c:pt idx="2262">
                  <c:v>36232</c:v>
                </c:pt>
                <c:pt idx="2263">
                  <c:v>36233</c:v>
                </c:pt>
                <c:pt idx="2264">
                  <c:v>36234</c:v>
                </c:pt>
                <c:pt idx="2265">
                  <c:v>36235</c:v>
                </c:pt>
                <c:pt idx="2266">
                  <c:v>36236</c:v>
                </c:pt>
                <c:pt idx="2267">
                  <c:v>36237</c:v>
                </c:pt>
                <c:pt idx="2268">
                  <c:v>36238</c:v>
                </c:pt>
                <c:pt idx="2269">
                  <c:v>36239</c:v>
                </c:pt>
                <c:pt idx="2270">
                  <c:v>36240</c:v>
                </c:pt>
                <c:pt idx="2271">
                  <c:v>36241</c:v>
                </c:pt>
                <c:pt idx="2272">
                  <c:v>36242</c:v>
                </c:pt>
                <c:pt idx="2273">
                  <c:v>36243</c:v>
                </c:pt>
                <c:pt idx="2274">
                  <c:v>36244</c:v>
                </c:pt>
                <c:pt idx="2275">
                  <c:v>36245</c:v>
                </c:pt>
                <c:pt idx="2276">
                  <c:v>36246</c:v>
                </c:pt>
                <c:pt idx="2277">
                  <c:v>36247</c:v>
                </c:pt>
                <c:pt idx="2278">
                  <c:v>36248</c:v>
                </c:pt>
                <c:pt idx="2279">
                  <c:v>36249</c:v>
                </c:pt>
                <c:pt idx="2280">
                  <c:v>36250</c:v>
                </c:pt>
                <c:pt idx="2281">
                  <c:v>36251</c:v>
                </c:pt>
                <c:pt idx="2282">
                  <c:v>36252</c:v>
                </c:pt>
                <c:pt idx="2283">
                  <c:v>36253</c:v>
                </c:pt>
                <c:pt idx="2284">
                  <c:v>36254</c:v>
                </c:pt>
                <c:pt idx="2285">
                  <c:v>36255</c:v>
                </c:pt>
                <c:pt idx="2286">
                  <c:v>36256</c:v>
                </c:pt>
                <c:pt idx="2287">
                  <c:v>36257</c:v>
                </c:pt>
                <c:pt idx="2288">
                  <c:v>36258</c:v>
                </c:pt>
                <c:pt idx="2289">
                  <c:v>36259</c:v>
                </c:pt>
                <c:pt idx="2290">
                  <c:v>36260</c:v>
                </c:pt>
                <c:pt idx="2291">
                  <c:v>36261</c:v>
                </c:pt>
                <c:pt idx="2292">
                  <c:v>36262</c:v>
                </c:pt>
                <c:pt idx="2293">
                  <c:v>36263</c:v>
                </c:pt>
                <c:pt idx="2294">
                  <c:v>36264</c:v>
                </c:pt>
                <c:pt idx="2295">
                  <c:v>36265</c:v>
                </c:pt>
                <c:pt idx="2296">
                  <c:v>36266</c:v>
                </c:pt>
                <c:pt idx="2297">
                  <c:v>36267</c:v>
                </c:pt>
                <c:pt idx="2298">
                  <c:v>36268</c:v>
                </c:pt>
                <c:pt idx="2299">
                  <c:v>36269</c:v>
                </c:pt>
                <c:pt idx="2300">
                  <c:v>36270</c:v>
                </c:pt>
                <c:pt idx="2301">
                  <c:v>36271</c:v>
                </c:pt>
                <c:pt idx="2302">
                  <c:v>36272</c:v>
                </c:pt>
                <c:pt idx="2303">
                  <c:v>36273</c:v>
                </c:pt>
                <c:pt idx="2304">
                  <c:v>36274</c:v>
                </c:pt>
                <c:pt idx="2305">
                  <c:v>36275</c:v>
                </c:pt>
                <c:pt idx="2306">
                  <c:v>36276</c:v>
                </c:pt>
                <c:pt idx="2307">
                  <c:v>36277</c:v>
                </c:pt>
                <c:pt idx="2308">
                  <c:v>36278</c:v>
                </c:pt>
                <c:pt idx="2309">
                  <c:v>36279</c:v>
                </c:pt>
                <c:pt idx="2310">
                  <c:v>36280</c:v>
                </c:pt>
                <c:pt idx="2311">
                  <c:v>36281</c:v>
                </c:pt>
                <c:pt idx="2312">
                  <c:v>36282</c:v>
                </c:pt>
                <c:pt idx="2313">
                  <c:v>36283</c:v>
                </c:pt>
                <c:pt idx="2314">
                  <c:v>36284</c:v>
                </c:pt>
                <c:pt idx="2315">
                  <c:v>36285</c:v>
                </c:pt>
                <c:pt idx="2316">
                  <c:v>36286</c:v>
                </c:pt>
                <c:pt idx="2317">
                  <c:v>36287</c:v>
                </c:pt>
                <c:pt idx="2318">
                  <c:v>36288</c:v>
                </c:pt>
                <c:pt idx="2319">
                  <c:v>36289</c:v>
                </c:pt>
                <c:pt idx="2320">
                  <c:v>36290</c:v>
                </c:pt>
                <c:pt idx="2321">
                  <c:v>36291</c:v>
                </c:pt>
                <c:pt idx="2322">
                  <c:v>36292</c:v>
                </c:pt>
                <c:pt idx="2323">
                  <c:v>36293</c:v>
                </c:pt>
                <c:pt idx="2324">
                  <c:v>36294</c:v>
                </c:pt>
                <c:pt idx="2325">
                  <c:v>36295</c:v>
                </c:pt>
                <c:pt idx="2326">
                  <c:v>36296</c:v>
                </c:pt>
                <c:pt idx="2327">
                  <c:v>36297</c:v>
                </c:pt>
                <c:pt idx="2328">
                  <c:v>36298</c:v>
                </c:pt>
                <c:pt idx="2329">
                  <c:v>36299</c:v>
                </c:pt>
                <c:pt idx="2330">
                  <c:v>36300</c:v>
                </c:pt>
                <c:pt idx="2331">
                  <c:v>36301</c:v>
                </c:pt>
                <c:pt idx="2332">
                  <c:v>36302</c:v>
                </c:pt>
                <c:pt idx="2333">
                  <c:v>36303</c:v>
                </c:pt>
                <c:pt idx="2334">
                  <c:v>36304</c:v>
                </c:pt>
                <c:pt idx="2335">
                  <c:v>36305</c:v>
                </c:pt>
                <c:pt idx="2336">
                  <c:v>36306</c:v>
                </c:pt>
                <c:pt idx="2337">
                  <c:v>36307</c:v>
                </c:pt>
                <c:pt idx="2338">
                  <c:v>36308</c:v>
                </c:pt>
                <c:pt idx="2339">
                  <c:v>36309</c:v>
                </c:pt>
                <c:pt idx="2340">
                  <c:v>36310</c:v>
                </c:pt>
                <c:pt idx="2341">
                  <c:v>36311</c:v>
                </c:pt>
                <c:pt idx="2342">
                  <c:v>36312</c:v>
                </c:pt>
                <c:pt idx="2343">
                  <c:v>36313</c:v>
                </c:pt>
                <c:pt idx="2344">
                  <c:v>36314</c:v>
                </c:pt>
                <c:pt idx="2345">
                  <c:v>36315</c:v>
                </c:pt>
                <c:pt idx="2346">
                  <c:v>36316</c:v>
                </c:pt>
                <c:pt idx="2347">
                  <c:v>36317</c:v>
                </c:pt>
                <c:pt idx="2348">
                  <c:v>36318</c:v>
                </c:pt>
                <c:pt idx="2349">
                  <c:v>36319</c:v>
                </c:pt>
                <c:pt idx="2350">
                  <c:v>36320</c:v>
                </c:pt>
                <c:pt idx="2351">
                  <c:v>36321</c:v>
                </c:pt>
                <c:pt idx="2352">
                  <c:v>36322</c:v>
                </c:pt>
                <c:pt idx="2353">
                  <c:v>36323</c:v>
                </c:pt>
                <c:pt idx="2354">
                  <c:v>36324</c:v>
                </c:pt>
                <c:pt idx="2355">
                  <c:v>36325</c:v>
                </c:pt>
                <c:pt idx="2356">
                  <c:v>36326</c:v>
                </c:pt>
                <c:pt idx="2357">
                  <c:v>36327</c:v>
                </c:pt>
                <c:pt idx="2358">
                  <c:v>36328</c:v>
                </c:pt>
                <c:pt idx="2359">
                  <c:v>36329</c:v>
                </c:pt>
                <c:pt idx="2360">
                  <c:v>36330</c:v>
                </c:pt>
                <c:pt idx="2361">
                  <c:v>36331</c:v>
                </c:pt>
                <c:pt idx="2362">
                  <c:v>36332</c:v>
                </c:pt>
                <c:pt idx="2363">
                  <c:v>36333</c:v>
                </c:pt>
                <c:pt idx="2364">
                  <c:v>36334</c:v>
                </c:pt>
                <c:pt idx="2365">
                  <c:v>36335</c:v>
                </c:pt>
                <c:pt idx="2366">
                  <c:v>36336</c:v>
                </c:pt>
                <c:pt idx="2367">
                  <c:v>36337</c:v>
                </c:pt>
                <c:pt idx="2368">
                  <c:v>36338</c:v>
                </c:pt>
                <c:pt idx="2369">
                  <c:v>36339</c:v>
                </c:pt>
                <c:pt idx="2370">
                  <c:v>36340</c:v>
                </c:pt>
                <c:pt idx="2371">
                  <c:v>36341</c:v>
                </c:pt>
                <c:pt idx="2372">
                  <c:v>36342</c:v>
                </c:pt>
                <c:pt idx="2373">
                  <c:v>36343</c:v>
                </c:pt>
                <c:pt idx="2374">
                  <c:v>36344</c:v>
                </c:pt>
                <c:pt idx="2375">
                  <c:v>36345</c:v>
                </c:pt>
                <c:pt idx="2376">
                  <c:v>36346</c:v>
                </c:pt>
                <c:pt idx="2377">
                  <c:v>36347</c:v>
                </c:pt>
                <c:pt idx="2378">
                  <c:v>36348</c:v>
                </c:pt>
                <c:pt idx="2379">
                  <c:v>36349</c:v>
                </c:pt>
                <c:pt idx="2380">
                  <c:v>36350</c:v>
                </c:pt>
                <c:pt idx="2381">
                  <c:v>36351</c:v>
                </c:pt>
                <c:pt idx="2382">
                  <c:v>36352</c:v>
                </c:pt>
                <c:pt idx="2383">
                  <c:v>36353</c:v>
                </c:pt>
                <c:pt idx="2384">
                  <c:v>36354</c:v>
                </c:pt>
                <c:pt idx="2385">
                  <c:v>36355</c:v>
                </c:pt>
                <c:pt idx="2386">
                  <c:v>36356</c:v>
                </c:pt>
                <c:pt idx="2387">
                  <c:v>36357</c:v>
                </c:pt>
                <c:pt idx="2388">
                  <c:v>36358</c:v>
                </c:pt>
                <c:pt idx="2389">
                  <c:v>36359</c:v>
                </c:pt>
                <c:pt idx="2390">
                  <c:v>36360</c:v>
                </c:pt>
                <c:pt idx="2391">
                  <c:v>36361</c:v>
                </c:pt>
                <c:pt idx="2392">
                  <c:v>36362</c:v>
                </c:pt>
                <c:pt idx="2393">
                  <c:v>36363</c:v>
                </c:pt>
                <c:pt idx="2394">
                  <c:v>36364</c:v>
                </c:pt>
                <c:pt idx="2395">
                  <c:v>36365</c:v>
                </c:pt>
                <c:pt idx="2396">
                  <c:v>36366</c:v>
                </c:pt>
                <c:pt idx="2397">
                  <c:v>36367</c:v>
                </c:pt>
                <c:pt idx="2398">
                  <c:v>36368</c:v>
                </c:pt>
                <c:pt idx="2399">
                  <c:v>36369</c:v>
                </c:pt>
                <c:pt idx="2400">
                  <c:v>36370</c:v>
                </c:pt>
                <c:pt idx="2401">
                  <c:v>36371</c:v>
                </c:pt>
                <c:pt idx="2402">
                  <c:v>36372</c:v>
                </c:pt>
                <c:pt idx="2403">
                  <c:v>36373</c:v>
                </c:pt>
                <c:pt idx="2404">
                  <c:v>36374</c:v>
                </c:pt>
                <c:pt idx="2405">
                  <c:v>36375</c:v>
                </c:pt>
                <c:pt idx="2406">
                  <c:v>36376</c:v>
                </c:pt>
                <c:pt idx="2407">
                  <c:v>36377</c:v>
                </c:pt>
                <c:pt idx="2408">
                  <c:v>36378</c:v>
                </c:pt>
                <c:pt idx="2409">
                  <c:v>36379</c:v>
                </c:pt>
                <c:pt idx="2410">
                  <c:v>36380</c:v>
                </c:pt>
                <c:pt idx="2411">
                  <c:v>36381</c:v>
                </c:pt>
                <c:pt idx="2412">
                  <c:v>36382</c:v>
                </c:pt>
                <c:pt idx="2413">
                  <c:v>36383</c:v>
                </c:pt>
                <c:pt idx="2414">
                  <c:v>36384</c:v>
                </c:pt>
                <c:pt idx="2415">
                  <c:v>36385</c:v>
                </c:pt>
                <c:pt idx="2416">
                  <c:v>36386</c:v>
                </c:pt>
                <c:pt idx="2417">
                  <c:v>36387</c:v>
                </c:pt>
                <c:pt idx="2418">
                  <c:v>36388</c:v>
                </c:pt>
                <c:pt idx="2419">
                  <c:v>36389</c:v>
                </c:pt>
                <c:pt idx="2420">
                  <c:v>36390</c:v>
                </c:pt>
                <c:pt idx="2421">
                  <c:v>36391</c:v>
                </c:pt>
                <c:pt idx="2422">
                  <c:v>36392</c:v>
                </c:pt>
                <c:pt idx="2423">
                  <c:v>36393</c:v>
                </c:pt>
                <c:pt idx="2424">
                  <c:v>36394</c:v>
                </c:pt>
                <c:pt idx="2425">
                  <c:v>36395</c:v>
                </c:pt>
                <c:pt idx="2426">
                  <c:v>36396</c:v>
                </c:pt>
                <c:pt idx="2427">
                  <c:v>36397</c:v>
                </c:pt>
                <c:pt idx="2428">
                  <c:v>36398</c:v>
                </c:pt>
                <c:pt idx="2429">
                  <c:v>36399</c:v>
                </c:pt>
                <c:pt idx="2430">
                  <c:v>36400</c:v>
                </c:pt>
                <c:pt idx="2431">
                  <c:v>36401</c:v>
                </c:pt>
                <c:pt idx="2432">
                  <c:v>36402</c:v>
                </c:pt>
                <c:pt idx="2433">
                  <c:v>36403</c:v>
                </c:pt>
                <c:pt idx="2434">
                  <c:v>36404</c:v>
                </c:pt>
                <c:pt idx="2435">
                  <c:v>36405</c:v>
                </c:pt>
                <c:pt idx="2436">
                  <c:v>36406</c:v>
                </c:pt>
                <c:pt idx="2437">
                  <c:v>36407</c:v>
                </c:pt>
                <c:pt idx="2438">
                  <c:v>36408</c:v>
                </c:pt>
                <c:pt idx="2439">
                  <c:v>36409</c:v>
                </c:pt>
                <c:pt idx="2440">
                  <c:v>36410</c:v>
                </c:pt>
                <c:pt idx="2441">
                  <c:v>36411</c:v>
                </c:pt>
                <c:pt idx="2442">
                  <c:v>36412</c:v>
                </c:pt>
                <c:pt idx="2443">
                  <c:v>36413</c:v>
                </c:pt>
                <c:pt idx="2444">
                  <c:v>36414</c:v>
                </c:pt>
                <c:pt idx="2445">
                  <c:v>36415</c:v>
                </c:pt>
                <c:pt idx="2446">
                  <c:v>36416</c:v>
                </c:pt>
                <c:pt idx="2447">
                  <c:v>36417</c:v>
                </c:pt>
                <c:pt idx="2448">
                  <c:v>36418</c:v>
                </c:pt>
                <c:pt idx="2449">
                  <c:v>36419</c:v>
                </c:pt>
                <c:pt idx="2450">
                  <c:v>36420</c:v>
                </c:pt>
                <c:pt idx="2451">
                  <c:v>36421</c:v>
                </c:pt>
                <c:pt idx="2452">
                  <c:v>36422</c:v>
                </c:pt>
                <c:pt idx="2453">
                  <c:v>36423</c:v>
                </c:pt>
                <c:pt idx="2454">
                  <c:v>36424</c:v>
                </c:pt>
                <c:pt idx="2455">
                  <c:v>36425</c:v>
                </c:pt>
                <c:pt idx="2456">
                  <c:v>36426</c:v>
                </c:pt>
                <c:pt idx="2457">
                  <c:v>36427</c:v>
                </c:pt>
                <c:pt idx="2458">
                  <c:v>36428</c:v>
                </c:pt>
                <c:pt idx="2459">
                  <c:v>36429</c:v>
                </c:pt>
                <c:pt idx="2460">
                  <c:v>36430</c:v>
                </c:pt>
                <c:pt idx="2461">
                  <c:v>36431</c:v>
                </c:pt>
                <c:pt idx="2462">
                  <c:v>36432</c:v>
                </c:pt>
                <c:pt idx="2463">
                  <c:v>36433</c:v>
                </c:pt>
                <c:pt idx="2464">
                  <c:v>36434</c:v>
                </c:pt>
                <c:pt idx="2465">
                  <c:v>36435</c:v>
                </c:pt>
                <c:pt idx="2466">
                  <c:v>36436</c:v>
                </c:pt>
                <c:pt idx="2467">
                  <c:v>36437</c:v>
                </c:pt>
                <c:pt idx="2468">
                  <c:v>36438</c:v>
                </c:pt>
                <c:pt idx="2469">
                  <c:v>36439</c:v>
                </c:pt>
                <c:pt idx="2470">
                  <c:v>36440</c:v>
                </c:pt>
                <c:pt idx="2471">
                  <c:v>36441</c:v>
                </c:pt>
                <c:pt idx="2472">
                  <c:v>36442</c:v>
                </c:pt>
                <c:pt idx="2473">
                  <c:v>36443</c:v>
                </c:pt>
                <c:pt idx="2474">
                  <c:v>36444</c:v>
                </c:pt>
                <c:pt idx="2475">
                  <c:v>36445</c:v>
                </c:pt>
                <c:pt idx="2476">
                  <c:v>36446</c:v>
                </c:pt>
                <c:pt idx="2477">
                  <c:v>36447</c:v>
                </c:pt>
                <c:pt idx="2478">
                  <c:v>36448</c:v>
                </c:pt>
                <c:pt idx="2479">
                  <c:v>36449</c:v>
                </c:pt>
                <c:pt idx="2480">
                  <c:v>36450</c:v>
                </c:pt>
                <c:pt idx="2481">
                  <c:v>36451</c:v>
                </c:pt>
                <c:pt idx="2482">
                  <c:v>36452</c:v>
                </c:pt>
                <c:pt idx="2483">
                  <c:v>36453</c:v>
                </c:pt>
                <c:pt idx="2484">
                  <c:v>36454</c:v>
                </c:pt>
                <c:pt idx="2485">
                  <c:v>36455</c:v>
                </c:pt>
                <c:pt idx="2486">
                  <c:v>36456</c:v>
                </c:pt>
                <c:pt idx="2487">
                  <c:v>36457</c:v>
                </c:pt>
                <c:pt idx="2488">
                  <c:v>36458</c:v>
                </c:pt>
                <c:pt idx="2489">
                  <c:v>36459</c:v>
                </c:pt>
                <c:pt idx="2490">
                  <c:v>36460</c:v>
                </c:pt>
                <c:pt idx="2491">
                  <c:v>36461</c:v>
                </c:pt>
                <c:pt idx="2492">
                  <c:v>36462</c:v>
                </c:pt>
                <c:pt idx="2493">
                  <c:v>36463</c:v>
                </c:pt>
                <c:pt idx="2494">
                  <c:v>36464</c:v>
                </c:pt>
                <c:pt idx="2495">
                  <c:v>36465</c:v>
                </c:pt>
                <c:pt idx="2496">
                  <c:v>36466</c:v>
                </c:pt>
                <c:pt idx="2497">
                  <c:v>36467</c:v>
                </c:pt>
                <c:pt idx="2498">
                  <c:v>36468</c:v>
                </c:pt>
                <c:pt idx="2499">
                  <c:v>36469</c:v>
                </c:pt>
                <c:pt idx="2500">
                  <c:v>36470</c:v>
                </c:pt>
                <c:pt idx="2501">
                  <c:v>36471</c:v>
                </c:pt>
                <c:pt idx="2502">
                  <c:v>36472</c:v>
                </c:pt>
                <c:pt idx="2503">
                  <c:v>36473</c:v>
                </c:pt>
                <c:pt idx="2504">
                  <c:v>36474</c:v>
                </c:pt>
                <c:pt idx="2505">
                  <c:v>36475</c:v>
                </c:pt>
                <c:pt idx="2506">
                  <c:v>36476</c:v>
                </c:pt>
                <c:pt idx="2507">
                  <c:v>36477</c:v>
                </c:pt>
                <c:pt idx="2508">
                  <c:v>36478</c:v>
                </c:pt>
                <c:pt idx="2509">
                  <c:v>36479</c:v>
                </c:pt>
                <c:pt idx="2510">
                  <c:v>36480</c:v>
                </c:pt>
                <c:pt idx="2511">
                  <c:v>36481</c:v>
                </c:pt>
                <c:pt idx="2512">
                  <c:v>36482</c:v>
                </c:pt>
                <c:pt idx="2513">
                  <c:v>36483</c:v>
                </c:pt>
                <c:pt idx="2514">
                  <c:v>36484</c:v>
                </c:pt>
                <c:pt idx="2515">
                  <c:v>36485</c:v>
                </c:pt>
                <c:pt idx="2516">
                  <c:v>36486</c:v>
                </c:pt>
                <c:pt idx="2517">
                  <c:v>36487</c:v>
                </c:pt>
                <c:pt idx="2518">
                  <c:v>36488</c:v>
                </c:pt>
                <c:pt idx="2519">
                  <c:v>36489</c:v>
                </c:pt>
                <c:pt idx="2520">
                  <c:v>36490</c:v>
                </c:pt>
                <c:pt idx="2521">
                  <c:v>36491</c:v>
                </c:pt>
                <c:pt idx="2522">
                  <c:v>36492</c:v>
                </c:pt>
                <c:pt idx="2523">
                  <c:v>36493</c:v>
                </c:pt>
                <c:pt idx="2524">
                  <c:v>36494</c:v>
                </c:pt>
                <c:pt idx="2525">
                  <c:v>36495</c:v>
                </c:pt>
                <c:pt idx="2526">
                  <c:v>36496</c:v>
                </c:pt>
                <c:pt idx="2527">
                  <c:v>36497</c:v>
                </c:pt>
                <c:pt idx="2528">
                  <c:v>36498</c:v>
                </c:pt>
                <c:pt idx="2529">
                  <c:v>36499</c:v>
                </c:pt>
                <c:pt idx="2530">
                  <c:v>36500</c:v>
                </c:pt>
                <c:pt idx="2531">
                  <c:v>36501</c:v>
                </c:pt>
                <c:pt idx="2532">
                  <c:v>36502</c:v>
                </c:pt>
                <c:pt idx="2533">
                  <c:v>36503</c:v>
                </c:pt>
                <c:pt idx="2534">
                  <c:v>36504</c:v>
                </c:pt>
                <c:pt idx="2535">
                  <c:v>36505</c:v>
                </c:pt>
                <c:pt idx="2536">
                  <c:v>36506</c:v>
                </c:pt>
                <c:pt idx="2537">
                  <c:v>36507</c:v>
                </c:pt>
                <c:pt idx="2538">
                  <c:v>36508</c:v>
                </c:pt>
                <c:pt idx="2539">
                  <c:v>36509</c:v>
                </c:pt>
                <c:pt idx="2540">
                  <c:v>36510</c:v>
                </c:pt>
                <c:pt idx="2541">
                  <c:v>36511</c:v>
                </c:pt>
                <c:pt idx="2542">
                  <c:v>36512</c:v>
                </c:pt>
                <c:pt idx="2543">
                  <c:v>36513</c:v>
                </c:pt>
                <c:pt idx="2544">
                  <c:v>36514</c:v>
                </c:pt>
                <c:pt idx="2545">
                  <c:v>36515</c:v>
                </c:pt>
                <c:pt idx="2546">
                  <c:v>36516</c:v>
                </c:pt>
                <c:pt idx="2547">
                  <c:v>36517</c:v>
                </c:pt>
                <c:pt idx="2548">
                  <c:v>36518</c:v>
                </c:pt>
                <c:pt idx="2549">
                  <c:v>36519</c:v>
                </c:pt>
                <c:pt idx="2550">
                  <c:v>36520</c:v>
                </c:pt>
                <c:pt idx="2551">
                  <c:v>36521</c:v>
                </c:pt>
                <c:pt idx="2552">
                  <c:v>36522</c:v>
                </c:pt>
                <c:pt idx="2553">
                  <c:v>36523</c:v>
                </c:pt>
                <c:pt idx="2554">
                  <c:v>36524</c:v>
                </c:pt>
                <c:pt idx="2555">
                  <c:v>36525</c:v>
                </c:pt>
                <c:pt idx="2556">
                  <c:v>36526</c:v>
                </c:pt>
                <c:pt idx="2557">
                  <c:v>36527</c:v>
                </c:pt>
                <c:pt idx="2558">
                  <c:v>36528</c:v>
                </c:pt>
                <c:pt idx="2559">
                  <c:v>36529</c:v>
                </c:pt>
                <c:pt idx="2560">
                  <c:v>36530</c:v>
                </c:pt>
                <c:pt idx="2561">
                  <c:v>36531</c:v>
                </c:pt>
                <c:pt idx="2562">
                  <c:v>36532</c:v>
                </c:pt>
                <c:pt idx="2563">
                  <c:v>36533</c:v>
                </c:pt>
                <c:pt idx="2564">
                  <c:v>36534</c:v>
                </c:pt>
                <c:pt idx="2565">
                  <c:v>36535</c:v>
                </c:pt>
                <c:pt idx="2566">
                  <c:v>36536</c:v>
                </c:pt>
                <c:pt idx="2567">
                  <c:v>36537</c:v>
                </c:pt>
                <c:pt idx="2568">
                  <c:v>36538</c:v>
                </c:pt>
                <c:pt idx="2569">
                  <c:v>36539</c:v>
                </c:pt>
                <c:pt idx="2570">
                  <c:v>36540</c:v>
                </c:pt>
                <c:pt idx="2571">
                  <c:v>36541</c:v>
                </c:pt>
                <c:pt idx="2572">
                  <c:v>36542</c:v>
                </c:pt>
                <c:pt idx="2573">
                  <c:v>36543</c:v>
                </c:pt>
                <c:pt idx="2574">
                  <c:v>36544</c:v>
                </c:pt>
                <c:pt idx="2575">
                  <c:v>36545</c:v>
                </c:pt>
                <c:pt idx="2576">
                  <c:v>36546</c:v>
                </c:pt>
                <c:pt idx="2577">
                  <c:v>36547</c:v>
                </c:pt>
                <c:pt idx="2578">
                  <c:v>36548</c:v>
                </c:pt>
                <c:pt idx="2579">
                  <c:v>36549</c:v>
                </c:pt>
                <c:pt idx="2580">
                  <c:v>36550</c:v>
                </c:pt>
                <c:pt idx="2581">
                  <c:v>36551</c:v>
                </c:pt>
                <c:pt idx="2582">
                  <c:v>36552</c:v>
                </c:pt>
                <c:pt idx="2583">
                  <c:v>36553</c:v>
                </c:pt>
                <c:pt idx="2584">
                  <c:v>36554</c:v>
                </c:pt>
                <c:pt idx="2585">
                  <c:v>36555</c:v>
                </c:pt>
                <c:pt idx="2586">
                  <c:v>36556</c:v>
                </c:pt>
                <c:pt idx="2587">
                  <c:v>36557</c:v>
                </c:pt>
                <c:pt idx="2588">
                  <c:v>36558</c:v>
                </c:pt>
                <c:pt idx="2589">
                  <c:v>36559</c:v>
                </c:pt>
                <c:pt idx="2590">
                  <c:v>36560</c:v>
                </c:pt>
                <c:pt idx="2591">
                  <c:v>36561</c:v>
                </c:pt>
                <c:pt idx="2592">
                  <c:v>36562</c:v>
                </c:pt>
                <c:pt idx="2593">
                  <c:v>36563</c:v>
                </c:pt>
                <c:pt idx="2594">
                  <c:v>36564</c:v>
                </c:pt>
                <c:pt idx="2595">
                  <c:v>36565</c:v>
                </c:pt>
                <c:pt idx="2596">
                  <c:v>36566</c:v>
                </c:pt>
                <c:pt idx="2597">
                  <c:v>36567</c:v>
                </c:pt>
                <c:pt idx="2598">
                  <c:v>36568</c:v>
                </c:pt>
                <c:pt idx="2599">
                  <c:v>36569</c:v>
                </c:pt>
                <c:pt idx="2600">
                  <c:v>36570</c:v>
                </c:pt>
                <c:pt idx="2601">
                  <c:v>36571</c:v>
                </c:pt>
                <c:pt idx="2602">
                  <c:v>36572</c:v>
                </c:pt>
                <c:pt idx="2603">
                  <c:v>36573</c:v>
                </c:pt>
                <c:pt idx="2604">
                  <c:v>36574</c:v>
                </c:pt>
                <c:pt idx="2605">
                  <c:v>36575</c:v>
                </c:pt>
                <c:pt idx="2606">
                  <c:v>36576</c:v>
                </c:pt>
                <c:pt idx="2607">
                  <c:v>36577</c:v>
                </c:pt>
                <c:pt idx="2608">
                  <c:v>36578</c:v>
                </c:pt>
                <c:pt idx="2609">
                  <c:v>36579</c:v>
                </c:pt>
                <c:pt idx="2610">
                  <c:v>36580</c:v>
                </c:pt>
                <c:pt idx="2611">
                  <c:v>36581</c:v>
                </c:pt>
                <c:pt idx="2612">
                  <c:v>36582</c:v>
                </c:pt>
                <c:pt idx="2613">
                  <c:v>36583</c:v>
                </c:pt>
                <c:pt idx="2614">
                  <c:v>36584</c:v>
                </c:pt>
                <c:pt idx="2615">
                  <c:v>36585</c:v>
                </c:pt>
                <c:pt idx="2616">
                  <c:v>36586</c:v>
                </c:pt>
                <c:pt idx="2617">
                  <c:v>36587</c:v>
                </c:pt>
                <c:pt idx="2618">
                  <c:v>36588</c:v>
                </c:pt>
                <c:pt idx="2619">
                  <c:v>36589</c:v>
                </c:pt>
                <c:pt idx="2620">
                  <c:v>36590</c:v>
                </c:pt>
                <c:pt idx="2621">
                  <c:v>36591</c:v>
                </c:pt>
                <c:pt idx="2622">
                  <c:v>36592</c:v>
                </c:pt>
                <c:pt idx="2623">
                  <c:v>36593</c:v>
                </c:pt>
                <c:pt idx="2624">
                  <c:v>36594</c:v>
                </c:pt>
                <c:pt idx="2625">
                  <c:v>36595</c:v>
                </c:pt>
                <c:pt idx="2626">
                  <c:v>36596</c:v>
                </c:pt>
                <c:pt idx="2627">
                  <c:v>36597</c:v>
                </c:pt>
                <c:pt idx="2628">
                  <c:v>36598</c:v>
                </c:pt>
                <c:pt idx="2629">
                  <c:v>36599</c:v>
                </c:pt>
                <c:pt idx="2630">
                  <c:v>36600</c:v>
                </c:pt>
                <c:pt idx="2631">
                  <c:v>36601</c:v>
                </c:pt>
                <c:pt idx="2632">
                  <c:v>36602</c:v>
                </c:pt>
                <c:pt idx="2633">
                  <c:v>36603</c:v>
                </c:pt>
                <c:pt idx="2634">
                  <c:v>36604</c:v>
                </c:pt>
                <c:pt idx="2635">
                  <c:v>36605</c:v>
                </c:pt>
                <c:pt idx="2636">
                  <c:v>36606</c:v>
                </c:pt>
                <c:pt idx="2637">
                  <c:v>36607</c:v>
                </c:pt>
                <c:pt idx="2638">
                  <c:v>36608</c:v>
                </c:pt>
                <c:pt idx="2639">
                  <c:v>36609</c:v>
                </c:pt>
                <c:pt idx="2640">
                  <c:v>36610</c:v>
                </c:pt>
                <c:pt idx="2641">
                  <c:v>36611</c:v>
                </c:pt>
                <c:pt idx="2642">
                  <c:v>36612</c:v>
                </c:pt>
                <c:pt idx="2643">
                  <c:v>36613</c:v>
                </c:pt>
                <c:pt idx="2644">
                  <c:v>36614</c:v>
                </c:pt>
                <c:pt idx="2645">
                  <c:v>36615</c:v>
                </c:pt>
                <c:pt idx="2646">
                  <c:v>36616</c:v>
                </c:pt>
                <c:pt idx="2647">
                  <c:v>36617</c:v>
                </c:pt>
                <c:pt idx="2648">
                  <c:v>36618</c:v>
                </c:pt>
                <c:pt idx="2649">
                  <c:v>36619</c:v>
                </c:pt>
                <c:pt idx="2650">
                  <c:v>36620</c:v>
                </c:pt>
                <c:pt idx="2651">
                  <c:v>36621</c:v>
                </c:pt>
                <c:pt idx="2652">
                  <c:v>36622</c:v>
                </c:pt>
                <c:pt idx="2653">
                  <c:v>36623</c:v>
                </c:pt>
                <c:pt idx="2654">
                  <c:v>36624</c:v>
                </c:pt>
                <c:pt idx="2655">
                  <c:v>36625</c:v>
                </c:pt>
                <c:pt idx="2656">
                  <c:v>36626</c:v>
                </c:pt>
                <c:pt idx="2657">
                  <c:v>36627</c:v>
                </c:pt>
                <c:pt idx="2658">
                  <c:v>36628</c:v>
                </c:pt>
                <c:pt idx="2659">
                  <c:v>36629</c:v>
                </c:pt>
                <c:pt idx="2660">
                  <c:v>36630</c:v>
                </c:pt>
                <c:pt idx="2661">
                  <c:v>36631</c:v>
                </c:pt>
                <c:pt idx="2662">
                  <c:v>36632</c:v>
                </c:pt>
                <c:pt idx="2663">
                  <c:v>36633</c:v>
                </c:pt>
                <c:pt idx="2664">
                  <c:v>36634</c:v>
                </c:pt>
                <c:pt idx="2665">
                  <c:v>36635</c:v>
                </c:pt>
                <c:pt idx="2666">
                  <c:v>36636</c:v>
                </c:pt>
                <c:pt idx="2667">
                  <c:v>36637</c:v>
                </c:pt>
                <c:pt idx="2668">
                  <c:v>36638</c:v>
                </c:pt>
                <c:pt idx="2669">
                  <c:v>36639</c:v>
                </c:pt>
                <c:pt idx="2670">
                  <c:v>36640</c:v>
                </c:pt>
                <c:pt idx="2671">
                  <c:v>36641</c:v>
                </c:pt>
                <c:pt idx="2672">
                  <c:v>36642</c:v>
                </c:pt>
                <c:pt idx="2673">
                  <c:v>36643</c:v>
                </c:pt>
                <c:pt idx="2674">
                  <c:v>36644</c:v>
                </c:pt>
                <c:pt idx="2675">
                  <c:v>36645</c:v>
                </c:pt>
                <c:pt idx="2676">
                  <c:v>36646</c:v>
                </c:pt>
                <c:pt idx="2677">
                  <c:v>36647</c:v>
                </c:pt>
                <c:pt idx="2678">
                  <c:v>36648</c:v>
                </c:pt>
                <c:pt idx="2679">
                  <c:v>36649</c:v>
                </c:pt>
                <c:pt idx="2680">
                  <c:v>36650</c:v>
                </c:pt>
                <c:pt idx="2681">
                  <c:v>36651</c:v>
                </c:pt>
                <c:pt idx="2682">
                  <c:v>36652</c:v>
                </c:pt>
                <c:pt idx="2683">
                  <c:v>36653</c:v>
                </c:pt>
                <c:pt idx="2684">
                  <c:v>36654</c:v>
                </c:pt>
                <c:pt idx="2685">
                  <c:v>36655</c:v>
                </c:pt>
                <c:pt idx="2686">
                  <c:v>36656</c:v>
                </c:pt>
                <c:pt idx="2687">
                  <c:v>36657</c:v>
                </c:pt>
                <c:pt idx="2688">
                  <c:v>36658</c:v>
                </c:pt>
                <c:pt idx="2689">
                  <c:v>36659</c:v>
                </c:pt>
                <c:pt idx="2690">
                  <c:v>36660</c:v>
                </c:pt>
                <c:pt idx="2691">
                  <c:v>36661</c:v>
                </c:pt>
                <c:pt idx="2692">
                  <c:v>36662</c:v>
                </c:pt>
                <c:pt idx="2693">
                  <c:v>36663</c:v>
                </c:pt>
                <c:pt idx="2694">
                  <c:v>36664</c:v>
                </c:pt>
                <c:pt idx="2695">
                  <c:v>36665</c:v>
                </c:pt>
                <c:pt idx="2696">
                  <c:v>36666</c:v>
                </c:pt>
                <c:pt idx="2697">
                  <c:v>36667</c:v>
                </c:pt>
                <c:pt idx="2698">
                  <c:v>36668</c:v>
                </c:pt>
                <c:pt idx="2699">
                  <c:v>36669</c:v>
                </c:pt>
                <c:pt idx="2700">
                  <c:v>36670</c:v>
                </c:pt>
                <c:pt idx="2701">
                  <c:v>36671</c:v>
                </c:pt>
                <c:pt idx="2702">
                  <c:v>36672</c:v>
                </c:pt>
                <c:pt idx="2703">
                  <c:v>36673</c:v>
                </c:pt>
                <c:pt idx="2704">
                  <c:v>36674</c:v>
                </c:pt>
                <c:pt idx="2705">
                  <c:v>36675</c:v>
                </c:pt>
                <c:pt idx="2706">
                  <c:v>36676</c:v>
                </c:pt>
                <c:pt idx="2707">
                  <c:v>36677</c:v>
                </c:pt>
                <c:pt idx="2708">
                  <c:v>36678</c:v>
                </c:pt>
                <c:pt idx="2709">
                  <c:v>36679</c:v>
                </c:pt>
                <c:pt idx="2710">
                  <c:v>36680</c:v>
                </c:pt>
                <c:pt idx="2711">
                  <c:v>36681</c:v>
                </c:pt>
                <c:pt idx="2712">
                  <c:v>36682</c:v>
                </c:pt>
                <c:pt idx="2713">
                  <c:v>36683</c:v>
                </c:pt>
                <c:pt idx="2714">
                  <c:v>36684</c:v>
                </c:pt>
                <c:pt idx="2715">
                  <c:v>36685</c:v>
                </c:pt>
                <c:pt idx="2716">
                  <c:v>36686</c:v>
                </c:pt>
                <c:pt idx="2717">
                  <c:v>36687</c:v>
                </c:pt>
                <c:pt idx="2718">
                  <c:v>36688</c:v>
                </c:pt>
                <c:pt idx="2719">
                  <c:v>36689</c:v>
                </c:pt>
                <c:pt idx="2720">
                  <c:v>36690</c:v>
                </c:pt>
                <c:pt idx="2721">
                  <c:v>36691</c:v>
                </c:pt>
                <c:pt idx="2722">
                  <c:v>36692</c:v>
                </c:pt>
                <c:pt idx="2723">
                  <c:v>36693</c:v>
                </c:pt>
                <c:pt idx="2724">
                  <c:v>36694</c:v>
                </c:pt>
                <c:pt idx="2725">
                  <c:v>36695</c:v>
                </c:pt>
                <c:pt idx="2726">
                  <c:v>36696</c:v>
                </c:pt>
                <c:pt idx="2727">
                  <c:v>36697</c:v>
                </c:pt>
                <c:pt idx="2728">
                  <c:v>36698</c:v>
                </c:pt>
                <c:pt idx="2729">
                  <c:v>36699</c:v>
                </c:pt>
                <c:pt idx="2730">
                  <c:v>36700</c:v>
                </c:pt>
                <c:pt idx="2731">
                  <c:v>36701</c:v>
                </c:pt>
                <c:pt idx="2732">
                  <c:v>36702</c:v>
                </c:pt>
                <c:pt idx="2733">
                  <c:v>36703</c:v>
                </c:pt>
                <c:pt idx="2734">
                  <c:v>36704</c:v>
                </c:pt>
                <c:pt idx="2735">
                  <c:v>36705</c:v>
                </c:pt>
                <c:pt idx="2736">
                  <c:v>36706</c:v>
                </c:pt>
                <c:pt idx="2737">
                  <c:v>36707</c:v>
                </c:pt>
                <c:pt idx="2738">
                  <c:v>36708</c:v>
                </c:pt>
                <c:pt idx="2739">
                  <c:v>36709</c:v>
                </c:pt>
                <c:pt idx="2740">
                  <c:v>36710</c:v>
                </c:pt>
                <c:pt idx="2741">
                  <c:v>36711</c:v>
                </c:pt>
                <c:pt idx="2742">
                  <c:v>36712</c:v>
                </c:pt>
                <c:pt idx="2743">
                  <c:v>36713</c:v>
                </c:pt>
                <c:pt idx="2744">
                  <c:v>36714</c:v>
                </c:pt>
                <c:pt idx="2745">
                  <c:v>36715</c:v>
                </c:pt>
                <c:pt idx="2746">
                  <c:v>36716</c:v>
                </c:pt>
                <c:pt idx="2747">
                  <c:v>36717</c:v>
                </c:pt>
                <c:pt idx="2748">
                  <c:v>36718</c:v>
                </c:pt>
                <c:pt idx="2749">
                  <c:v>36719</c:v>
                </c:pt>
                <c:pt idx="2750">
                  <c:v>36720</c:v>
                </c:pt>
                <c:pt idx="2751">
                  <c:v>36721</c:v>
                </c:pt>
                <c:pt idx="2752">
                  <c:v>36722</c:v>
                </c:pt>
                <c:pt idx="2753">
                  <c:v>36723</c:v>
                </c:pt>
                <c:pt idx="2754">
                  <c:v>36724</c:v>
                </c:pt>
                <c:pt idx="2755">
                  <c:v>36725</c:v>
                </c:pt>
                <c:pt idx="2756">
                  <c:v>36726</c:v>
                </c:pt>
                <c:pt idx="2757">
                  <c:v>36727</c:v>
                </c:pt>
                <c:pt idx="2758">
                  <c:v>36728</c:v>
                </c:pt>
                <c:pt idx="2759">
                  <c:v>36729</c:v>
                </c:pt>
                <c:pt idx="2760">
                  <c:v>36730</c:v>
                </c:pt>
                <c:pt idx="2761">
                  <c:v>36731</c:v>
                </c:pt>
                <c:pt idx="2762">
                  <c:v>36732</c:v>
                </c:pt>
                <c:pt idx="2763">
                  <c:v>36733</c:v>
                </c:pt>
                <c:pt idx="2764">
                  <c:v>36734</c:v>
                </c:pt>
                <c:pt idx="2765">
                  <c:v>36735</c:v>
                </c:pt>
                <c:pt idx="2766">
                  <c:v>36736</c:v>
                </c:pt>
                <c:pt idx="2767">
                  <c:v>36737</c:v>
                </c:pt>
                <c:pt idx="2768">
                  <c:v>36738</c:v>
                </c:pt>
                <c:pt idx="2769">
                  <c:v>36739</c:v>
                </c:pt>
                <c:pt idx="2770">
                  <c:v>36740</c:v>
                </c:pt>
                <c:pt idx="2771">
                  <c:v>36741</c:v>
                </c:pt>
                <c:pt idx="2772">
                  <c:v>36742</c:v>
                </c:pt>
                <c:pt idx="2773">
                  <c:v>36743</c:v>
                </c:pt>
                <c:pt idx="2774">
                  <c:v>36744</c:v>
                </c:pt>
                <c:pt idx="2775">
                  <c:v>36745</c:v>
                </c:pt>
                <c:pt idx="2776">
                  <c:v>36746</c:v>
                </c:pt>
                <c:pt idx="2777">
                  <c:v>36747</c:v>
                </c:pt>
                <c:pt idx="2778">
                  <c:v>36748</c:v>
                </c:pt>
                <c:pt idx="2779">
                  <c:v>36749</c:v>
                </c:pt>
                <c:pt idx="2780">
                  <c:v>36750</c:v>
                </c:pt>
                <c:pt idx="2781">
                  <c:v>36751</c:v>
                </c:pt>
                <c:pt idx="2782">
                  <c:v>36752</c:v>
                </c:pt>
                <c:pt idx="2783">
                  <c:v>36753</c:v>
                </c:pt>
                <c:pt idx="2784">
                  <c:v>36754</c:v>
                </c:pt>
                <c:pt idx="2785">
                  <c:v>36755</c:v>
                </c:pt>
                <c:pt idx="2786">
                  <c:v>36756</c:v>
                </c:pt>
                <c:pt idx="2787">
                  <c:v>36757</c:v>
                </c:pt>
                <c:pt idx="2788">
                  <c:v>36758</c:v>
                </c:pt>
                <c:pt idx="2789">
                  <c:v>36759</c:v>
                </c:pt>
                <c:pt idx="2790">
                  <c:v>36760</c:v>
                </c:pt>
                <c:pt idx="2791">
                  <c:v>36761</c:v>
                </c:pt>
                <c:pt idx="2792">
                  <c:v>36762</c:v>
                </c:pt>
                <c:pt idx="2793">
                  <c:v>36763</c:v>
                </c:pt>
                <c:pt idx="2794">
                  <c:v>36764</c:v>
                </c:pt>
                <c:pt idx="2795">
                  <c:v>36765</c:v>
                </c:pt>
                <c:pt idx="2796">
                  <c:v>36766</c:v>
                </c:pt>
                <c:pt idx="2797">
                  <c:v>36767</c:v>
                </c:pt>
                <c:pt idx="2798">
                  <c:v>36768</c:v>
                </c:pt>
                <c:pt idx="2799">
                  <c:v>36769</c:v>
                </c:pt>
                <c:pt idx="2800">
                  <c:v>36770</c:v>
                </c:pt>
                <c:pt idx="2801">
                  <c:v>36771</c:v>
                </c:pt>
                <c:pt idx="2802">
                  <c:v>36772</c:v>
                </c:pt>
                <c:pt idx="2803">
                  <c:v>36773</c:v>
                </c:pt>
                <c:pt idx="2804">
                  <c:v>36774</c:v>
                </c:pt>
                <c:pt idx="2805">
                  <c:v>36775</c:v>
                </c:pt>
                <c:pt idx="2806">
                  <c:v>36776</c:v>
                </c:pt>
                <c:pt idx="2807">
                  <c:v>36777</c:v>
                </c:pt>
                <c:pt idx="2808">
                  <c:v>36778</c:v>
                </c:pt>
                <c:pt idx="2809">
                  <c:v>36779</c:v>
                </c:pt>
                <c:pt idx="2810">
                  <c:v>36780</c:v>
                </c:pt>
                <c:pt idx="2811">
                  <c:v>36781</c:v>
                </c:pt>
                <c:pt idx="2812">
                  <c:v>36782</c:v>
                </c:pt>
                <c:pt idx="2813">
                  <c:v>36783</c:v>
                </c:pt>
                <c:pt idx="2814">
                  <c:v>36784</c:v>
                </c:pt>
                <c:pt idx="2815">
                  <c:v>36785</c:v>
                </c:pt>
                <c:pt idx="2816">
                  <c:v>36786</c:v>
                </c:pt>
                <c:pt idx="2817">
                  <c:v>36787</c:v>
                </c:pt>
                <c:pt idx="2818">
                  <c:v>36788</c:v>
                </c:pt>
                <c:pt idx="2819">
                  <c:v>36789</c:v>
                </c:pt>
                <c:pt idx="2820">
                  <c:v>36790</c:v>
                </c:pt>
                <c:pt idx="2821">
                  <c:v>36791</c:v>
                </c:pt>
                <c:pt idx="2822">
                  <c:v>36792</c:v>
                </c:pt>
                <c:pt idx="2823">
                  <c:v>36793</c:v>
                </c:pt>
                <c:pt idx="2824">
                  <c:v>36794</c:v>
                </c:pt>
                <c:pt idx="2825">
                  <c:v>36795</c:v>
                </c:pt>
                <c:pt idx="2826">
                  <c:v>36796</c:v>
                </c:pt>
                <c:pt idx="2827">
                  <c:v>36797</c:v>
                </c:pt>
                <c:pt idx="2828">
                  <c:v>36798</c:v>
                </c:pt>
                <c:pt idx="2829">
                  <c:v>36799</c:v>
                </c:pt>
                <c:pt idx="2830">
                  <c:v>36800</c:v>
                </c:pt>
                <c:pt idx="2831">
                  <c:v>36801</c:v>
                </c:pt>
                <c:pt idx="2832">
                  <c:v>36802</c:v>
                </c:pt>
                <c:pt idx="2833">
                  <c:v>36803</c:v>
                </c:pt>
                <c:pt idx="2834">
                  <c:v>36804</c:v>
                </c:pt>
                <c:pt idx="2835">
                  <c:v>36805</c:v>
                </c:pt>
                <c:pt idx="2836">
                  <c:v>36806</c:v>
                </c:pt>
                <c:pt idx="2837">
                  <c:v>36807</c:v>
                </c:pt>
                <c:pt idx="2838">
                  <c:v>36808</c:v>
                </c:pt>
                <c:pt idx="2839">
                  <c:v>36809</c:v>
                </c:pt>
                <c:pt idx="2840">
                  <c:v>36810</c:v>
                </c:pt>
                <c:pt idx="2841">
                  <c:v>36811</c:v>
                </c:pt>
                <c:pt idx="2842">
                  <c:v>36812</c:v>
                </c:pt>
                <c:pt idx="2843">
                  <c:v>36813</c:v>
                </c:pt>
                <c:pt idx="2844">
                  <c:v>36814</c:v>
                </c:pt>
                <c:pt idx="2845">
                  <c:v>36815</c:v>
                </c:pt>
                <c:pt idx="2846">
                  <c:v>36816</c:v>
                </c:pt>
                <c:pt idx="2847">
                  <c:v>36817</c:v>
                </c:pt>
                <c:pt idx="2848">
                  <c:v>36818</c:v>
                </c:pt>
                <c:pt idx="2849">
                  <c:v>36819</c:v>
                </c:pt>
                <c:pt idx="2850">
                  <c:v>36820</c:v>
                </c:pt>
                <c:pt idx="2851">
                  <c:v>36821</c:v>
                </c:pt>
                <c:pt idx="2852">
                  <c:v>36822</c:v>
                </c:pt>
                <c:pt idx="2853">
                  <c:v>36823</c:v>
                </c:pt>
                <c:pt idx="2854">
                  <c:v>36824</c:v>
                </c:pt>
                <c:pt idx="2855">
                  <c:v>36825</c:v>
                </c:pt>
                <c:pt idx="2856">
                  <c:v>36826</c:v>
                </c:pt>
                <c:pt idx="2857">
                  <c:v>36827</c:v>
                </c:pt>
                <c:pt idx="2858">
                  <c:v>36828</c:v>
                </c:pt>
                <c:pt idx="2859">
                  <c:v>36829</c:v>
                </c:pt>
                <c:pt idx="2860">
                  <c:v>36830</c:v>
                </c:pt>
                <c:pt idx="2861">
                  <c:v>36831</c:v>
                </c:pt>
                <c:pt idx="2862">
                  <c:v>36832</c:v>
                </c:pt>
                <c:pt idx="2863">
                  <c:v>36833</c:v>
                </c:pt>
                <c:pt idx="2864">
                  <c:v>36834</c:v>
                </c:pt>
                <c:pt idx="2865">
                  <c:v>36835</c:v>
                </c:pt>
                <c:pt idx="2866">
                  <c:v>36836</c:v>
                </c:pt>
                <c:pt idx="2867">
                  <c:v>36837</c:v>
                </c:pt>
                <c:pt idx="2868">
                  <c:v>36838</c:v>
                </c:pt>
                <c:pt idx="2869">
                  <c:v>36839</c:v>
                </c:pt>
                <c:pt idx="2870">
                  <c:v>36840</c:v>
                </c:pt>
                <c:pt idx="2871">
                  <c:v>36841</c:v>
                </c:pt>
                <c:pt idx="2872">
                  <c:v>36842</c:v>
                </c:pt>
                <c:pt idx="2873">
                  <c:v>36843</c:v>
                </c:pt>
                <c:pt idx="2874">
                  <c:v>36844</c:v>
                </c:pt>
                <c:pt idx="2875">
                  <c:v>36845</c:v>
                </c:pt>
                <c:pt idx="2876">
                  <c:v>36846</c:v>
                </c:pt>
                <c:pt idx="2877">
                  <c:v>36847</c:v>
                </c:pt>
                <c:pt idx="2878">
                  <c:v>36848</c:v>
                </c:pt>
                <c:pt idx="2879">
                  <c:v>36849</c:v>
                </c:pt>
                <c:pt idx="2880">
                  <c:v>36850</c:v>
                </c:pt>
                <c:pt idx="2881">
                  <c:v>36851</c:v>
                </c:pt>
                <c:pt idx="2882">
                  <c:v>36852</c:v>
                </c:pt>
                <c:pt idx="2883">
                  <c:v>36853</c:v>
                </c:pt>
                <c:pt idx="2884">
                  <c:v>36854</c:v>
                </c:pt>
                <c:pt idx="2885">
                  <c:v>36855</c:v>
                </c:pt>
                <c:pt idx="2886">
                  <c:v>36856</c:v>
                </c:pt>
                <c:pt idx="2887">
                  <c:v>36857</c:v>
                </c:pt>
                <c:pt idx="2888">
                  <c:v>36858</c:v>
                </c:pt>
                <c:pt idx="2889">
                  <c:v>36859</c:v>
                </c:pt>
                <c:pt idx="2890">
                  <c:v>36860</c:v>
                </c:pt>
                <c:pt idx="2891">
                  <c:v>36861</c:v>
                </c:pt>
                <c:pt idx="2892">
                  <c:v>36862</c:v>
                </c:pt>
                <c:pt idx="2893">
                  <c:v>36863</c:v>
                </c:pt>
                <c:pt idx="2894">
                  <c:v>36864</c:v>
                </c:pt>
                <c:pt idx="2895">
                  <c:v>36865</c:v>
                </c:pt>
                <c:pt idx="2896">
                  <c:v>36866</c:v>
                </c:pt>
                <c:pt idx="2897">
                  <c:v>36867</c:v>
                </c:pt>
                <c:pt idx="2898">
                  <c:v>36868</c:v>
                </c:pt>
                <c:pt idx="2899">
                  <c:v>36869</c:v>
                </c:pt>
                <c:pt idx="2900">
                  <c:v>36870</c:v>
                </c:pt>
                <c:pt idx="2901">
                  <c:v>36871</c:v>
                </c:pt>
                <c:pt idx="2902">
                  <c:v>36872</c:v>
                </c:pt>
                <c:pt idx="2903">
                  <c:v>36873</c:v>
                </c:pt>
                <c:pt idx="2904">
                  <c:v>36874</c:v>
                </c:pt>
                <c:pt idx="2905">
                  <c:v>36875</c:v>
                </c:pt>
                <c:pt idx="2906">
                  <c:v>36876</c:v>
                </c:pt>
                <c:pt idx="2907">
                  <c:v>36877</c:v>
                </c:pt>
                <c:pt idx="2908">
                  <c:v>36878</c:v>
                </c:pt>
                <c:pt idx="2909">
                  <c:v>36879</c:v>
                </c:pt>
                <c:pt idx="2910">
                  <c:v>36880</c:v>
                </c:pt>
                <c:pt idx="2911">
                  <c:v>36881</c:v>
                </c:pt>
                <c:pt idx="2912">
                  <c:v>36882</c:v>
                </c:pt>
                <c:pt idx="2913">
                  <c:v>36883</c:v>
                </c:pt>
                <c:pt idx="2914">
                  <c:v>36884</c:v>
                </c:pt>
                <c:pt idx="2915">
                  <c:v>36885</c:v>
                </c:pt>
                <c:pt idx="2916">
                  <c:v>36886</c:v>
                </c:pt>
                <c:pt idx="2917">
                  <c:v>36887</c:v>
                </c:pt>
                <c:pt idx="2918">
                  <c:v>36888</c:v>
                </c:pt>
                <c:pt idx="2919">
                  <c:v>36889</c:v>
                </c:pt>
                <c:pt idx="2920">
                  <c:v>36890</c:v>
                </c:pt>
                <c:pt idx="2921">
                  <c:v>36891</c:v>
                </c:pt>
                <c:pt idx="2922">
                  <c:v>36892</c:v>
                </c:pt>
                <c:pt idx="2923">
                  <c:v>36893</c:v>
                </c:pt>
                <c:pt idx="2924">
                  <c:v>36894</c:v>
                </c:pt>
                <c:pt idx="2925">
                  <c:v>36895</c:v>
                </c:pt>
                <c:pt idx="2926">
                  <c:v>36896</c:v>
                </c:pt>
                <c:pt idx="2927">
                  <c:v>36897</c:v>
                </c:pt>
                <c:pt idx="2928">
                  <c:v>36898</c:v>
                </c:pt>
                <c:pt idx="2929">
                  <c:v>36899</c:v>
                </c:pt>
                <c:pt idx="2930">
                  <c:v>36900</c:v>
                </c:pt>
                <c:pt idx="2931">
                  <c:v>36901</c:v>
                </c:pt>
                <c:pt idx="2932">
                  <c:v>36902</c:v>
                </c:pt>
                <c:pt idx="2933">
                  <c:v>36903</c:v>
                </c:pt>
                <c:pt idx="2934">
                  <c:v>36904</c:v>
                </c:pt>
                <c:pt idx="2935">
                  <c:v>36905</c:v>
                </c:pt>
                <c:pt idx="2936">
                  <c:v>36906</c:v>
                </c:pt>
                <c:pt idx="2937">
                  <c:v>36907</c:v>
                </c:pt>
                <c:pt idx="2938">
                  <c:v>36908</c:v>
                </c:pt>
                <c:pt idx="2939">
                  <c:v>36909</c:v>
                </c:pt>
                <c:pt idx="2940">
                  <c:v>36910</c:v>
                </c:pt>
                <c:pt idx="2941">
                  <c:v>36911</c:v>
                </c:pt>
                <c:pt idx="2942">
                  <c:v>36912</c:v>
                </c:pt>
                <c:pt idx="2943">
                  <c:v>36913</c:v>
                </c:pt>
                <c:pt idx="2944">
                  <c:v>36914</c:v>
                </c:pt>
                <c:pt idx="2945">
                  <c:v>36915</c:v>
                </c:pt>
                <c:pt idx="2946">
                  <c:v>36916</c:v>
                </c:pt>
                <c:pt idx="2947">
                  <c:v>36917</c:v>
                </c:pt>
                <c:pt idx="2948">
                  <c:v>36918</c:v>
                </c:pt>
                <c:pt idx="2949">
                  <c:v>36919</c:v>
                </c:pt>
                <c:pt idx="2950">
                  <c:v>36920</c:v>
                </c:pt>
                <c:pt idx="2951">
                  <c:v>36921</c:v>
                </c:pt>
                <c:pt idx="2952">
                  <c:v>36922</c:v>
                </c:pt>
                <c:pt idx="2953">
                  <c:v>36923</c:v>
                </c:pt>
                <c:pt idx="2954">
                  <c:v>36924</c:v>
                </c:pt>
                <c:pt idx="2955">
                  <c:v>36925</c:v>
                </c:pt>
                <c:pt idx="2956">
                  <c:v>36926</c:v>
                </c:pt>
                <c:pt idx="2957">
                  <c:v>36927</c:v>
                </c:pt>
                <c:pt idx="2958">
                  <c:v>36928</c:v>
                </c:pt>
                <c:pt idx="2959">
                  <c:v>36929</c:v>
                </c:pt>
                <c:pt idx="2960">
                  <c:v>36930</c:v>
                </c:pt>
                <c:pt idx="2961">
                  <c:v>36931</c:v>
                </c:pt>
                <c:pt idx="2962">
                  <c:v>36932</c:v>
                </c:pt>
                <c:pt idx="2963">
                  <c:v>36933</c:v>
                </c:pt>
                <c:pt idx="2964">
                  <c:v>36934</c:v>
                </c:pt>
                <c:pt idx="2965">
                  <c:v>36935</c:v>
                </c:pt>
                <c:pt idx="2966">
                  <c:v>36936</c:v>
                </c:pt>
                <c:pt idx="2967">
                  <c:v>36937</c:v>
                </c:pt>
                <c:pt idx="2968">
                  <c:v>36938</c:v>
                </c:pt>
                <c:pt idx="2969">
                  <c:v>36939</c:v>
                </c:pt>
                <c:pt idx="2970">
                  <c:v>36940</c:v>
                </c:pt>
                <c:pt idx="2971">
                  <c:v>36941</c:v>
                </c:pt>
                <c:pt idx="2972">
                  <c:v>36942</c:v>
                </c:pt>
                <c:pt idx="2973">
                  <c:v>36943</c:v>
                </c:pt>
                <c:pt idx="2974">
                  <c:v>36944</c:v>
                </c:pt>
                <c:pt idx="2975">
                  <c:v>36945</c:v>
                </c:pt>
                <c:pt idx="2976">
                  <c:v>36946</c:v>
                </c:pt>
                <c:pt idx="2977">
                  <c:v>36947</c:v>
                </c:pt>
                <c:pt idx="2978">
                  <c:v>36948</c:v>
                </c:pt>
                <c:pt idx="2979">
                  <c:v>36949</c:v>
                </c:pt>
                <c:pt idx="2980">
                  <c:v>36950</c:v>
                </c:pt>
                <c:pt idx="2981">
                  <c:v>36951</c:v>
                </c:pt>
                <c:pt idx="2982">
                  <c:v>36952</c:v>
                </c:pt>
                <c:pt idx="2983">
                  <c:v>36953</c:v>
                </c:pt>
                <c:pt idx="2984">
                  <c:v>36954</c:v>
                </c:pt>
                <c:pt idx="2985">
                  <c:v>36955</c:v>
                </c:pt>
                <c:pt idx="2986">
                  <c:v>36956</c:v>
                </c:pt>
                <c:pt idx="2987">
                  <c:v>36957</c:v>
                </c:pt>
                <c:pt idx="2988">
                  <c:v>36958</c:v>
                </c:pt>
                <c:pt idx="2989">
                  <c:v>36959</c:v>
                </c:pt>
                <c:pt idx="2990">
                  <c:v>36960</c:v>
                </c:pt>
                <c:pt idx="2991">
                  <c:v>36961</c:v>
                </c:pt>
                <c:pt idx="2992">
                  <c:v>36962</c:v>
                </c:pt>
                <c:pt idx="2993">
                  <c:v>36963</c:v>
                </c:pt>
                <c:pt idx="2994">
                  <c:v>36964</c:v>
                </c:pt>
                <c:pt idx="2995">
                  <c:v>36965</c:v>
                </c:pt>
                <c:pt idx="2996">
                  <c:v>36966</c:v>
                </c:pt>
                <c:pt idx="2997">
                  <c:v>36967</c:v>
                </c:pt>
                <c:pt idx="2998">
                  <c:v>36968</c:v>
                </c:pt>
                <c:pt idx="2999">
                  <c:v>36969</c:v>
                </c:pt>
                <c:pt idx="3000">
                  <c:v>36970</c:v>
                </c:pt>
                <c:pt idx="3001">
                  <c:v>36971</c:v>
                </c:pt>
                <c:pt idx="3002">
                  <c:v>36972</c:v>
                </c:pt>
                <c:pt idx="3003">
                  <c:v>36973</c:v>
                </c:pt>
                <c:pt idx="3004">
                  <c:v>36974</c:v>
                </c:pt>
                <c:pt idx="3005">
                  <c:v>36975</c:v>
                </c:pt>
                <c:pt idx="3006">
                  <c:v>36976</c:v>
                </c:pt>
                <c:pt idx="3007">
                  <c:v>36977</c:v>
                </c:pt>
                <c:pt idx="3008">
                  <c:v>36978</c:v>
                </c:pt>
                <c:pt idx="3009">
                  <c:v>36979</c:v>
                </c:pt>
                <c:pt idx="3010">
                  <c:v>36980</c:v>
                </c:pt>
                <c:pt idx="3011">
                  <c:v>36981</c:v>
                </c:pt>
                <c:pt idx="3012">
                  <c:v>36982</c:v>
                </c:pt>
                <c:pt idx="3013">
                  <c:v>36983</c:v>
                </c:pt>
                <c:pt idx="3014">
                  <c:v>36984</c:v>
                </c:pt>
                <c:pt idx="3015">
                  <c:v>36985</c:v>
                </c:pt>
                <c:pt idx="3016">
                  <c:v>36986</c:v>
                </c:pt>
                <c:pt idx="3017">
                  <c:v>36987</c:v>
                </c:pt>
                <c:pt idx="3018">
                  <c:v>36988</c:v>
                </c:pt>
                <c:pt idx="3019">
                  <c:v>36989</c:v>
                </c:pt>
                <c:pt idx="3020">
                  <c:v>36990</c:v>
                </c:pt>
                <c:pt idx="3021">
                  <c:v>36991</c:v>
                </c:pt>
                <c:pt idx="3022">
                  <c:v>36992</c:v>
                </c:pt>
                <c:pt idx="3023">
                  <c:v>36993</c:v>
                </c:pt>
                <c:pt idx="3024">
                  <c:v>36994</c:v>
                </c:pt>
                <c:pt idx="3025">
                  <c:v>36995</c:v>
                </c:pt>
                <c:pt idx="3026">
                  <c:v>36996</c:v>
                </c:pt>
                <c:pt idx="3027">
                  <c:v>36997</c:v>
                </c:pt>
                <c:pt idx="3028">
                  <c:v>36998</c:v>
                </c:pt>
                <c:pt idx="3029">
                  <c:v>36999</c:v>
                </c:pt>
                <c:pt idx="3030">
                  <c:v>37000</c:v>
                </c:pt>
                <c:pt idx="3031">
                  <c:v>37001</c:v>
                </c:pt>
                <c:pt idx="3032">
                  <c:v>37002</c:v>
                </c:pt>
                <c:pt idx="3033">
                  <c:v>37003</c:v>
                </c:pt>
                <c:pt idx="3034">
                  <c:v>37004</c:v>
                </c:pt>
                <c:pt idx="3035">
                  <c:v>37005</c:v>
                </c:pt>
                <c:pt idx="3036">
                  <c:v>37006</c:v>
                </c:pt>
                <c:pt idx="3037">
                  <c:v>37007</c:v>
                </c:pt>
                <c:pt idx="3038">
                  <c:v>37008</c:v>
                </c:pt>
                <c:pt idx="3039">
                  <c:v>37009</c:v>
                </c:pt>
                <c:pt idx="3040">
                  <c:v>37010</c:v>
                </c:pt>
                <c:pt idx="3041">
                  <c:v>37011</c:v>
                </c:pt>
                <c:pt idx="3042">
                  <c:v>37012</c:v>
                </c:pt>
                <c:pt idx="3043">
                  <c:v>37013</c:v>
                </c:pt>
                <c:pt idx="3044">
                  <c:v>37014</c:v>
                </c:pt>
                <c:pt idx="3045">
                  <c:v>37015</c:v>
                </c:pt>
                <c:pt idx="3046">
                  <c:v>37016</c:v>
                </c:pt>
                <c:pt idx="3047">
                  <c:v>37017</c:v>
                </c:pt>
                <c:pt idx="3048">
                  <c:v>37018</c:v>
                </c:pt>
                <c:pt idx="3049">
                  <c:v>37019</c:v>
                </c:pt>
                <c:pt idx="3050">
                  <c:v>37020</c:v>
                </c:pt>
                <c:pt idx="3051">
                  <c:v>37021</c:v>
                </c:pt>
                <c:pt idx="3052">
                  <c:v>37022</c:v>
                </c:pt>
                <c:pt idx="3053">
                  <c:v>37023</c:v>
                </c:pt>
                <c:pt idx="3054">
                  <c:v>37024</c:v>
                </c:pt>
                <c:pt idx="3055">
                  <c:v>37025</c:v>
                </c:pt>
                <c:pt idx="3056">
                  <c:v>37026</c:v>
                </c:pt>
                <c:pt idx="3057">
                  <c:v>37027</c:v>
                </c:pt>
                <c:pt idx="3058">
                  <c:v>37028</c:v>
                </c:pt>
                <c:pt idx="3059">
                  <c:v>37029</c:v>
                </c:pt>
                <c:pt idx="3060">
                  <c:v>37030</c:v>
                </c:pt>
                <c:pt idx="3061">
                  <c:v>37031</c:v>
                </c:pt>
                <c:pt idx="3062">
                  <c:v>37032</c:v>
                </c:pt>
                <c:pt idx="3063">
                  <c:v>37033</c:v>
                </c:pt>
                <c:pt idx="3064">
                  <c:v>37034</c:v>
                </c:pt>
                <c:pt idx="3065">
                  <c:v>37035</c:v>
                </c:pt>
                <c:pt idx="3066">
                  <c:v>37036</c:v>
                </c:pt>
                <c:pt idx="3067">
                  <c:v>37037</c:v>
                </c:pt>
                <c:pt idx="3068">
                  <c:v>37038</c:v>
                </c:pt>
                <c:pt idx="3069">
                  <c:v>37039</c:v>
                </c:pt>
                <c:pt idx="3070">
                  <c:v>37040</c:v>
                </c:pt>
                <c:pt idx="3071">
                  <c:v>37041</c:v>
                </c:pt>
                <c:pt idx="3072">
                  <c:v>37042</c:v>
                </c:pt>
                <c:pt idx="3073">
                  <c:v>37043</c:v>
                </c:pt>
                <c:pt idx="3074">
                  <c:v>37044</c:v>
                </c:pt>
                <c:pt idx="3075">
                  <c:v>37045</c:v>
                </c:pt>
                <c:pt idx="3076">
                  <c:v>37046</c:v>
                </c:pt>
                <c:pt idx="3077">
                  <c:v>37047</c:v>
                </c:pt>
                <c:pt idx="3078">
                  <c:v>37048</c:v>
                </c:pt>
                <c:pt idx="3079">
                  <c:v>37049</c:v>
                </c:pt>
                <c:pt idx="3080">
                  <c:v>37050</c:v>
                </c:pt>
                <c:pt idx="3081">
                  <c:v>37051</c:v>
                </c:pt>
                <c:pt idx="3082">
                  <c:v>37052</c:v>
                </c:pt>
                <c:pt idx="3083">
                  <c:v>37053</c:v>
                </c:pt>
                <c:pt idx="3084">
                  <c:v>37054</c:v>
                </c:pt>
                <c:pt idx="3085">
                  <c:v>37055</c:v>
                </c:pt>
                <c:pt idx="3086">
                  <c:v>37056</c:v>
                </c:pt>
                <c:pt idx="3087">
                  <c:v>37057</c:v>
                </c:pt>
                <c:pt idx="3088">
                  <c:v>37058</c:v>
                </c:pt>
                <c:pt idx="3089">
                  <c:v>37059</c:v>
                </c:pt>
                <c:pt idx="3090">
                  <c:v>37060</c:v>
                </c:pt>
                <c:pt idx="3091">
                  <c:v>37061</c:v>
                </c:pt>
                <c:pt idx="3092">
                  <c:v>37062</c:v>
                </c:pt>
                <c:pt idx="3093">
                  <c:v>37063</c:v>
                </c:pt>
                <c:pt idx="3094">
                  <c:v>37064</c:v>
                </c:pt>
                <c:pt idx="3095">
                  <c:v>37065</c:v>
                </c:pt>
                <c:pt idx="3096">
                  <c:v>37066</c:v>
                </c:pt>
                <c:pt idx="3097">
                  <c:v>37067</c:v>
                </c:pt>
                <c:pt idx="3098">
                  <c:v>37068</c:v>
                </c:pt>
                <c:pt idx="3099">
                  <c:v>37069</c:v>
                </c:pt>
                <c:pt idx="3100">
                  <c:v>37070</c:v>
                </c:pt>
                <c:pt idx="3101">
                  <c:v>37071</c:v>
                </c:pt>
                <c:pt idx="3102">
                  <c:v>37072</c:v>
                </c:pt>
                <c:pt idx="3103">
                  <c:v>37073</c:v>
                </c:pt>
                <c:pt idx="3104">
                  <c:v>37074</c:v>
                </c:pt>
                <c:pt idx="3105">
                  <c:v>37075</c:v>
                </c:pt>
                <c:pt idx="3106">
                  <c:v>37076</c:v>
                </c:pt>
                <c:pt idx="3107">
                  <c:v>37077</c:v>
                </c:pt>
                <c:pt idx="3108">
                  <c:v>37078</c:v>
                </c:pt>
                <c:pt idx="3109">
                  <c:v>37079</c:v>
                </c:pt>
                <c:pt idx="3110">
                  <c:v>37080</c:v>
                </c:pt>
                <c:pt idx="3111">
                  <c:v>37081</c:v>
                </c:pt>
                <c:pt idx="3112">
                  <c:v>37082</c:v>
                </c:pt>
                <c:pt idx="3113">
                  <c:v>37083</c:v>
                </c:pt>
                <c:pt idx="3114">
                  <c:v>37084</c:v>
                </c:pt>
                <c:pt idx="3115">
                  <c:v>37085</c:v>
                </c:pt>
                <c:pt idx="3116">
                  <c:v>37086</c:v>
                </c:pt>
                <c:pt idx="3117">
                  <c:v>37087</c:v>
                </c:pt>
                <c:pt idx="3118">
                  <c:v>37088</c:v>
                </c:pt>
                <c:pt idx="3119">
                  <c:v>37089</c:v>
                </c:pt>
                <c:pt idx="3120">
                  <c:v>37090</c:v>
                </c:pt>
                <c:pt idx="3121">
                  <c:v>37091</c:v>
                </c:pt>
                <c:pt idx="3122">
                  <c:v>37092</c:v>
                </c:pt>
                <c:pt idx="3123">
                  <c:v>37093</c:v>
                </c:pt>
                <c:pt idx="3124">
                  <c:v>37094</c:v>
                </c:pt>
                <c:pt idx="3125">
                  <c:v>37095</c:v>
                </c:pt>
                <c:pt idx="3126">
                  <c:v>37096</c:v>
                </c:pt>
                <c:pt idx="3127">
                  <c:v>37097</c:v>
                </c:pt>
                <c:pt idx="3128">
                  <c:v>37098</c:v>
                </c:pt>
                <c:pt idx="3129">
                  <c:v>37099</c:v>
                </c:pt>
                <c:pt idx="3130">
                  <c:v>37100</c:v>
                </c:pt>
                <c:pt idx="3131">
                  <c:v>37101</c:v>
                </c:pt>
                <c:pt idx="3132">
                  <c:v>37102</c:v>
                </c:pt>
                <c:pt idx="3133">
                  <c:v>37103</c:v>
                </c:pt>
                <c:pt idx="3134">
                  <c:v>37104</c:v>
                </c:pt>
                <c:pt idx="3135">
                  <c:v>37105</c:v>
                </c:pt>
                <c:pt idx="3136">
                  <c:v>37106</c:v>
                </c:pt>
                <c:pt idx="3137">
                  <c:v>37107</c:v>
                </c:pt>
                <c:pt idx="3138">
                  <c:v>37108</c:v>
                </c:pt>
                <c:pt idx="3139">
                  <c:v>37109</c:v>
                </c:pt>
                <c:pt idx="3140">
                  <c:v>37110</c:v>
                </c:pt>
                <c:pt idx="3141">
                  <c:v>37111</c:v>
                </c:pt>
                <c:pt idx="3142">
                  <c:v>37112</c:v>
                </c:pt>
                <c:pt idx="3143">
                  <c:v>37113</c:v>
                </c:pt>
                <c:pt idx="3144">
                  <c:v>37114</c:v>
                </c:pt>
                <c:pt idx="3145">
                  <c:v>37115</c:v>
                </c:pt>
                <c:pt idx="3146">
                  <c:v>37116</c:v>
                </c:pt>
                <c:pt idx="3147">
                  <c:v>37117</c:v>
                </c:pt>
                <c:pt idx="3148">
                  <c:v>37118</c:v>
                </c:pt>
                <c:pt idx="3149">
                  <c:v>37119</c:v>
                </c:pt>
                <c:pt idx="3150">
                  <c:v>37120</c:v>
                </c:pt>
                <c:pt idx="3151">
                  <c:v>37121</c:v>
                </c:pt>
                <c:pt idx="3152">
                  <c:v>37122</c:v>
                </c:pt>
                <c:pt idx="3153">
                  <c:v>37123</c:v>
                </c:pt>
                <c:pt idx="3154">
                  <c:v>37124</c:v>
                </c:pt>
                <c:pt idx="3155">
                  <c:v>37125</c:v>
                </c:pt>
                <c:pt idx="3156">
                  <c:v>37126</c:v>
                </c:pt>
                <c:pt idx="3157">
                  <c:v>37127</c:v>
                </c:pt>
                <c:pt idx="3158">
                  <c:v>37128</c:v>
                </c:pt>
                <c:pt idx="3159">
                  <c:v>37129</c:v>
                </c:pt>
                <c:pt idx="3160">
                  <c:v>37130</c:v>
                </c:pt>
                <c:pt idx="3161">
                  <c:v>37131</c:v>
                </c:pt>
                <c:pt idx="3162">
                  <c:v>37132</c:v>
                </c:pt>
                <c:pt idx="3163">
                  <c:v>37133</c:v>
                </c:pt>
                <c:pt idx="3164">
                  <c:v>37134</c:v>
                </c:pt>
                <c:pt idx="3165">
                  <c:v>37135</c:v>
                </c:pt>
                <c:pt idx="3166">
                  <c:v>37136</c:v>
                </c:pt>
                <c:pt idx="3167">
                  <c:v>37137</c:v>
                </c:pt>
                <c:pt idx="3168">
                  <c:v>37138</c:v>
                </c:pt>
                <c:pt idx="3169">
                  <c:v>37139</c:v>
                </c:pt>
                <c:pt idx="3170">
                  <c:v>37140</c:v>
                </c:pt>
                <c:pt idx="3171">
                  <c:v>37141</c:v>
                </c:pt>
                <c:pt idx="3172">
                  <c:v>37142</c:v>
                </c:pt>
                <c:pt idx="3173">
                  <c:v>37143</c:v>
                </c:pt>
                <c:pt idx="3174">
                  <c:v>37144</c:v>
                </c:pt>
                <c:pt idx="3175">
                  <c:v>37145</c:v>
                </c:pt>
                <c:pt idx="3176">
                  <c:v>37146</c:v>
                </c:pt>
                <c:pt idx="3177">
                  <c:v>37147</c:v>
                </c:pt>
                <c:pt idx="3178">
                  <c:v>37148</c:v>
                </c:pt>
                <c:pt idx="3179">
                  <c:v>37149</c:v>
                </c:pt>
                <c:pt idx="3180">
                  <c:v>37150</c:v>
                </c:pt>
                <c:pt idx="3181">
                  <c:v>37151</c:v>
                </c:pt>
                <c:pt idx="3182">
                  <c:v>37152</c:v>
                </c:pt>
                <c:pt idx="3183">
                  <c:v>37153</c:v>
                </c:pt>
                <c:pt idx="3184">
                  <c:v>37154</c:v>
                </c:pt>
                <c:pt idx="3185">
                  <c:v>37155</c:v>
                </c:pt>
                <c:pt idx="3186">
                  <c:v>37156</c:v>
                </c:pt>
                <c:pt idx="3187">
                  <c:v>37157</c:v>
                </c:pt>
                <c:pt idx="3188">
                  <c:v>37158</c:v>
                </c:pt>
                <c:pt idx="3189">
                  <c:v>37159</c:v>
                </c:pt>
                <c:pt idx="3190">
                  <c:v>37160</c:v>
                </c:pt>
                <c:pt idx="3191">
                  <c:v>37161</c:v>
                </c:pt>
                <c:pt idx="3192">
                  <c:v>37162</c:v>
                </c:pt>
                <c:pt idx="3193">
                  <c:v>37163</c:v>
                </c:pt>
                <c:pt idx="3194">
                  <c:v>37164</c:v>
                </c:pt>
                <c:pt idx="3195">
                  <c:v>37165</c:v>
                </c:pt>
                <c:pt idx="3196">
                  <c:v>37166</c:v>
                </c:pt>
                <c:pt idx="3197">
                  <c:v>37167</c:v>
                </c:pt>
                <c:pt idx="3198">
                  <c:v>37168</c:v>
                </c:pt>
                <c:pt idx="3199">
                  <c:v>37169</c:v>
                </c:pt>
                <c:pt idx="3200">
                  <c:v>37170</c:v>
                </c:pt>
                <c:pt idx="3201">
                  <c:v>37171</c:v>
                </c:pt>
                <c:pt idx="3202">
                  <c:v>37172</c:v>
                </c:pt>
                <c:pt idx="3203">
                  <c:v>37173</c:v>
                </c:pt>
                <c:pt idx="3204">
                  <c:v>37174</c:v>
                </c:pt>
                <c:pt idx="3205">
                  <c:v>37175</c:v>
                </c:pt>
                <c:pt idx="3206">
                  <c:v>37176</c:v>
                </c:pt>
                <c:pt idx="3207">
                  <c:v>37177</c:v>
                </c:pt>
                <c:pt idx="3208">
                  <c:v>37178</c:v>
                </c:pt>
                <c:pt idx="3209">
                  <c:v>37179</c:v>
                </c:pt>
                <c:pt idx="3210">
                  <c:v>37180</c:v>
                </c:pt>
                <c:pt idx="3211">
                  <c:v>37181</c:v>
                </c:pt>
                <c:pt idx="3212">
                  <c:v>37182</c:v>
                </c:pt>
                <c:pt idx="3213">
                  <c:v>37183</c:v>
                </c:pt>
                <c:pt idx="3214">
                  <c:v>37184</c:v>
                </c:pt>
                <c:pt idx="3215">
                  <c:v>37185</c:v>
                </c:pt>
                <c:pt idx="3216">
                  <c:v>37186</c:v>
                </c:pt>
                <c:pt idx="3217">
                  <c:v>37187</c:v>
                </c:pt>
                <c:pt idx="3218">
                  <c:v>37188</c:v>
                </c:pt>
                <c:pt idx="3219">
                  <c:v>37189</c:v>
                </c:pt>
                <c:pt idx="3220">
                  <c:v>37190</c:v>
                </c:pt>
                <c:pt idx="3221">
                  <c:v>37191</c:v>
                </c:pt>
                <c:pt idx="3222">
                  <c:v>37192</c:v>
                </c:pt>
                <c:pt idx="3223">
                  <c:v>37193</c:v>
                </c:pt>
                <c:pt idx="3224">
                  <c:v>37194</c:v>
                </c:pt>
                <c:pt idx="3225">
                  <c:v>37195</c:v>
                </c:pt>
                <c:pt idx="3226">
                  <c:v>37196</c:v>
                </c:pt>
                <c:pt idx="3227">
                  <c:v>37197</c:v>
                </c:pt>
                <c:pt idx="3228">
                  <c:v>37198</c:v>
                </c:pt>
                <c:pt idx="3229">
                  <c:v>37199</c:v>
                </c:pt>
                <c:pt idx="3230">
                  <c:v>37200</c:v>
                </c:pt>
                <c:pt idx="3231">
                  <c:v>37201</c:v>
                </c:pt>
                <c:pt idx="3232">
                  <c:v>37202</c:v>
                </c:pt>
                <c:pt idx="3233">
                  <c:v>37203</c:v>
                </c:pt>
                <c:pt idx="3234">
                  <c:v>37204</c:v>
                </c:pt>
                <c:pt idx="3235">
                  <c:v>37205</c:v>
                </c:pt>
                <c:pt idx="3236">
                  <c:v>37206</c:v>
                </c:pt>
                <c:pt idx="3237">
                  <c:v>37207</c:v>
                </c:pt>
                <c:pt idx="3238">
                  <c:v>37208</c:v>
                </c:pt>
                <c:pt idx="3239">
                  <c:v>37209</c:v>
                </c:pt>
                <c:pt idx="3240">
                  <c:v>37210</c:v>
                </c:pt>
                <c:pt idx="3241">
                  <c:v>37211</c:v>
                </c:pt>
                <c:pt idx="3242">
                  <c:v>37212</c:v>
                </c:pt>
                <c:pt idx="3243">
                  <c:v>37213</c:v>
                </c:pt>
                <c:pt idx="3244">
                  <c:v>37214</c:v>
                </c:pt>
                <c:pt idx="3245">
                  <c:v>37215</c:v>
                </c:pt>
                <c:pt idx="3246">
                  <c:v>37216</c:v>
                </c:pt>
                <c:pt idx="3247">
                  <c:v>37217</c:v>
                </c:pt>
                <c:pt idx="3248">
                  <c:v>37218</c:v>
                </c:pt>
                <c:pt idx="3249">
                  <c:v>37219</c:v>
                </c:pt>
                <c:pt idx="3250">
                  <c:v>37220</c:v>
                </c:pt>
                <c:pt idx="3251">
                  <c:v>37221</c:v>
                </c:pt>
                <c:pt idx="3252">
                  <c:v>37222</c:v>
                </c:pt>
                <c:pt idx="3253">
                  <c:v>37223</c:v>
                </c:pt>
                <c:pt idx="3254">
                  <c:v>37224</c:v>
                </c:pt>
                <c:pt idx="3255">
                  <c:v>37225</c:v>
                </c:pt>
                <c:pt idx="3256">
                  <c:v>37226</c:v>
                </c:pt>
                <c:pt idx="3257">
                  <c:v>37227</c:v>
                </c:pt>
                <c:pt idx="3258">
                  <c:v>37228</c:v>
                </c:pt>
                <c:pt idx="3259">
                  <c:v>37229</c:v>
                </c:pt>
                <c:pt idx="3260">
                  <c:v>37230</c:v>
                </c:pt>
                <c:pt idx="3261">
                  <c:v>37231</c:v>
                </c:pt>
                <c:pt idx="3262">
                  <c:v>37232</c:v>
                </c:pt>
                <c:pt idx="3263">
                  <c:v>37233</c:v>
                </c:pt>
                <c:pt idx="3264">
                  <c:v>37234</c:v>
                </c:pt>
                <c:pt idx="3265">
                  <c:v>37235</c:v>
                </c:pt>
                <c:pt idx="3266">
                  <c:v>37236</c:v>
                </c:pt>
                <c:pt idx="3267">
                  <c:v>37237</c:v>
                </c:pt>
                <c:pt idx="3268">
                  <c:v>37238</c:v>
                </c:pt>
                <c:pt idx="3269">
                  <c:v>37239</c:v>
                </c:pt>
                <c:pt idx="3270">
                  <c:v>37240</c:v>
                </c:pt>
                <c:pt idx="3271">
                  <c:v>37241</c:v>
                </c:pt>
                <c:pt idx="3272">
                  <c:v>37242</c:v>
                </c:pt>
                <c:pt idx="3273">
                  <c:v>37243</c:v>
                </c:pt>
                <c:pt idx="3274">
                  <c:v>37244</c:v>
                </c:pt>
                <c:pt idx="3275">
                  <c:v>37245</c:v>
                </c:pt>
                <c:pt idx="3276">
                  <c:v>37246</c:v>
                </c:pt>
                <c:pt idx="3277">
                  <c:v>37247</c:v>
                </c:pt>
                <c:pt idx="3278">
                  <c:v>37248</c:v>
                </c:pt>
                <c:pt idx="3279">
                  <c:v>37249</c:v>
                </c:pt>
                <c:pt idx="3280">
                  <c:v>37250</c:v>
                </c:pt>
                <c:pt idx="3281">
                  <c:v>37251</c:v>
                </c:pt>
                <c:pt idx="3282">
                  <c:v>37252</c:v>
                </c:pt>
                <c:pt idx="3283">
                  <c:v>37253</c:v>
                </c:pt>
                <c:pt idx="3284">
                  <c:v>37254</c:v>
                </c:pt>
                <c:pt idx="3285">
                  <c:v>37255</c:v>
                </c:pt>
                <c:pt idx="3286">
                  <c:v>37256</c:v>
                </c:pt>
                <c:pt idx="3287">
                  <c:v>37257</c:v>
                </c:pt>
                <c:pt idx="3288">
                  <c:v>37258</c:v>
                </c:pt>
                <c:pt idx="3289">
                  <c:v>37259</c:v>
                </c:pt>
                <c:pt idx="3290">
                  <c:v>37260</c:v>
                </c:pt>
                <c:pt idx="3291">
                  <c:v>37261</c:v>
                </c:pt>
                <c:pt idx="3292">
                  <c:v>37262</c:v>
                </c:pt>
                <c:pt idx="3293">
                  <c:v>37263</c:v>
                </c:pt>
                <c:pt idx="3294">
                  <c:v>37264</c:v>
                </c:pt>
                <c:pt idx="3295">
                  <c:v>37265</c:v>
                </c:pt>
                <c:pt idx="3296">
                  <c:v>37266</c:v>
                </c:pt>
                <c:pt idx="3297">
                  <c:v>37267</c:v>
                </c:pt>
                <c:pt idx="3298">
                  <c:v>37268</c:v>
                </c:pt>
                <c:pt idx="3299">
                  <c:v>37269</c:v>
                </c:pt>
                <c:pt idx="3300">
                  <c:v>37270</c:v>
                </c:pt>
                <c:pt idx="3301">
                  <c:v>37271</c:v>
                </c:pt>
                <c:pt idx="3302">
                  <c:v>37272</c:v>
                </c:pt>
                <c:pt idx="3303">
                  <c:v>37273</c:v>
                </c:pt>
                <c:pt idx="3304">
                  <c:v>37274</c:v>
                </c:pt>
                <c:pt idx="3305">
                  <c:v>37275</c:v>
                </c:pt>
                <c:pt idx="3306">
                  <c:v>37276</c:v>
                </c:pt>
                <c:pt idx="3307">
                  <c:v>37277</c:v>
                </c:pt>
                <c:pt idx="3308">
                  <c:v>37278</c:v>
                </c:pt>
                <c:pt idx="3309">
                  <c:v>37279</c:v>
                </c:pt>
                <c:pt idx="3310">
                  <c:v>37280</c:v>
                </c:pt>
                <c:pt idx="3311">
                  <c:v>37281</c:v>
                </c:pt>
                <c:pt idx="3312">
                  <c:v>37282</c:v>
                </c:pt>
                <c:pt idx="3313">
                  <c:v>37283</c:v>
                </c:pt>
                <c:pt idx="3314">
                  <c:v>37284</c:v>
                </c:pt>
                <c:pt idx="3315">
                  <c:v>37285</c:v>
                </c:pt>
                <c:pt idx="3316">
                  <c:v>37286</c:v>
                </c:pt>
                <c:pt idx="3317">
                  <c:v>37287</c:v>
                </c:pt>
                <c:pt idx="3318">
                  <c:v>37288</c:v>
                </c:pt>
                <c:pt idx="3319">
                  <c:v>37289</c:v>
                </c:pt>
                <c:pt idx="3320">
                  <c:v>37290</c:v>
                </c:pt>
                <c:pt idx="3321">
                  <c:v>37291</c:v>
                </c:pt>
                <c:pt idx="3322">
                  <c:v>37292</c:v>
                </c:pt>
                <c:pt idx="3323">
                  <c:v>37293</c:v>
                </c:pt>
                <c:pt idx="3324">
                  <c:v>37294</c:v>
                </c:pt>
                <c:pt idx="3325">
                  <c:v>37295</c:v>
                </c:pt>
                <c:pt idx="3326">
                  <c:v>37296</c:v>
                </c:pt>
                <c:pt idx="3327">
                  <c:v>37297</c:v>
                </c:pt>
                <c:pt idx="3328">
                  <c:v>37298</c:v>
                </c:pt>
                <c:pt idx="3329">
                  <c:v>37299</c:v>
                </c:pt>
                <c:pt idx="3330">
                  <c:v>37300</c:v>
                </c:pt>
                <c:pt idx="3331">
                  <c:v>37301</c:v>
                </c:pt>
                <c:pt idx="3332">
                  <c:v>37302</c:v>
                </c:pt>
                <c:pt idx="3333">
                  <c:v>37303</c:v>
                </c:pt>
                <c:pt idx="3334">
                  <c:v>37304</c:v>
                </c:pt>
                <c:pt idx="3335">
                  <c:v>37305</c:v>
                </c:pt>
                <c:pt idx="3336">
                  <c:v>37306</c:v>
                </c:pt>
                <c:pt idx="3337">
                  <c:v>37307</c:v>
                </c:pt>
                <c:pt idx="3338">
                  <c:v>37308</c:v>
                </c:pt>
                <c:pt idx="3339">
                  <c:v>37309</c:v>
                </c:pt>
                <c:pt idx="3340">
                  <c:v>37310</c:v>
                </c:pt>
                <c:pt idx="3341">
                  <c:v>37311</c:v>
                </c:pt>
                <c:pt idx="3342">
                  <c:v>37312</c:v>
                </c:pt>
                <c:pt idx="3343">
                  <c:v>37313</c:v>
                </c:pt>
                <c:pt idx="3344">
                  <c:v>37314</c:v>
                </c:pt>
                <c:pt idx="3345">
                  <c:v>37315</c:v>
                </c:pt>
                <c:pt idx="3346">
                  <c:v>37316</c:v>
                </c:pt>
                <c:pt idx="3347">
                  <c:v>37317</c:v>
                </c:pt>
                <c:pt idx="3348">
                  <c:v>37318</c:v>
                </c:pt>
                <c:pt idx="3349">
                  <c:v>37319</c:v>
                </c:pt>
                <c:pt idx="3350">
                  <c:v>37320</c:v>
                </c:pt>
                <c:pt idx="3351">
                  <c:v>37321</c:v>
                </c:pt>
                <c:pt idx="3352">
                  <c:v>37322</c:v>
                </c:pt>
                <c:pt idx="3353">
                  <c:v>37323</c:v>
                </c:pt>
                <c:pt idx="3354">
                  <c:v>37324</c:v>
                </c:pt>
                <c:pt idx="3355">
                  <c:v>37325</c:v>
                </c:pt>
                <c:pt idx="3356">
                  <c:v>37326</c:v>
                </c:pt>
                <c:pt idx="3357">
                  <c:v>37327</c:v>
                </c:pt>
                <c:pt idx="3358">
                  <c:v>37328</c:v>
                </c:pt>
                <c:pt idx="3359">
                  <c:v>37329</c:v>
                </c:pt>
                <c:pt idx="3360">
                  <c:v>37330</c:v>
                </c:pt>
                <c:pt idx="3361">
                  <c:v>37331</c:v>
                </c:pt>
                <c:pt idx="3362">
                  <c:v>37332</c:v>
                </c:pt>
                <c:pt idx="3363">
                  <c:v>37333</c:v>
                </c:pt>
                <c:pt idx="3364">
                  <c:v>37334</c:v>
                </c:pt>
                <c:pt idx="3365">
                  <c:v>37335</c:v>
                </c:pt>
                <c:pt idx="3366">
                  <c:v>37336</c:v>
                </c:pt>
                <c:pt idx="3367">
                  <c:v>37337</c:v>
                </c:pt>
                <c:pt idx="3368">
                  <c:v>37338</c:v>
                </c:pt>
                <c:pt idx="3369">
                  <c:v>37339</c:v>
                </c:pt>
                <c:pt idx="3370">
                  <c:v>37340</c:v>
                </c:pt>
                <c:pt idx="3371">
                  <c:v>37341</c:v>
                </c:pt>
                <c:pt idx="3372">
                  <c:v>37342</c:v>
                </c:pt>
                <c:pt idx="3373">
                  <c:v>37343</c:v>
                </c:pt>
                <c:pt idx="3374">
                  <c:v>37344</c:v>
                </c:pt>
                <c:pt idx="3375">
                  <c:v>37345</c:v>
                </c:pt>
                <c:pt idx="3376">
                  <c:v>37346</c:v>
                </c:pt>
                <c:pt idx="3377">
                  <c:v>37347</c:v>
                </c:pt>
                <c:pt idx="3378">
                  <c:v>37348</c:v>
                </c:pt>
                <c:pt idx="3379">
                  <c:v>37349</c:v>
                </c:pt>
                <c:pt idx="3380">
                  <c:v>37350</c:v>
                </c:pt>
                <c:pt idx="3381">
                  <c:v>37351</c:v>
                </c:pt>
                <c:pt idx="3382">
                  <c:v>37352</c:v>
                </c:pt>
                <c:pt idx="3383">
                  <c:v>37353</c:v>
                </c:pt>
                <c:pt idx="3384">
                  <c:v>37354</c:v>
                </c:pt>
                <c:pt idx="3385">
                  <c:v>37355</c:v>
                </c:pt>
                <c:pt idx="3386">
                  <c:v>37356</c:v>
                </c:pt>
                <c:pt idx="3387">
                  <c:v>37357</c:v>
                </c:pt>
                <c:pt idx="3388">
                  <c:v>37358</c:v>
                </c:pt>
                <c:pt idx="3389">
                  <c:v>37359</c:v>
                </c:pt>
                <c:pt idx="3390">
                  <c:v>37360</c:v>
                </c:pt>
                <c:pt idx="3391">
                  <c:v>37361</c:v>
                </c:pt>
                <c:pt idx="3392">
                  <c:v>37362</c:v>
                </c:pt>
                <c:pt idx="3393">
                  <c:v>37363</c:v>
                </c:pt>
                <c:pt idx="3394">
                  <c:v>37364</c:v>
                </c:pt>
                <c:pt idx="3395">
                  <c:v>37365</c:v>
                </c:pt>
                <c:pt idx="3396">
                  <c:v>37366</c:v>
                </c:pt>
                <c:pt idx="3397">
                  <c:v>37367</c:v>
                </c:pt>
                <c:pt idx="3398">
                  <c:v>37368</c:v>
                </c:pt>
                <c:pt idx="3399">
                  <c:v>37369</c:v>
                </c:pt>
                <c:pt idx="3400">
                  <c:v>37370</c:v>
                </c:pt>
                <c:pt idx="3401">
                  <c:v>37371</c:v>
                </c:pt>
                <c:pt idx="3402">
                  <c:v>37372</c:v>
                </c:pt>
                <c:pt idx="3403">
                  <c:v>37373</c:v>
                </c:pt>
                <c:pt idx="3404">
                  <c:v>37374</c:v>
                </c:pt>
                <c:pt idx="3405">
                  <c:v>37375</c:v>
                </c:pt>
                <c:pt idx="3406">
                  <c:v>37376</c:v>
                </c:pt>
                <c:pt idx="3407">
                  <c:v>37377</c:v>
                </c:pt>
                <c:pt idx="3408">
                  <c:v>37378</c:v>
                </c:pt>
                <c:pt idx="3409">
                  <c:v>37379</c:v>
                </c:pt>
                <c:pt idx="3410">
                  <c:v>37380</c:v>
                </c:pt>
                <c:pt idx="3411">
                  <c:v>37381</c:v>
                </c:pt>
                <c:pt idx="3412">
                  <c:v>37382</c:v>
                </c:pt>
                <c:pt idx="3413">
                  <c:v>37383</c:v>
                </c:pt>
                <c:pt idx="3414">
                  <c:v>37384</c:v>
                </c:pt>
                <c:pt idx="3415">
                  <c:v>37385</c:v>
                </c:pt>
                <c:pt idx="3416">
                  <c:v>37386</c:v>
                </c:pt>
                <c:pt idx="3417">
                  <c:v>37387</c:v>
                </c:pt>
                <c:pt idx="3418">
                  <c:v>37388</c:v>
                </c:pt>
                <c:pt idx="3419">
                  <c:v>37389</c:v>
                </c:pt>
                <c:pt idx="3420">
                  <c:v>37390</c:v>
                </c:pt>
                <c:pt idx="3421">
                  <c:v>37391</c:v>
                </c:pt>
                <c:pt idx="3422">
                  <c:v>37392</c:v>
                </c:pt>
                <c:pt idx="3423">
                  <c:v>37393</c:v>
                </c:pt>
                <c:pt idx="3424">
                  <c:v>37394</c:v>
                </c:pt>
                <c:pt idx="3425">
                  <c:v>37395</c:v>
                </c:pt>
                <c:pt idx="3426">
                  <c:v>37396</c:v>
                </c:pt>
                <c:pt idx="3427">
                  <c:v>37397</c:v>
                </c:pt>
                <c:pt idx="3428">
                  <c:v>37398</c:v>
                </c:pt>
                <c:pt idx="3429">
                  <c:v>37399</c:v>
                </c:pt>
                <c:pt idx="3430">
                  <c:v>37400</c:v>
                </c:pt>
                <c:pt idx="3431">
                  <c:v>37401</c:v>
                </c:pt>
                <c:pt idx="3432">
                  <c:v>37402</c:v>
                </c:pt>
                <c:pt idx="3433">
                  <c:v>37403</c:v>
                </c:pt>
                <c:pt idx="3434">
                  <c:v>37404</c:v>
                </c:pt>
                <c:pt idx="3435">
                  <c:v>37405</c:v>
                </c:pt>
                <c:pt idx="3436">
                  <c:v>37406</c:v>
                </c:pt>
                <c:pt idx="3437">
                  <c:v>37407</c:v>
                </c:pt>
                <c:pt idx="3438">
                  <c:v>37408</c:v>
                </c:pt>
                <c:pt idx="3439">
                  <c:v>37409</c:v>
                </c:pt>
                <c:pt idx="3440">
                  <c:v>37410</c:v>
                </c:pt>
                <c:pt idx="3441">
                  <c:v>37411</c:v>
                </c:pt>
                <c:pt idx="3442">
                  <c:v>37412</c:v>
                </c:pt>
                <c:pt idx="3443">
                  <c:v>37413</c:v>
                </c:pt>
                <c:pt idx="3444">
                  <c:v>37414</c:v>
                </c:pt>
                <c:pt idx="3445">
                  <c:v>37415</c:v>
                </c:pt>
                <c:pt idx="3446">
                  <c:v>37416</c:v>
                </c:pt>
                <c:pt idx="3447">
                  <c:v>37417</c:v>
                </c:pt>
                <c:pt idx="3448">
                  <c:v>37418</c:v>
                </c:pt>
                <c:pt idx="3449">
                  <c:v>37419</c:v>
                </c:pt>
                <c:pt idx="3450">
                  <c:v>37420</c:v>
                </c:pt>
                <c:pt idx="3451">
                  <c:v>37421</c:v>
                </c:pt>
                <c:pt idx="3452">
                  <c:v>37422</c:v>
                </c:pt>
                <c:pt idx="3453">
                  <c:v>37423</c:v>
                </c:pt>
                <c:pt idx="3454">
                  <c:v>37424</c:v>
                </c:pt>
                <c:pt idx="3455">
                  <c:v>37425</c:v>
                </c:pt>
                <c:pt idx="3456">
                  <c:v>37426</c:v>
                </c:pt>
                <c:pt idx="3457">
                  <c:v>37427</c:v>
                </c:pt>
                <c:pt idx="3458">
                  <c:v>37428</c:v>
                </c:pt>
                <c:pt idx="3459">
                  <c:v>37429</c:v>
                </c:pt>
                <c:pt idx="3460">
                  <c:v>37430</c:v>
                </c:pt>
                <c:pt idx="3461">
                  <c:v>37431</c:v>
                </c:pt>
                <c:pt idx="3462">
                  <c:v>37432</c:v>
                </c:pt>
                <c:pt idx="3463">
                  <c:v>37433</c:v>
                </c:pt>
                <c:pt idx="3464">
                  <c:v>37434</c:v>
                </c:pt>
                <c:pt idx="3465">
                  <c:v>37435</c:v>
                </c:pt>
                <c:pt idx="3466">
                  <c:v>37436</c:v>
                </c:pt>
                <c:pt idx="3467">
                  <c:v>37437</c:v>
                </c:pt>
                <c:pt idx="3468">
                  <c:v>37438</c:v>
                </c:pt>
                <c:pt idx="3469">
                  <c:v>37439</c:v>
                </c:pt>
                <c:pt idx="3470">
                  <c:v>37440</c:v>
                </c:pt>
                <c:pt idx="3471">
                  <c:v>37441</c:v>
                </c:pt>
                <c:pt idx="3472">
                  <c:v>37442</c:v>
                </c:pt>
                <c:pt idx="3473">
                  <c:v>37443</c:v>
                </c:pt>
                <c:pt idx="3474">
                  <c:v>37444</c:v>
                </c:pt>
                <c:pt idx="3475">
                  <c:v>37445</c:v>
                </c:pt>
                <c:pt idx="3476">
                  <c:v>37446</c:v>
                </c:pt>
                <c:pt idx="3477">
                  <c:v>37447</c:v>
                </c:pt>
                <c:pt idx="3478">
                  <c:v>37448</c:v>
                </c:pt>
                <c:pt idx="3479">
                  <c:v>37449</c:v>
                </c:pt>
                <c:pt idx="3480">
                  <c:v>37450</c:v>
                </c:pt>
                <c:pt idx="3481">
                  <c:v>37451</c:v>
                </c:pt>
                <c:pt idx="3482">
                  <c:v>37452</c:v>
                </c:pt>
                <c:pt idx="3483">
                  <c:v>37453</c:v>
                </c:pt>
                <c:pt idx="3484">
                  <c:v>37454</c:v>
                </c:pt>
                <c:pt idx="3485">
                  <c:v>37455</c:v>
                </c:pt>
                <c:pt idx="3486">
                  <c:v>37456</c:v>
                </c:pt>
                <c:pt idx="3487">
                  <c:v>37457</c:v>
                </c:pt>
                <c:pt idx="3488">
                  <c:v>37458</c:v>
                </c:pt>
                <c:pt idx="3489">
                  <c:v>37459</c:v>
                </c:pt>
                <c:pt idx="3490">
                  <c:v>37460</c:v>
                </c:pt>
                <c:pt idx="3491">
                  <c:v>37461</c:v>
                </c:pt>
                <c:pt idx="3492">
                  <c:v>37462</c:v>
                </c:pt>
                <c:pt idx="3493">
                  <c:v>37463</c:v>
                </c:pt>
                <c:pt idx="3494">
                  <c:v>37464</c:v>
                </c:pt>
                <c:pt idx="3495">
                  <c:v>37465</c:v>
                </c:pt>
                <c:pt idx="3496">
                  <c:v>37466</c:v>
                </c:pt>
                <c:pt idx="3497">
                  <c:v>37467</c:v>
                </c:pt>
                <c:pt idx="3498">
                  <c:v>37468</c:v>
                </c:pt>
                <c:pt idx="3499">
                  <c:v>37469</c:v>
                </c:pt>
                <c:pt idx="3500">
                  <c:v>37470</c:v>
                </c:pt>
                <c:pt idx="3501">
                  <c:v>37471</c:v>
                </c:pt>
                <c:pt idx="3502">
                  <c:v>37472</c:v>
                </c:pt>
                <c:pt idx="3503">
                  <c:v>37473</c:v>
                </c:pt>
                <c:pt idx="3504">
                  <c:v>37474</c:v>
                </c:pt>
                <c:pt idx="3505">
                  <c:v>37475</c:v>
                </c:pt>
                <c:pt idx="3506">
                  <c:v>37476</c:v>
                </c:pt>
                <c:pt idx="3507">
                  <c:v>37477</c:v>
                </c:pt>
                <c:pt idx="3508">
                  <c:v>37478</c:v>
                </c:pt>
                <c:pt idx="3509">
                  <c:v>37479</c:v>
                </c:pt>
                <c:pt idx="3510">
                  <c:v>37480</c:v>
                </c:pt>
                <c:pt idx="3511">
                  <c:v>37481</c:v>
                </c:pt>
                <c:pt idx="3512">
                  <c:v>37482</c:v>
                </c:pt>
                <c:pt idx="3513">
                  <c:v>37483</c:v>
                </c:pt>
                <c:pt idx="3514">
                  <c:v>37484</c:v>
                </c:pt>
                <c:pt idx="3515">
                  <c:v>37485</c:v>
                </c:pt>
                <c:pt idx="3516">
                  <c:v>37486</c:v>
                </c:pt>
                <c:pt idx="3517">
                  <c:v>37487</c:v>
                </c:pt>
                <c:pt idx="3518">
                  <c:v>37488</c:v>
                </c:pt>
                <c:pt idx="3519">
                  <c:v>37489</c:v>
                </c:pt>
                <c:pt idx="3520">
                  <c:v>37490</c:v>
                </c:pt>
                <c:pt idx="3521">
                  <c:v>37491</c:v>
                </c:pt>
                <c:pt idx="3522">
                  <c:v>37492</c:v>
                </c:pt>
                <c:pt idx="3523">
                  <c:v>37493</c:v>
                </c:pt>
                <c:pt idx="3524">
                  <c:v>37494</c:v>
                </c:pt>
                <c:pt idx="3525">
                  <c:v>37495</c:v>
                </c:pt>
                <c:pt idx="3526">
                  <c:v>37496</c:v>
                </c:pt>
                <c:pt idx="3527">
                  <c:v>37497</c:v>
                </c:pt>
                <c:pt idx="3528">
                  <c:v>37498</c:v>
                </c:pt>
                <c:pt idx="3529">
                  <c:v>37499</c:v>
                </c:pt>
                <c:pt idx="3530">
                  <c:v>37500</c:v>
                </c:pt>
                <c:pt idx="3531">
                  <c:v>37501</c:v>
                </c:pt>
                <c:pt idx="3532">
                  <c:v>37502</c:v>
                </c:pt>
                <c:pt idx="3533">
                  <c:v>37503</c:v>
                </c:pt>
                <c:pt idx="3534">
                  <c:v>37504</c:v>
                </c:pt>
                <c:pt idx="3535">
                  <c:v>37505</c:v>
                </c:pt>
                <c:pt idx="3536">
                  <c:v>37506</c:v>
                </c:pt>
                <c:pt idx="3537">
                  <c:v>37507</c:v>
                </c:pt>
                <c:pt idx="3538">
                  <c:v>37508</c:v>
                </c:pt>
                <c:pt idx="3539">
                  <c:v>37509</c:v>
                </c:pt>
                <c:pt idx="3540">
                  <c:v>37510</c:v>
                </c:pt>
                <c:pt idx="3541">
                  <c:v>37511</c:v>
                </c:pt>
                <c:pt idx="3542">
                  <c:v>37512</c:v>
                </c:pt>
                <c:pt idx="3543">
                  <c:v>37513</c:v>
                </c:pt>
                <c:pt idx="3544">
                  <c:v>37514</c:v>
                </c:pt>
                <c:pt idx="3545">
                  <c:v>37515</c:v>
                </c:pt>
                <c:pt idx="3546">
                  <c:v>37516</c:v>
                </c:pt>
                <c:pt idx="3547">
                  <c:v>37517</c:v>
                </c:pt>
                <c:pt idx="3548">
                  <c:v>37518</c:v>
                </c:pt>
                <c:pt idx="3549">
                  <c:v>37519</c:v>
                </c:pt>
                <c:pt idx="3550">
                  <c:v>37520</c:v>
                </c:pt>
                <c:pt idx="3551">
                  <c:v>37521</c:v>
                </c:pt>
                <c:pt idx="3552">
                  <c:v>37522</c:v>
                </c:pt>
                <c:pt idx="3553">
                  <c:v>37523</c:v>
                </c:pt>
                <c:pt idx="3554">
                  <c:v>37524</c:v>
                </c:pt>
                <c:pt idx="3555">
                  <c:v>37525</c:v>
                </c:pt>
                <c:pt idx="3556">
                  <c:v>37526</c:v>
                </c:pt>
                <c:pt idx="3557">
                  <c:v>37527</c:v>
                </c:pt>
                <c:pt idx="3558">
                  <c:v>37528</c:v>
                </c:pt>
                <c:pt idx="3559">
                  <c:v>37529</c:v>
                </c:pt>
                <c:pt idx="3560">
                  <c:v>37530</c:v>
                </c:pt>
                <c:pt idx="3561">
                  <c:v>37531</c:v>
                </c:pt>
                <c:pt idx="3562">
                  <c:v>37532</c:v>
                </c:pt>
                <c:pt idx="3563">
                  <c:v>37533</c:v>
                </c:pt>
                <c:pt idx="3564">
                  <c:v>37534</c:v>
                </c:pt>
                <c:pt idx="3565">
                  <c:v>37535</c:v>
                </c:pt>
                <c:pt idx="3566">
                  <c:v>37536</c:v>
                </c:pt>
                <c:pt idx="3567">
                  <c:v>37537</c:v>
                </c:pt>
                <c:pt idx="3568">
                  <c:v>37538</c:v>
                </c:pt>
                <c:pt idx="3569">
                  <c:v>37539</c:v>
                </c:pt>
                <c:pt idx="3570">
                  <c:v>37540</c:v>
                </c:pt>
                <c:pt idx="3571">
                  <c:v>37541</c:v>
                </c:pt>
                <c:pt idx="3572">
                  <c:v>37542</c:v>
                </c:pt>
                <c:pt idx="3573">
                  <c:v>37543</c:v>
                </c:pt>
                <c:pt idx="3574">
                  <c:v>37544</c:v>
                </c:pt>
                <c:pt idx="3575">
                  <c:v>37545</c:v>
                </c:pt>
                <c:pt idx="3576">
                  <c:v>37546</c:v>
                </c:pt>
                <c:pt idx="3577">
                  <c:v>37547</c:v>
                </c:pt>
                <c:pt idx="3578">
                  <c:v>37548</c:v>
                </c:pt>
                <c:pt idx="3579">
                  <c:v>37549</c:v>
                </c:pt>
                <c:pt idx="3580">
                  <c:v>37550</c:v>
                </c:pt>
                <c:pt idx="3581">
                  <c:v>37551</c:v>
                </c:pt>
                <c:pt idx="3582">
                  <c:v>37552</c:v>
                </c:pt>
                <c:pt idx="3583">
                  <c:v>37553</c:v>
                </c:pt>
                <c:pt idx="3584">
                  <c:v>37554</c:v>
                </c:pt>
                <c:pt idx="3585">
                  <c:v>37555</c:v>
                </c:pt>
                <c:pt idx="3586">
                  <c:v>37556</c:v>
                </c:pt>
                <c:pt idx="3587">
                  <c:v>37557</c:v>
                </c:pt>
                <c:pt idx="3588">
                  <c:v>37558</c:v>
                </c:pt>
                <c:pt idx="3589">
                  <c:v>37559</c:v>
                </c:pt>
                <c:pt idx="3590">
                  <c:v>37560</c:v>
                </c:pt>
                <c:pt idx="3591">
                  <c:v>37561</c:v>
                </c:pt>
                <c:pt idx="3592">
                  <c:v>37562</c:v>
                </c:pt>
                <c:pt idx="3593">
                  <c:v>37563</c:v>
                </c:pt>
                <c:pt idx="3594">
                  <c:v>37564</c:v>
                </c:pt>
                <c:pt idx="3595">
                  <c:v>37565</c:v>
                </c:pt>
                <c:pt idx="3596">
                  <c:v>37566</c:v>
                </c:pt>
                <c:pt idx="3597">
                  <c:v>37567</c:v>
                </c:pt>
                <c:pt idx="3598">
                  <c:v>37568</c:v>
                </c:pt>
                <c:pt idx="3599">
                  <c:v>37569</c:v>
                </c:pt>
                <c:pt idx="3600">
                  <c:v>37570</c:v>
                </c:pt>
                <c:pt idx="3601">
                  <c:v>37571</c:v>
                </c:pt>
                <c:pt idx="3602">
                  <c:v>37572</c:v>
                </c:pt>
                <c:pt idx="3603">
                  <c:v>37573</c:v>
                </c:pt>
                <c:pt idx="3604">
                  <c:v>37574</c:v>
                </c:pt>
                <c:pt idx="3605">
                  <c:v>37575</c:v>
                </c:pt>
                <c:pt idx="3606">
                  <c:v>37576</c:v>
                </c:pt>
                <c:pt idx="3607">
                  <c:v>37577</c:v>
                </c:pt>
                <c:pt idx="3608">
                  <c:v>37578</c:v>
                </c:pt>
                <c:pt idx="3609">
                  <c:v>37579</c:v>
                </c:pt>
                <c:pt idx="3610">
                  <c:v>37580</c:v>
                </c:pt>
                <c:pt idx="3611">
                  <c:v>37581</c:v>
                </c:pt>
                <c:pt idx="3612">
                  <c:v>37582</c:v>
                </c:pt>
                <c:pt idx="3613">
                  <c:v>37583</c:v>
                </c:pt>
                <c:pt idx="3614">
                  <c:v>37584</c:v>
                </c:pt>
                <c:pt idx="3615">
                  <c:v>37585</c:v>
                </c:pt>
                <c:pt idx="3616">
                  <c:v>37586</c:v>
                </c:pt>
                <c:pt idx="3617">
                  <c:v>37587</c:v>
                </c:pt>
                <c:pt idx="3618">
                  <c:v>37588</c:v>
                </c:pt>
                <c:pt idx="3619">
                  <c:v>37589</c:v>
                </c:pt>
                <c:pt idx="3620">
                  <c:v>37590</c:v>
                </c:pt>
                <c:pt idx="3621">
                  <c:v>37591</c:v>
                </c:pt>
                <c:pt idx="3622">
                  <c:v>37592</c:v>
                </c:pt>
                <c:pt idx="3623">
                  <c:v>37593</c:v>
                </c:pt>
                <c:pt idx="3624">
                  <c:v>37594</c:v>
                </c:pt>
                <c:pt idx="3625">
                  <c:v>37595</c:v>
                </c:pt>
                <c:pt idx="3626">
                  <c:v>37596</c:v>
                </c:pt>
                <c:pt idx="3627">
                  <c:v>37597</c:v>
                </c:pt>
                <c:pt idx="3628">
                  <c:v>37598</c:v>
                </c:pt>
                <c:pt idx="3629">
                  <c:v>37599</c:v>
                </c:pt>
                <c:pt idx="3630">
                  <c:v>37600</c:v>
                </c:pt>
                <c:pt idx="3631">
                  <c:v>37601</c:v>
                </c:pt>
                <c:pt idx="3632">
                  <c:v>37602</c:v>
                </c:pt>
                <c:pt idx="3633">
                  <c:v>37603</c:v>
                </c:pt>
                <c:pt idx="3634">
                  <c:v>37604</c:v>
                </c:pt>
                <c:pt idx="3635">
                  <c:v>37605</c:v>
                </c:pt>
                <c:pt idx="3636">
                  <c:v>37606</c:v>
                </c:pt>
                <c:pt idx="3637">
                  <c:v>37607</c:v>
                </c:pt>
                <c:pt idx="3638">
                  <c:v>37608</c:v>
                </c:pt>
                <c:pt idx="3639">
                  <c:v>37609</c:v>
                </c:pt>
                <c:pt idx="3640">
                  <c:v>37610</c:v>
                </c:pt>
                <c:pt idx="3641">
                  <c:v>37611</c:v>
                </c:pt>
                <c:pt idx="3642">
                  <c:v>37612</c:v>
                </c:pt>
                <c:pt idx="3643">
                  <c:v>37613</c:v>
                </c:pt>
                <c:pt idx="3644">
                  <c:v>37614</c:v>
                </c:pt>
                <c:pt idx="3645">
                  <c:v>37615</c:v>
                </c:pt>
                <c:pt idx="3646">
                  <c:v>37616</c:v>
                </c:pt>
                <c:pt idx="3647">
                  <c:v>37617</c:v>
                </c:pt>
                <c:pt idx="3648">
                  <c:v>37618</c:v>
                </c:pt>
                <c:pt idx="3649">
                  <c:v>37619</c:v>
                </c:pt>
                <c:pt idx="3650">
                  <c:v>37620</c:v>
                </c:pt>
                <c:pt idx="3651">
                  <c:v>37621</c:v>
                </c:pt>
                <c:pt idx="3652">
                  <c:v>37622</c:v>
                </c:pt>
                <c:pt idx="3653">
                  <c:v>37623</c:v>
                </c:pt>
                <c:pt idx="3654">
                  <c:v>37624</c:v>
                </c:pt>
                <c:pt idx="3655">
                  <c:v>37625</c:v>
                </c:pt>
                <c:pt idx="3656">
                  <c:v>37626</c:v>
                </c:pt>
                <c:pt idx="3657">
                  <c:v>37627</c:v>
                </c:pt>
                <c:pt idx="3658">
                  <c:v>37628</c:v>
                </c:pt>
                <c:pt idx="3659">
                  <c:v>37629</c:v>
                </c:pt>
                <c:pt idx="3660">
                  <c:v>37630</c:v>
                </c:pt>
                <c:pt idx="3661">
                  <c:v>37631</c:v>
                </c:pt>
                <c:pt idx="3662">
                  <c:v>37632</c:v>
                </c:pt>
                <c:pt idx="3663">
                  <c:v>37633</c:v>
                </c:pt>
                <c:pt idx="3664">
                  <c:v>37634</c:v>
                </c:pt>
                <c:pt idx="3665">
                  <c:v>37635</c:v>
                </c:pt>
                <c:pt idx="3666">
                  <c:v>37636</c:v>
                </c:pt>
                <c:pt idx="3667">
                  <c:v>37637</c:v>
                </c:pt>
                <c:pt idx="3668">
                  <c:v>37638</c:v>
                </c:pt>
                <c:pt idx="3669">
                  <c:v>37639</c:v>
                </c:pt>
                <c:pt idx="3670">
                  <c:v>37640</c:v>
                </c:pt>
                <c:pt idx="3671">
                  <c:v>37641</c:v>
                </c:pt>
                <c:pt idx="3672">
                  <c:v>37642</c:v>
                </c:pt>
                <c:pt idx="3673">
                  <c:v>37643</c:v>
                </c:pt>
                <c:pt idx="3674">
                  <c:v>37644</c:v>
                </c:pt>
                <c:pt idx="3675">
                  <c:v>37645</c:v>
                </c:pt>
                <c:pt idx="3676">
                  <c:v>37646</c:v>
                </c:pt>
                <c:pt idx="3677">
                  <c:v>37647</c:v>
                </c:pt>
                <c:pt idx="3678">
                  <c:v>37648</c:v>
                </c:pt>
                <c:pt idx="3679">
                  <c:v>37649</c:v>
                </c:pt>
                <c:pt idx="3680">
                  <c:v>37650</c:v>
                </c:pt>
                <c:pt idx="3681">
                  <c:v>37651</c:v>
                </c:pt>
                <c:pt idx="3682">
                  <c:v>37652</c:v>
                </c:pt>
                <c:pt idx="3683">
                  <c:v>37653</c:v>
                </c:pt>
                <c:pt idx="3684">
                  <c:v>37654</c:v>
                </c:pt>
                <c:pt idx="3685">
                  <c:v>37655</c:v>
                </c:pt>
                <c:pt idx="3686">
                  <c:v>37656</c:v>
                </c:pt>
                <c:pt idx="3687">
                  <c:v>37657</c:v>
                </c:pt>
                <c:pt idx="3688">
                  <c:v>37658</c:v>
                </c:pt>
                <c:pt idx="3689">
                  <c:v>37659</c:v>
                </c:pt>
                <c:pt idx="3690">
                  <c:v>37660</c:v>
                </c:pt>
                <c:pt idx="3691">
                  <c:v>37661</c:v>
                </c:pt>
                <c:pt idx="3692">
                  <c:v>37662</c:v>
                </c:pt>
                <c:pt idx="3693">
                  <c:v>37663</c:v>
                </c:pt>
                <c:pt idx="3694">
                  <c:v>37664</c:v>
                </c:pt>
                <c:pt idx="3695">
                  <c:v>37665</c:v>
                </c:pt>
                <c:pt idx="3696">
                  <c:v>37666</c:v>
                </c:pt>
                <c:pt idx="3697">
                  <c:v>37667</c:v>
                </c:pt>
                <c:pt idx="3698">
                  <c:v>37668</c:v>
                </c:pt>
                <c:pt idx="3699">
                  <c:v>37669</c:v>
                </c:pt>
                <c:pt idx="3700">
                  <c:v>37670</c:v>
                </c:pt>
                <c:pt idx="3701">
                  <c:v>37671</c:v>
                </c:pt>
                <c:pt idx="3702">
                  <c:v>37672</c:v>
                </c:pt>
                <c:pt idx="3703">
                  <c:v>37673</c:v>
                </c:pt>
                <c:pt idx="3704">
                  <c:v>37674</c:v>
                </c:pt>
                <c:pt idx="3705">
                  <c:v>37675</c:v>
                </c:pt>
                <c:pt idx="3706">
                  <c:v>37676</c:v>
                </c:pt>
                <c:pt idx="3707">
                  <c:v>37677</c:v>
                </c:pt>
                <c:pt idx="3708">
                  <c:v>37678</c:v>
                </c:pt>
                <c:pt idx="3709">
                  <c:v>37679</c:v>
                </c:pt>
                <c:pt idx="3710">
                  <c:v>37680</c:v>
                </c:pt>
                <c:pt idx="3711">
                  <c:v>37681</c:v>
                </c:pt>
                <c:pt idx="3712">
                  <c:v>37682</c:v>
                </c:pt>
                <c:pt idx="3713">
                  <c:v>37683</c:v>
                </c:pt>
                <c:pt idx="3714">
                  <c:v>37684</c:v>
                </c:pt>
                <c:pt idx="3715">
                  <c:v>37685</c:v>
                </c:pt>
                <c:pt idx="3716">
                  <c:v>37686</c:v>
                </c:pt>
                <c:pt idx="3717">
                  <c:v>37687</c:v>
                </c:pt>
                <c:pt idx="3718">
                  <c:v>37688</c:v>
                </c:pt>
                <c:pt idx="3719">
                  <c:v>37689</c:v>
                </c:pt>
                <c:pt idx="3720">
                  <c:v>37690</c:v>
                </c:pt>
                <c:pt idx="3721">
                  <c:v>37691</c:v>
                </c:pt>
                <c:pt idx="3722">
                  <c:v>37692</c:v>
                </c:pt>
                <c:pt idx="3723">
                  <c:v>37693</c:v>
                </c:pt>
                <c:pt idx="3724">
                  <c:v>37694</c:v>
                </c:pt>
                <c:pt idx="3725">
                  <c:v>37695</c:v>
                </c:pt>
                <c:pt idx="3726">
                  <c:v>37696</c:v>
                </c:pt>
                <c:pt idx="3727">
                  <c:v>37697</c:v>
                </c:pt>
                <c:pt idx="3728">
                  <c:v>37698</c:v>
                </c:pt>
                <c:pt idx="3729">
                  <c:v>37699</c:v>
                </c:pt>
                <c:pt idx="3730">
                  <c:v>37700</c:v>
                </c:pt>
                <c:pt idx="3731">
                  <c:v>37701</c:v>
                </c:pt>
                <c:pt idx="3732">
                  <c:v>37702</c:v>
                </c:pt>
                <c:pt idx="3733">
                  <c:v>37703</c:v>
                </c:pt>
                <c:pt idx="3734">
                  <c:v>37704</c:v>
                </c:pt>
                <c:pt idx="3735">
                  <c:v>37705</c:v>
                </c:pt>
                <c:pt idx="3736">
                  <c:v>37706</c:v>
                </c:pt>
                <c:pt idx="3737">
                  <c:v>37707</c:v>
                </c:pt>
                <c:pt idx="3738">
                  <c:v>37708</c:v>
                </c:pt>
                <c:pt idx="3739">
                  <c:v>37709</c:v>
                </c:pt>
                <c:pt idx="3740">
                  <c:v>37710</c:v>
                </c:pt>
                <c:pt idx="3741">
                  <c:v>37711</c:v>
                </c:pt>
                <c:pt idx="3742">
                  <c:v>37712</c:v>
                </c:pt>
                <c:pt idx="3743">
                  <c:v>37713</c:v>
                </c:pt>
                <c:pt idx="3744">
                  <c:v>37714</c:v>
                </c:pt>
                <c:pt idx="3745">
                  <c:v>37715</c:v>
                </c:pt>
                <c:pt idx="3746">
                  <c:v>37716</c:v>
                </c:pt>
                <c:pt idx="3747">
                  <c:v>37717</c:v>
                </c:pt>
                <c:pt idx="3748">
                  <c:v>37718</c:v>
                </c:pt>
                <c:pt idx="3749">
                  <c:v>37719</c:v>
                </c:pt>
                <c:pt idx="3750">
                  <c:v>37720</c:v>
                </c:pt>
                <c:pt idx="3751">
                  <c:v>37721</c:v>
                </c:pt>
                <c:pt idx="3752">
                  <c:v>37722</c:v>
                </c:pt>
                <c:pt idx="3753">
                  <c:v>37723</c:v>
                </c:pt>
                <c:pt idx="3754">
                  <c:v>37724</c:v>
                </c:pt>
                <c:pt idx="3755">
                  <c:v>37725</c:v>
                </c:pt>
                <c:pt idx="3756">
                  <c:v>37726</c:v>
                </c:pt>
                <c:pt idx="3757">
                  <c:v>37727</c:v>
                </c:pt>
                <c:pt idx="3758">
                  <c:v>37728</c:v>
                </c:pt>
                <c:pt idx="3759">
                  <c:v>37729</c:v>
                </c:pt>
                <c:pt idx="3760">
                  <c:v>37730</c:v>
                </c:pt>
                <c:pt idx="3761">
                  <c:v>37731</c:v>
                </c:pt>
                <c:pt idx="3762">
                  <c:v>37732</c:v>
                </c:pt>
                <c:pt idx="3763">
                  <c:v>37733</c:v>
                </c:pt>
                <c:pt idx="3764">
                  <c:v>37734</c:v>
                </c:pt>
                <c:pt idx="3765">
                  <c:v>37735</c:v>
                </c:pt>
                <c:pt idx="3766">
                  <c:v>37736</c:v>
                </c:pt>
                <c:pt idx="3767">
                  <c:v>37737</c:v>
                </c:pt>
                <c:pt idx="3768">
                  <c:v>37738</c:v>
                </c:pt>
                <c:pt idx="3769">
                  <c:v>37739</c:v>
                </c:pt>
                <c:pt idx="3770">
                  <c:v>37740</c:v>
                </c:pt>
                <c:pt idx="3771">
                  <c:v>37741</c:v>
                </c:pt>
                <c:pt idx="3772">
                  <c:v>37742</c:v>
                </c:pt>
                <c:pt idx="3773">
                  <c:v>37743</c:v>
                </c:pt>
                <c:pt idx="3774">
                  <c:v>37744</c:v>
                </c:pt>
                <c:pt idx="3775">
                  <c:v>37745</c:v>
                </c:pt>
                <c:pt idx="3776">
                  <c:v>37746</c:v>
                </c:pt>
                <c:pt idx="3777">
                  <c:v>37747</c:v>
                </c:pt>
                <c:pt idx="3778">
                  <c:v>37748</c:v>
                </c:pt>
                <c:pt idx="3779">
                  <c:v>37749</c:v>
                </c:pt>
                <c:pt idx="3780">
                  <c:v>37750</c:v>
                </c:pt>
                <c:pt idx="3781">
                  <c:v>37751</c:v>
                </c:pt>
                <c:pt idx="3782">
                  <c:v>37752</c:v>
                </c:pt>
                <c:pt idx="3783">
                  <c:v>37753</c:v>
                </c:pt>
                <c:pt idx="3784">
                  <c:v>37754</c:v>
                </c:pt>
                <c:pt idx="3785">
                  <c:v>37755</c:v>
                </c:pt>
                <c:pt idx="3786">
                  <c:v>37756</c:v>
                </c:pt>
                <c:pt idx="3787">
                  <c:v>37757</c:v>
                </c:pt>
                <c:pt idx="3788">
                  <c:v>37758</c:v>
                </c:pt>
                <c:pt idx="3789">
                  <c:v>37759</c:v>
                </c:pt>
                <c:pt idx="3790">
                  <c:v>37760</c:v>
                </c:pt>
                <c:pt idx="3791">
                  <c:v>37761</c:v>
                </c:pt>
                <c:pt idx="3792">
                  <c:v>37762</c:v>
                </c:pt>
                <c:pt idx="3793">
                  <c:v>37763</c:v>
                </c:pt>
                <c:pt idx="3794">
                  <c:v>37764</c:v>
                </c:pt>
                <c:pt idx="3795">
                  <c:v>37765</c:v>
                </c:pt>
                <c:pt idx="3796">
                  <c:v>37766</c:v>
                </c:pt>
                <c:pt idx="3797">
                  <c:v>37767</c:v>
                </c:pt>
                <c:pt idx="3798">
                  <c:v>37768</c:v>
                </c:pt>
                <c:pt idx="3799">
                  <c:v>37769</c:v>
                </c:pt>
                <c:pt idx="3800">
                  <c:v>37770</c:v>
                </c:pt>
                <c:pt idx="3801">
                  <c:v>37771</c:v>
                </c:pt>
                <c:pt idx="3802">
                  <c:v>37772</c:v>
                </c:pt>
                <c:pt idx="3803">
                  <c:v>37773</c:v>
                </c:pt>
                <c:pt idx="3804">
                  <c:v>37774</c:v>
                </c:pt>
                <c:pt idx="3805">
                  <c:v>37775</c:v>
                </c:pt>
                <c:pt idx="3806">
                  <c:v>37776</c:v>
                </c:pt>
                <c:pt idx="3807">
                  <c:v>37777</c:v>
                </c:pt>
                <c:pt idx="3808">
                  <c:v>37778</c:v>
                </c:pt>
                <c:pt idx="3809">
                  <c:v>37779</c:v>
                </c:pt>
                <c:pt idx="3810">
                  <c:v>37780</c:v>
                </c:pt>
                <c:pt idx="3811">
                  <c:v>37781</c:v>
                </c:pt>
                <c:pt idx="3812">
                  <c:v>37782</c:v>
                </c:pt>
                <c:pt idx="3813">
                  <c:v>37783</c:v>
                </c:pt>
                <c:pt idx="3814">
                  <c:v>37784</c:v>
                </c:pt>
                <c:pt idx="3815">
                  <c:v>37785</c:v>
                </c:pt>
                <c:pt idx="3816">
                  <c:v>37786</c:v>
                </c:pt>
                <c:pt idx="3817">
                  <c:v>37787</c:v>
                </c:pt>
                <c:pt idx="3818">
                  <c:v>37788</c:v>
                </c:pt>
                <c:pt idx="3819">
                  <c:v>37789</c:v>
                </c:pt>
                <c:pt idx="3820">
                  <c:v>37790</c:v>
                </c:pt>
                <c:pt idx="3821">
                  <c:v>37791</c:v>
                </c:pt>
                <c:pt idx="3822">
                  <c:v>37792</c:v>
                </c:pt>
                <c:pt idx="3823">
                  <c:v>37793</c:v>
                </c:pt>
                <c:pt idx="3824">
                  <c:v>37794</c:v>
                </c:pt>
                <c:pt idx="3825">
                  <c:v>37795</c:v>
                </c:pt>
                <c:pt idx="3826">
                  <c:v>37796</c:v>
                </c:pt>
                <c:pt idx="3827">
                  <c:v>37797</c:v>
                </c:pt>
                <c:pt idx="3828">
                  <c:v>37798</c:v>
                </c:pt>
                <c:pt idx="3829">
                  <c:v>37799</c:v>
                </c:pt>
                <c:pt idx="3830">
                  <c:v>37800</c:v>
                </c:pt>
                <c:pt idx="3831">
                  <c:v>37801</c:v>
                </c:pt>
                <c:pt idx="3832">
                  <c:v>37802</c:v>
                </c:pt>
                <c:pt idx="3833">
                  <c:v>37803</c:v>
                </c:pt>
                <c:pt idx="3834">
                  <c:v>37804</c:v>
                </c:pt>
                <c:pt idx="3835">
                  <c:v>37805</c:v>
                </c:pt>
                <c:pt idx="3836">
                  <c:v>37806</c:v>
                </c:pt>
                <c:pt idx="3837">
                  <c:v>37807</c:v>
                </c:pt>
                <c:pt idx="3838">
                  <c:v>37808</c:v>
                </c:pt>
                <c:pt idx="3839">
                  <c:v>37809</c:v>
                </c:pt>
                <c:pt idx="3840">
                  <c:v>37810</c:v>
                </c:pt>
                <c:pt idx="3841">
                  <c:v>37811</c:v>
                </c:pt>
                <c:pt idx="3842">
                  <c:v>37812</c:v>
                </c:pt>
                <c:pt idx="3843">
                  <c:v>37813</c:v>
                </c:pt>
                <c:pt idx="3844">
                  <c:v>37814</c:v>
                </c:pt>
                <c:pt idx="3845">
                  <c:v>37815</c:v>
                </c:pt>
                <c:pt idx="3846">
                  <c:v>37816</c:v>
                </c:pt>
                <c:pt idx="3847">
                  <c:v>37817</c:v>
                </c:pt>
                <c:pt idx="3848">
                  <c:v>37818</c:v>
                </c:pt>
                <c:pt idx="3849">
                  <c:v>37819</c:v>
                </c:pt>
                <c:pt idx="3850">
                  <c:v>37820</c:v>
                </c:pt>
                <c:pt idx="3851">
                  <c:v>37821</c:v>
                </c:pt>
                <c:pt idx="3852">
                  <c:v>37822</c:v>
                </c:pt>
                <c:pt idx="3853">
                  <c:v>37823</c:v>
                </c:pt>
                <c:pt idx="3854">
                  <c:v>37824</c:v>
                </c:pt>
                <c:pt idx="3855">
                  <c:v>37825</c:v>
                </c:pt>
                <c:pt idx="3856">
                  <c:v>37826</c:v>
                </c:pt>
                <c:pt idx="3857">
                  <c:v>37827</c:v>
                </c:pt>
                <c:pt idx="3858">
                  <c:v>37828</c:v>
                </c:pt>
                <c:pt idx="3859">
                  <c:v>37829</c:v>
                </c:pt>
                <c:pt idx="3860">
                  <c:v>37830</c:v>
                </c:pt>
                <c:pt idx="3861">
                  <c:v>37831</c:v>
                </c:pt>
                <c:pt idx="3862">
                  <c:v>37832</c:v>
                </c:pt>
                <c:pt idx="3863">
                  <c:v>37833</c:v>
                </c:pt>
                <c:pt idx="3864">
                  <c:v>37834</c:v>
                </c:pt>
                <c:pt idx="3865">
                  <c:v>37835</c:v>
                </c:pt>
                <c:pt idx="3866">
                  <c:v>37836</c:v>
                </c:pt>
                <c:pt idx="3867">
                  <c:v>37837</c:v>
                </c:pt>
                <c:pt idx="3868">
                  <c:v>37838</c:v>
                </c:pt>
                <c:pt idx="3869">
                  <c:v>37839</c:v>
                </c:pt>
                <c:pt idx="3870">
                  <c:v>37840</c:v>
                </c:pt>
                <c:pt idx="3871">
                  <c:v>37841</c:v>
                </c:pt>
                <c:pt idx="3872">
                  <c:v>37842</c:v>
                </c:pt>
                <c:pt idx="3873">
                  <c:v>37843</c:v>
                </c:pt>
                <c:pt idx="3874">
                  <c:v>37844</c:v>
                </c:pt>
                <c:pt idx="3875">
                  <c:v>37845</c:v>
                </c:pt>
                <c:pt idx="3876">
                  <c:v>37846</c:v>
                </c:pt>
                <c:pt idx="3877">
                  <c:v>37847</c:v>
                </c:pt>
                <c:pt idx="3878">
                  <c:v>37848</c:v>
                </c:pt>
                <c:pt idx="3879">
                  <c:v>37849</c:v>
                </c:pt>
                <c:pt idx="3880">
                  <c:v>37850</c:v>
                </c:pt>
                <c:pt idx="3881">
                  <c:v>37851</c:v>
                </c:pt>
                <c:pt idx="3882">
                  <c:v>37852</c:v>
                </c:pt>
                <c:pt idx="3883">
                  <c:v>37853</c:v>
                </c:pt>
                <c:pt idx="3884">
                  <c:v>37854</c:v>
                </c:pt>
                <c:pt idx="3885">
                  <c:v>37855</c:v>
                </c:pt>
                <c:pt idx="3886">
                  <c:v>37856</c:v>
                </c:pt>
                <c:pt idx="3887">
                  <c:v>37857</c:v>
                </c:pt>
                <c:pt idx="3888">
                  <c:v>37858</c:v>
                </c:pt>
                <c:pt idx="3889">
                  <c:v>37859</c:v>
                </c:pt>
                <c:pt idx="3890">
                  <c:v>37860</c:v>
                </c:pt>
                <c:pt idx="3891">
                  <c:v>37861</c:v>
                </c:pt>
                <c:pt idx="3892">
                  <c:v>37862</c:v>
                </c:pt>
                <c:pt idx="3893">
                  <c:v>37863</c:v>
                </c:pt>
                <c:pt idx="3894">
                  <c:v>37864</c:v>
                </c:pt>
                <c:pt idx="3895">
                  <c:v>37865</c:v>
                </c:pt>
                <c:pt idx="3896">
                  <c:v>37866</c:v>
                </c:pt>
                <c:pt idx="3897">
                  <c:v>37867</c:v>
                </c:pt>
                <c:pt idx="3898">
                  <c:v>37868</c:v>
                </c:pt>
                <c:pt idx="3899">
                  <c:v>37869</c:v>
                </c:pt>
                <c:pt idx="3900">
                  <c:v>37870</c:v>
                </c:pt>
                <c:pt idx="3901">
                  <c:v>37871</c:v>
                </c:pt>
                <c:pt idx="3902">
                  <c:v>37872</c:v>
                </c:pt>
                <c:pt idx="3903">
                  <c:v>37873</c:v>
                </c:pt>
                <c:pt idx="3904">
                  <c:v>37874</c:v>
                </c:pt>
                <c:pt idx="3905">
                  <c:v>37875</c:v>
                </c:pt>
                <c:pt idx="3906">
                  <c:v>37876</c:v>
                </c:pt>
                <c:pt idx="3907">
                  <c:v>37877</c:v>
                </c:pt>
                <c:pt idx="3908">
                  <c:v>37878</c:v>
                </c:pt>
                <c:pt idx="3909">
                  <c:v>37879</c:v>
                </c:pt>
                <c:pt idx="3910">
                  <c:v>37880</c:v>
                </c:pt>
                <c:pt idx="3911">
                  <c:v>37881</c:v>
                </c:pt>
                <c:pt idx="3912">
                  <c:v>37882</c:v>
                </c:pt>
                <c:pt idx="3913">
                  <c:v>37883</c:v>
                </c:pt>
                <c:pt idx="3914">
                  <c:v>37884</c:v>
                </c:pt>
                <c:pt idx="3915">
                  <c:v>37885</c:v>
                </c:pt>
                <c:pt idx="3916">
                  <c:v>37886</c:v>
                </c:pt>
                <c:pt idx="3917">
                  <c:v>37887</c:v>
                </c:pt>
                <c:pt idx="3918">
                  <c:v>37888</c:v>
                </c:pt>
                <c:pt idx="3919">
                  <c:v>37889</c:v>
                </c:pt>
                <c:pt idx="3920">
                  <c:v>37890</c:v>
                </c:pt>
                <c:pt idx="3921">
                  <c:v>37891</c:v>
                </c:pt>
                <c:pt idx="3922">
                  <c:v>37892</c:v>
                </c:pt>
                <c:pt idx="3923">
                  <c:v>37893</c:v>
                </c:pt>
                <c:pt idx="3924">
                  <c:v>37894</c:v>
                </c:pt>
                <c:pt idx="3925">
                  <c:v>37895</c:v>
                </c:pt>
                <c:pt idx="3926">
                  <c:v>37896</c:v>
                </c:pt>
                <c:pt idx="3927">
                  <c:v>37897</c:v>
                </c:pt>
                <c:pt idx="3928">
                  <c:v>37898</c:v>
                </c:pt>
                <c:pt idx="3929">
                  <c:v>37899</c:v>
                </c:pt>
                <c:pt idx="3930">
                  <c:v>37900</c:v>
                </c:pt>
                <c:pt idx="3931">
                  <c:v>37901</c:v>
                </c:pt>
                <c:pt idx="3932">
                  <c:v>37902</c:v>
                </c:pt>
                <c:pt idx="3933">
                  <c:v>37903</c:v>
                </c:pt>
                <c:pt idx="3934">
                  <c:v>37904</c:v>
                </c:pt>
                <c:pt idx="3935">
                  <c:v>37905</c:v>
                </c:pt>
                <c:pt idx="3936">
                  <c:v>37906</c:v>
                </c:pt>
                <c:pt idx="3937">
                  <c:v>37907</c:v>
                </c:pt>
                <c:pt idx="3938">
                  <c:v>37908</c:v>
                </c:pt>
                <c:pt idx="3939">
                  <c:v>37909</c:v>
                </c:pt>
                <c:pt idx="3940">
                  <c:v>37910</c:v>
                </c:pt>
                <c:pt idx="3941">
                  <c:v>37911</c:v>
                </c:pt>
                <c:pt idx="3942">
                  <c:v>37912</c:v>
                </c:pt>
                <c:pt idx="3943">
                  <c:v>37913</c:v>
                </c:pt>
                <c:pt idx="3944">
                  <c:v>37914</c:v>
                </c:pt>
                <c:pt idx="3945">
                  <c:v>37915</c:v>
                </c:pt>
                <c:pt idx="3946">
                  <c:v>37916</c:v>
                </c:pt>
                <c:pt idx="3947">
                  <c:v>37917</c:v>
                </c:pt>
                <c:pt idx="3948">
                  <c:v>37918</c:v>
                </c:pt>
                <c:pt idx="3949">
                  <c:v>37919</c:v>
                </c:pt>
                <c:pt idx="3950">
                  <c:v>37920</c:v>
                </c:pt>
                <c:pt idx="3951">
                  <c:v>37921</c:v>
                </c:pt>
                <c:pt idx="3952">
                  <c:v>37922</c:v>
                </c:pt>
                <c:pt idx="3953">
                  <c:v>37923</c:v>
                </c:pt>
                <c:pt idx="3954">
                  <c:v>37924</c:v>
                </c:pt>
                <c:pt idx="3955">
                  <c:v>37925</c:v>
                </c:pt>
                <c:pt idx="3956">
                  <c:v>37926</c:v>
                </c:pt>
                <c:pt idx="3957">
                  <c:v>37927</c:v>
                </c:pt>
                <c:pt idx="3958">
                  <c:v>37928</c:v>
                </c:pt>
                <c:pt idx="3959">
                  <c:v>37929</c:v>
                </c:pt>
                <c:pt idx="3960">
                  <c:v>37930</c:v>
                </c:pt>
                <c:pt idx="3961">
                  <c:v>37931</c:v>
                </c:pt>
                <c:pt idx="3962">
                  <c:v>37932</c:v>
                </c:pt>
                <c:pt idx="3963">
                  <c:v>37933</c:v>
                </c:pt>
                <c:pt idx="3964">
                  <c:v>37934</c:v>
                </c:pt>
                <c:pt idx="3965">
                  <c:v>37935</c:v>
                </c:pt>
                <c:pt idx="3966">
                  <c:v>37936</c:v>
                </c:pt>
                <c:pt idx="3967">
                  <c:v>37937</c:v>
                </c:pt>
                <c:pt idx="3968">
                  <c:v>37938</c:v>
                </c:pt>
                <c:pt idx="3969">
                  <c:v>37939</c:v>
                </c:pt>
                <c:pt idx="3970">
                  <c:v>37940</c:v>
                </c:pt>
                <c:pt idx="3971">
                  <c:v>37941</c:v>
                </c:pt>
                <c:pt idx="3972">
                  <c:v>37942</c:v>
                </c:pt>
                <c:pt idx="3973">
                  <c:v>37943</c:v>
                </c:pt>
                <c:pt idx="3974">
                  <c:v>37944</c:v>
                </c:pt>
                <c:pt idx="3975">
                  <c:v>37945</c:v>
                </c:pt>
                <c:pt idx="3976">
                  <c:v>37946</c:v>
                </c:pt>
                <c:pt idx="3977">
                  <c:v>37947</c:v>
                </c:pt>
                <c:pt idx="3978">
                  <c:v>37948</c:v>
                </c:pt>
                <c:pt idx="3979">
                  <c:v>37949</c:v>
                </c:pt>
                <c:pt idx="3980">
                  <c:v>37950</c:v>
                </c:pt>
                <c:pt idx="3981">
                  <c:v>37951</c:v>
                </c:pt>
                <c:pt idx="3982">
                  <c:v>37952</c:v>
                </c:pt>
                <c:pt idx="3983">
                  <c:v>37953</c:v>
                </c:pt>
                <c:pt idx="3984">
                  <c:v>37954</c:v>
                </c:pt>
                <c:pt idx="3985">
                  <c:v>37955</c:v>
                </c:pt>
                <c:pt idx="3986">
                  <c:v>37956</c:v>
                </c:pt>
                <c:pt idx="3987">
                  <c:v>37957</c:v>
                </c:pt>
                <c:pt idx="3988">
                  <c:v>37958</c:v>
                </c:pt>
                <c:pt idx="3989">
                  <c:v>37959</c:v>
                </c:pt>
                <c:pt idx="3990">
                  <c:v>37960</c:v>
                </c:pt>
                <c:pt idx="3991">
                  <c:v>37961</c:v>
                </c:pt>
                <c:pt idx="3992">
                  <c:v>37962</c:v>
                </c:pt>
                <c:pt idx="3993">
                  <c:v>37963</c:v>
                </c:pt>
                <c:pt idx="3994">
                  <c:v>37964</c:v>
                </c:pt>
                <c:pt idx="3995">
                  <c:v>37965</c:v>
                </c:pt>
                <c:pt idx="3996">
                  <c:v>37966</c:v>
                </c:pt>
                <c:pt idx="3997">
                  <c:v>37967</c:v>
                </c:pt>
                <c:pt idx="3998">
                  <c:v>37968</c:v>
                </c:pt>
                <c:pt idx="3999">
                  <c:v>37969</c:v>
                </c:pt>
                <c:pt idx="4000">
                  <c:v>37970</c:v>
                </c:pt>
                <c:pt idx="4001">
                  <c:v>37971</c:v>
                </c:pt>
                <c:pt idx="4002">
                  <c:v>37972</c:v>
                </c:pt>
                <c:pt idx="4003">
                  <c:v>37973</c:v>
                </c:pt>
                <c:pt idx="4004">
                  <c:v>37974</c:v>
                </c:pt>
                <c:pt idx="4005">
                  <c:v>37975</c:v>
                </c:pt>
                <c:pt idx="4006">
                  <c:v>37976</c:v>
                </c:pt>
                <c:pt idx="4007">
                  <c:v>37977</c:v>
                </c:pt>
                <c:pt idx="4008">
                  <c:v>37978</c:v>
                </c:pt>
                <c:pt idx="4009">
                  <c:v>37979</c:v>
                </c:pt>
                <c:pt idx="4010">
                  <c:v>37980</c:v>
                </c:pt>
                <c:pt idx="4011">
                  <c:v>37981</c:v>
                </c:pt>
                <c:pt idx="4012">
                  <c:v>37982</c:v>
                </c:pt>
                <c:pt idx="4013">
                  <c:v>37983</c:v>
                </c:pt>
                <c:pt idx="4014">
                  <c:v>37984</c:v>
                </c:pt>
                <c:pt idx="4015">
                  <c:v>37985</c:v>
                </c:pt>
                <c:pt idx="4016">
                  <c:v>37986</c:v>
                </c:pt>
                <c:pt idx="4017">
                  <c:v>37987</c:v>
                </c:pt>
                <c:pt idx="4018">
                  <c:v>37988</c:v>
                </c:pt>
                <c:pt idx="4019">
                  <c:v>37989</c:v>
                </c:pt>
                <c:pt idx="4020">
                  <c:v>37990</c:v>
                </c:pt>
                <c:pt idx="4021">
                  <c:v>37991</c:v>
                </c:pt>
                <c:pt idx="4022">
                  <c:v>37992</c:v>
                </c:pt>
                <c:pt idx="4023">
                  <c:v>37993</c:v>
                </c:pt>
                <c:pt idx="4024">
                  <c:v>37994</c:v>
                </c:pt>
                <c:pt idx="4025">
                  <c:v>37995</c:v>
                </c:pt>
                <c:pt idx="4026">
                  <c:v>37996</c:v>
                </c:pt>
                <c:pt idx="4027">
                  <c:v>37997</c:v>
                </c:pt>
                <c:pt idx="4028">
                  <c:v>37998</c:v>
                </c:pt>
                <c:pt idx="4029">
                  <c:v>37999</c:v>
                </c:pt>
                <c:pt idx="4030">
                  <c:v>38000</c:v>
                </c:pt>
                <c:pt idx="4031">
                  <c:v>38001</c:v>
                </c:pt>
                <c:pt idx="4032">
                  <c:v>38002</c:v>
                </c:pt>
                <c:pt idx="4033">
                  <c:v>38003</c:v>
                </c:pt>
                <c:pt idx="4034">
                  <c:v>38004</c:v>
                </c:pt>
                <c:pt idx="4035">
                  <c:v>38005</c:v>
                </c:pt>
                <c:pt idx="4036">
                  <c:v>38006</c:v>
                </c:pt>
                <c:pt idx="4037">
                  <c:v>38007</c:v>
                </c:pt>
                <c:pt idx="4038">
                  <c:v>38008</c:v>
                </c:pt>
                <c:pt idx="4039">
                  <c:v>38009</c:v>
                </c:pt>
                <c:pt idx="4040">
                  <c:v>38010</c:v>
                </c:pt>
                <c:pt idx="4041">
                  <c:v>38011</c:v>
                </c:pt>
                <c:pt idx="4042">
                  <c:v>38012</c:v>
                </c:pt>
                <c:pt idx="4043">
                  <c:v>38013</c:v>
                </c:pt>
                <c:pt idx="4044">
                  <c:v>38014</c:v>
                </c:pt>
                <c:pt idx="4045">
                  <c:v>38015</c:v>
                </c:pt>
                <c:pt idx="4046">
                  <c:v>38016</c:v>
                </c:pt>
                <c:pt idx="4047">
                  <c:v>38017</c:v>
                </c:pt>
                <c:pt idx="4048">
                  <c:v>38018</c:v>
                </c:pt>
                <c:pt idx="4049">
                  <c:v>38019</c:v>
                </c:pt>
                <c:pt idx="4050">
                  <c:v>38020</c:v>
                </c:pt>
                <c:pt idx="4051">
                  <c:v>38021</c:v>
                </c:pt>
                <c:pt idx="4052">
                  <c:v>38022</c:v>
                </c:pt>
                <c:pt idx="4053">
                  <c:v>38023</c:v>
                </c:pt>
                <c:pt idx="4054">
                  <c:v>38024</c:v>
                </c:pt>
                <c:pt idx="4055">
                  <c:v>38025</c:v>
                </c:pt>
                <c:pt idx="4056">
                  <c:v>38026</c:v>
                </c:pt>
                <c:pt idx="4057">
                  <c:v>38027</c:v>
                </c:pt>
                <c:pt idx="4058">
                  <c:v>38028</c:v>
                </c:pt>
                <c:pt idx="4059">
                  <c:v>38029</c:v>
                </c:pt>
                <c:pt idx="4060">
                  <c:v>38030</c:v>
                </c:pt>
                <c:pt idx="4061">
                  <c:v>38031</c:v>
                </c:pt>
                <c:pt idx="4062">
                  <c:v>38032</c:v>
                </c:pt>
                <c:pt idx="4063">
                  <c:v>38033</c:v>
                </c:pt>
                <c:pt idx="4064">
                  <c:v>38034</c:v>
                </c:pt>
                <c:pt idx="4065">
                  <c:v>38035</c:v>
                </c:pt>
                <c:pt idx="4066">
                  <c:v>38036</c:v>
                </c:pt>
                <c:pt idx="4067">
                  <c:v>38037</c:v>
                </c:pt>
                <c:pt idx="4068">
                  <c:v>38038</c:v>
                </c:pt>
                <c:pt idx="4069">
                  <c:v>38039</c:v>
                </c:pt>
                <c:pt idx="4070">
                  <c:v>38040</c:v>
                </c:pt>
                <c:pt idx="4071">
                  <c:v>38041</c:v>
                </c:pt>
                <c:pt idx="4072">
                  <c:v>38042</c:v>
                </c:pt>
                <c:pt idx="4073">
                  <c:v>38043</c:v>
                </c:pt>
                <c:pt idx="4074">
                  <c:v>38044</c:v>
                </c:pt>
                <c:pt idx="4075">
                  <c:v>38045</c:v>
                </c:pt>
                <c:pt idx="4076">
                  <c:v>38046</c:v>
                </c:pt>
                <c:pt idx="4077">
                  <c:v>38047</c:v>
                </c:pt>
                <c:pt idx="4078">
                  <c:v>38048</c:v>
                </c:pt>
                <c:pt idx="4079">
                  <c:v>38049</c:v>
                </c:pt>
                <c:pt idx="4080">
                  <c:v>38050</c:v>
                </c:pt>
                <c:pt idx="4081">
                  <c:v>38051</c:v>
                </c:pt>
                <c:pt idx="4082">
                  <c:v>38052</c:v>
                </c:pt>
                <c:pt idx="4083">
                  <c:v>38053</c:v>
                </c:pt>
                <c:pt idx="4084">
                  <c:v>38054</c:v>
                </c:pt>
                <c:pt idx="4085">
                  <c:v>38055</c:v>
                </c:pt>
                <c:pt idx="4086">
                  <c:v>38056</c:v>
                </c:pt>
                <c:pt idx="4087">
                  <c:v>38057</c:v>
                </c:pt>
                <c:pt idx="4088">
                  <c:v>38058</c:v>
                </c:pt>
                <c:pt idx="4089">
                  <c:v>38059</c:v>
                </c:pt>
                <c:pt idx="4090">
                  <c:v>38060</c:v>
                </c:pt>
                <c:pt idx="4091">
                  <c:v>38061</c:v>
                </c:pt>
                <c:pt idx="4092">
                  <c:v>38062</c:v>
                </c:pt>
                <c:pt idx="4093">
                  <c:v>38063</c:v>
                </c:pt>
                <c:pt idx="4094">
                  <c:v>38064</c:v>
                </c:pt>
                <c:pt idx="4095">
                  <c:v>38065</c:v>
                </c:pt>
                <c:pt idx="4096">
                  <c:v>38066</c:v>
                </c:pt>
                <c:pt idx="4097">
                  <c:v>38067</c:v>
                </c:pt>
                <c:pt idx="4098">
                  <c:v>38068</c:v>
                </c:pt>
                <c:pt idx="4099">
                  <c:v>38069</c:v>
                </c:pt>
                <c:pt idx="4100">
                  <c:v>38070</c:v>
                </c:pt>
                <c:pt idx="4101">
                  <c:v>38071</c:v>
                </c:pt>
                <c:pt idx="4102">
                  <c:v>38072</c:v>
                </c:pt>
                <c:pt idx="4103">
                  <c:v>38073</c:v>
                </c:pt>
                <c:pt idx="4104">
                  <c:v>38074</c:v>
                </c:pt>
                <c:pt idx="4105">
                  <c:v>38075</c:v>
                </c:pt>
                <c:pt idx="4106">
                  <c:v>38076</c:v>
                </c:pt>
                <c:pt idx="4107">
                  <c:v>38077</c:v>
                </c:pt>
                <c:pt idx="4108">
                  <c:v>38078</c:v>
                </c:pt>
                <c:pt idx="4109">
                  <c:v>38079</c:v>
                </c:pt>
                <c:pt idx="4110">
                  <c:v>38080</c:v>
                </c:pt>
                <c:pt idx="4111">
                  <c:v>38081</c:v>
                </c:pt>
                <c:pt idx="4112">
                  <c:v>38082</c:v>
                </c:pt>
                <c:pt idx="4113">
                  <c:v>38083</c:v>
                </c:pt>
                <c:pt idx="4114">
                  <c:v>38084</c:v>
                </c:pt>
                <c:pt idx="4115">
                  <c:v>38085</c:v>
                </c:pt>
                <c:pt idx="4116">
                  <c:v>38086</c:v>
                </c:pt>
                <c:pt idx="4117">
                  <c:v>38087</c:v>
                </c:pt>
                <c:pt idx="4118">
                  <c:v>38088</c:v>
                </c:pt>
                <c:pt idx="4119">
                  <c:v>38089</c:v>
                </c:pt>
                <c:pt idx="4120">
                  <c:v>38090</c:v>
                </c:pt>
                <c:pt idx="4121">
                  <c:v>38091</c:v>
                </c:pt>
                <c:pt idx="4122">
                  <c:v>38092</c:v>
                </c:pt>
                <c:pt idx="4123">
                  <c:v>38093</c:v>
                </c:pt>
                <c:pt idx="4124">
                  <c:v>38094</c:v>
                </c:pt>
                <c:pt idx="4125">
                  <c:v>38095</c:v>
                </c:pt>
                <c:pt idx="4126">
                  <c:v>38096</c:v>
                </c:pt>
                <c:pt idx="4127">
                  <c:v>38097</c:v>
                </c:pt>
                <c:pt idx="4128">
                  <c:v>38098</c:v>
                </c:pt>
                <c:pt idx="4129">
                  <c:v>38099</c:v>
                </c:pt>
                <c:pt idx="4130">
                  <c:v>38100</c:v>
                </c:pt>
                <c:pt idx="4131">
                  <c:v>38101</c:v>
                </c:pt>
                <c:pt idx="4132">
                  <c:v>38102</c:v>
                </c:pt>
                <c:pt idx="4133">
                  <c:v>38103</c:v>
                </c:pt>
                <c:pt idx="4134">
                  <c:v>38104</c:v>
                </c:pt>
                <c:pt idx="4135">
                  <c:v>38105</c:v>
                </c:pt>
                <c:pt idx="4136">
                  <c:v>38106</c:v>
                </c:pt>
                <c:pt idx="4137">
                  <c:v>38107</c:v>
                </c:pt>
                <c:pt idx="4138">
                  <c:v>38108</c:v>
                </c:pt>
                <c:pt idx="4139">
                  <c:v>38109</c:v>
                </c:pt>
                <c:pt idx="4140">
                  <c:v>38110</c:v>
                </c:pt>
                <c:pt idx="4141">
                  <c:v>38111</c:v>
                </c:pt>
                <c:pt idx="4142">
                  <c:v>38112</c:v>
                </c:pt>
                <c:pt idx="4143">
                  <c:v>38113</c:v>
                </c:pt>
                <c:pt idx="4144">
                  <c:v>38114</c:v>
                </c:pt>
                <c:pt idx="4145">
                  <c:v>38115</c:v>
                </c:pt>
                <c:pt idx="4146">
                  <c:v>38116</c:v>
                </c:pt>
                <c:pt idx="4147">
                  <c:v>38117</c:v>
                </c:pt>
                <c:pt idx="4148">
                  <c:v>38118</c:v>
                </c:pt>
                <c:pt idx="4149">
                  <c:v>38119</c:v>
                </c:pt>
                <c:pt idx="4150">
                  <c:v>38120</c:v>
                </c:pt>
                <c:pt idx="4151">
                  <c:v>38121</c:v>
                </c:pt>
                <c:pt idx="4152">
                  <c:v>38122</c:v>
                </c:pt>
                <c:pt idx="4153">
                  <c:v>38123</c:v>
                </c:pt>
                <c:pt idx="4154">
                  <c:v>38124</c:v>
                </c:pt>
                <c:pt idx="4155">
                  <c:v>38125</c:v>
                </c:pt>
                <c:pt idx="4156">
                  <c:v>38126</c:v>
                </c:pt>
                <c:pt idx="4157">
                  <c:v>38127</c:v>
                </c:pt>
                <c:pt idx="4158">
                  <c:v>38128</c:v>
                </c:pt>
                <c:pt idx="4159">
                  <c:v>38129</c:v>
                </c:pt>
                <c:pt idx="4160">
                  <c:v>38130</c:v>
                </c:pt>
                <c:pt idx="4161">
                  <c:v>38131</c:v>
                </c:pt>
                <c:pt idx="4162">
                  <c:v>38132</c:v>
                </c:pt>
                <c:pt idx="4163">
                  <c:v>38133</c:v>
                </c:pt>
                <c:pt idx="4164">
                  <c:v>38134</c:v>
                </c:pt>
                <c:pt idx="4165">
                  <c:v>38135</c:v>
                </c:pt>
                <c:pt idx="4166">
                  <c:v>38136</c:v>
                </c:pt>
                <c:pt idx="4167">
                  <c:v>38137</c:v>
                </c:pt>
                <c:pt idx="4168">
                  <c:v>38138</c:v>
                </c:pt>
                <c:pt idx="4169">
                  <c:v>38139</c:v>
                </c:pt>
                <c:pt idx="4170">
                  <c:v>38140</c:v>
                </c:pt>
                <c:pt idx="4171">
                  <c:v>38141</c:v>
                </c:pt>
                <c:pt idx="4172">
                  <c:v>38142</c:v>
                </c:pt>
                <c:pt idx="4173">
                  <c:v>38143</c:v>
                </c:pt>
                <c:pt idx="4174">
                  <c:v>38144</c:v>
                </c:pt>
                <c:pt idx="4175">
                  <c:v>38145</c:v>
                </c:pt>
                <c:pt idx="4176">
                  <c:v>38146</c:v>
                </c:pt>
                <c:pt idx="4177">
                  <c:v>38147</c:v>
                </c:pt>
                <c:pt idx="4178">
                  <c:v>38148</c:v>
                </c:pt>
                <c:pt idx="4179">
                  <c:v>38149</c:v>
                </c:pt>
                <c:pt idx="4180">
                  <c:v>38150</c:v>
                </c:pt>
                <c:pt idx="4181">
                  <c:v>38151</c:v>
                </c:pt>
                <c:pt idx="4182">
                  <c:v>38152</c:v>
                </c:pt>
                <c:pt idx="4183">
                  <c:v>38153</c:v>
                </c:pt>
                <c:pt idx="4184">
                  <c:v>38154</c:v>
                </c:pt>
                <c:pt idx="4185">
                  <c:v>38155</c:v>
                </c:pt>
                <c:pt idx="4186">
                  <c:v>38156</c:v>
                </c:pt>
                <c:pt idx="4187">
                  <c:v>38157</c:v>
                </c:pt>
                <c:pt idx="4188">
                  <c:v>38158</c:v>
                </c:pt>
                <c:pt idx="4189">
                  <c:v>38159</c:v>
                </c:pt>
                <c:pt idx="4190">
                  <c:v>38160</c:v>
                </c:pt>
                <c:pt idx="4191">
                  <c:v>38161</c:v>
                </c:pt>
                <c:pt idx="4192">
                  <c:v>38162</c:v>
                </c:pt>
                <c:pt idx="4193">
                  <c:v>38163</c:v>
                </c:pt>
                <c:pt idx="4194">
                  <c:v>38164</c:v>
                </c:pt>
                <c:pt idx="4195">
                  <c:v>38165</c:v>
                </c:pt>
                <c:pt idx="4196">
                  <c:v>38166</c:v>
                </c:pt>
                <c:pt idx="4197">
                  <c:v>38167</c:v>
                </c:pt>
                <c:pt idx="4198">
                  <c:v>38168</c:v>
                </c:pt>
                <c:pt idx="4199">
                  <c:v>38169</c:v>
                </c:pt>
                <c:pt idx="4200">
                  <c:v>38170</c:v>
                </c:pt>
                <c:pt idx="4201">
                  <c:v>38171</c:v>
                </c:pt>
                <c:pt idx="4202">
                  <c:v>38172</c:v>
                </c:pt>
                <c:pt idx="4203">
                  <c:v>38173</c:v>
                </c:pt>
                <c:pt idx="4204">
                  <c:v>38174</c:v>
                </c:pt>
                <c:pt idx="4205">
                  <c:v>38175</c:v>
                </c:pt>
                <c:pt idx="4206">
                  <c:v>38176</c:v>
                </c:pt>
                <c:pt idx="4207">
                  <c:v>38177</c:v>
                </c:pt>
                <c:pt idx="4208">
                  <c:v>38178</c:v>
                </c:pt>
                <c:pt idx="4209">
                  <c:v>38179</c:v>
                </c:pt>
                <c:pt idx="4210">
                  <c:v>38180</c:v>
                </c:pt>
                <c:pt idx="4211">
                  <c:v>38181</c:v>
                </c:pt>
                <c:pt idx="4212">
                  <c:v>38182</c:v>
                </c:pt>
                <c:pt idx="4213">
                  <c:v>38183</c:v>
                </c:pt>
                <c:pt idx="4214">
                  <c:v>38184</c:v>
                </c:pt>
                <c:pt idx="4215">
                  <c:v>38185</c:v>
                </c:pt>
                <c:pt idx="4216">
                  <c:v>38186</c:v>
                </c:pt>
                <c:pt idx="4217">
                  <c:v>38187</c:v>
                </c:pt>
                <c:pt idx="4218">
                  <c:v>38188</c:v>
                </c:pt>
                <c:pt idx="4219">
                  <c:v>38189</c:v>
                </c:pt>
                <c:pt idx="4220">
                  <c:v>38190</c:v>
                </c:pt>
                <c:pt idx="4221">
                  <c:v>38191</c:v>
                </c:pt>
                <c:pt idx="4222">
                  <c:v>38192</c:v>
                </c:pt>
                <c:pt idx="4223">
                  <c:v>38193</c:v>
                </c:pt>
                <c:pt idx="4224">
                  <c:v>38194</c:v>
                </c:pt>
                <c:pt idx="4225">
                  <c:v>38195</c:v>
                </c:pt>
                <c:pt idx="4226">
                  <c:v>38196</c:v>
                </c:pt>
                <c:pt idx="4227">
                  <c:v>38197</c:v>
                </c:pt>
                <c:pt idx="4228">
                  <c:v>38198</c:v>
                </c:pt>
                <c:pt idx="4229">
                  <c:v>38199</c:v>
                </c:pt>
                <c:pt idx="4230">
                  <c:v>38200</c:v>
                </c:pt>
                <c:pt idx="4231">
                  <c:v>38201</c:v>
                </c:pt>
                <c:pt idx="4232">
                  <c:v>38202</c:v>
                </c:pt>
                <c:pt idx="4233">
                  <c:v>38203</c:v>
                </c:pt>
                <c:pt idx="4234">
                  <c:v>38204</c:v>
                </c:pt>
                <c:pt idx="4235">
                  <c:v>38205</c:v>
                </c:pt>
                <c:pt idx="4236">
                  <c:v>38206</c:v>
                </c:pt>
                <c:pt idx="4237">
                  <c:v>38207</c:v>
                </c:pt>
                <c:pt idx="4238">
                  <c:v>38208</c:v>
                </c:pt>
                <c:pt idx="4239">
                  <c:v>38209</c:v>
                </c:pt>
                <c:pt idx="4240">
                  <c:v>38210</c:v>
                </c:pt>
                <c:pt idx="4241">
                  <c:v>38211</c:v>
                </c:pt>
                <c:pt idx="4242">
                  <c:v>38212</c:v>
                </c:pt>
                <c:pt idx="4243">
                  <c:v>38213</c:v>
                </c:pt>
                <c:pt idx="4244">
                  <c:v>38214</c:v>
                </c:pt>
                <c:pt idx="4245">
                  <c:v>38215</c:v>
                </c:pt>
                <c:pt idx="4246">
                  <c:v>38216</c:v>
                </c:pt>
                <c:pt idx="4247">
                  <c:v>38217</c:v>
                </c:pt>
                <c:pt idx="4248">
                  <c:v>38218</c:v>
                </c:pt>
                <c:pt idx="4249">
                  <c:v>38219</c:v>
                </c:pt>
                <c:pt idx="4250">
                  <c:v>38220</c:v>
                </c:pt>
                <c:pt idx="4251">
                  <c:v>38221</c:v>
                </c:pt>
                <c:pt idx="4252">
                  <c:v>38222</c:v>
                </c:pt>
                <c:pt idx="4253">
                  <c:v>38223</c:v>
                </c:pt>
                <c:pt idx="4254">
                  <c:v>38224</c:v>
                </c:pt>
                <c:pt idx="4255">
                  <c:v>38225</c:v>
                </c:pt>
                <c:pt idx="4256">
                  <c:v>38226</c:v>
                </c:pt>
                <c:pt idx="4257">
                  <c:v>38227</c:v>
                </c:pt>
                <c:pt idx="4258">
                  <c:v>38228</c:v>
                </c:pt>
                <c:pt idx="4259">
                  <c:v>38229</c:v>
                </c:pt>
                <c:pt idx="4260">
                  <c:v>38230</c:v>
                </c:pt>
                <c:pt idx="4261">
                  <c:v>38231</c:v>
                </c:pt>
                <c:pt idx="4262">
                  <c:v>38232</c:v>
                </c:pt>
                <c:pt idx="4263">
                  <c:v>38233</c:v>
                </c:pt>
                <c:pt idx="4264">
                  <c:v>38234</c:v>
                </c:pt>
                <c:pt idx="4265">
                  <c:v>38235</c:v>
                </c:pt>
                <c:pt idx="4266">
                  <c:v>38236</c:v>
                </c:pt>
                <c:pt idx="4267">
                  <c:v>38237</c:v>
                </c:pt>
                <c:pt idx="4268">
                  <c:v>38238</c:v>
                </c:pt>
                <c:pt idx="4269">
                  <c:v>38239</c:v>
                </c:pt>
                <c:pt idx="4270">
                  <c:v>38240</c:v>
                </c:pt>
                <c:pt idx="4271">
                  <c:v>38241</c:v>
                </c:pt>
                <c:pt idx="4272">
                  <c:v>38242</c:v>
                </c:pt>
                <c:pt idx="4273">
                  <c:v>38243</c:v>
                </c:pt>
                <c:pt idx="4274">
                  <c:v>38244</c:v>
                </c:pt>
                <c:pt idx="4275">
                  <c:v>38245</c:v>
                </c:pt>
                <c:pt idx="4276">
                  <c:v>38246</c:v>
                </c:pt>
                <c:pt idx="4277">
                  <c:v>38247</c:v>
                </c:pt>
                <c:pt idx="4278">
                  <c:v>38248</c:v>
                </c:pt>
                <c:pt idx="4279">
                  <c:v>38249</c:v>
                </c:pt>
                <c:pt idx="4280">
                  <c:v>38250</c:v>
                </c:pt>
                <c:pt idx="4281">
                  <c:v>38251</c:v>
                </c:pt>
                <c:pt idx="4282">
                  <c:v>38252</c:v>
                </c:pt>
                <c:pt idx="4283">
                  <c:v>38253</c:v>
                </c:pt>
                <c:pt idx="4284">
                  <c:v>38254</c:v>
                </c:pt>
                <c:pt idx="4285">
                  <c:v>38255</c:v>
                </c:pt>
                <c:pt idx="4286">
                  <c:v>38256</c:v>
                </c:pt>
                <c:pt idx="4287">
                  <c:v>38257</c:v>
                </c:pt>
                <c:pt idx="4288">
                  <c:v>38258</c:v>
                </c:pt>
                <c:pt idx="4289">
                  <c:v>38259</c:v>
                </c:pt>
                <c:pt idx="4290">
                  <c:v>38260</c:v>
                </c:pt>
                <c:pt idx="4291">
                  <c:v>38261</c:v>
                </c:pt>
                <c:pt idx="4292">
                  <c:v>38262</c:v>
                </c:pt>
                <c:pt idx="4293">
                  <c:v>38263</c:v>
                </c:pt>
                <c:pt idx="4294">
                  <c:v>38264</c:v>
                </c:pt>
                <c:pt idx="4295">
                  <c:v>38265</c:v>
                </c:pt>
                <c:pt idx="4296">
                  <c:v>38266</c:v>
                </c:pt>
                <c:pt idx="4297">
                  <c:v>38267</c:v>
                </c:pt>
                <c:pt idx="4298">
                  <c:v>38268</c:v>
                </c:pt>
                <c:pt idx="4299">
                  <c:v>38269</c:v>
                </c:pt>
                <c:pt idx="4300">
                  <c:v>38270</c:v>
                </c:pt>
                <c:pt idx="4301">
                  <c:v>38271</c:v>
                </c:pt>
                <c:pt idx="4302">
                  <c:v>38272</c:v>
                </c:pt>
                <c:pt idx="4303">
                  <c:v>38273</c:v>
                </c:pt>
                <c:pt idx="4304">
                  <c:v>38274</c:v>
                </c:pt>
                <c:pt idx="4305">
                  <c:v>38275</c:v>
                </c:pt>
                <c:pt idx="4306">
                  <c:v>38276</c:v>
                </c:pt>
                <c:pt idx="4307">
                  <c:v>38277</c:v>
                </c:pt>
                <c:pt idx="4308">
                  <c:v>38278</c:v>
                </c:pt>
                <c:pt idx="4309">
                  <c:v>38279</c:v>
                </c:pt>
                <c:pt idx="4310">
                  <c:v>38280</c:v>
                </c:pt>
                <c:pt idx="4311">
                  <c:v>38281</c:v>
                </c:pt>
                <c:pt idx="4312">
                  <c:v>38282</c:v>
                </c:pt>
                <c:pt idx="4313">
                  <c:v>38283</c:v>
                </c:pt>
                <c:pt idx="4314">
                  <c:v>38284</c:v>
                </c:pt>
                <c:pt idx="4315">
                  <c:v>38285</c:v>
                </c:pt>
                <c:pt idx="4316">
                  <c:v>38286</c:v>
                </c:pt>
                <c:pt idx="4317">
                  <c:v>38287</c:v>
                </c:pt>
                <c:pt idx="4318">
                  <c:v>38288</c:v>
                </c:pt>
                <c:pt idx="4319">
                  <c:v>38289</c:v>
                </c:pt>
                <c:pt idx="4320">
                  <c:v>38290</c:v>
                </c:pt>
                <c:pt idx="4321">
                  <c:v>38291</c:v>
                </c:pt>
                <c:pt idx="4322">
                  <c:v>38292</c:v>
                </c:pt>
                <c:pt idx="4323">
                  <c:v>38293</c:v>
                </c:pt>
                <c:pt idx="4324">
                  <c:v>38294</c:v>
                </c:pt>
                <c:pt idx="4325">
                  <c:v>38295</c:v>
                </c:pt>
                <c:pt idx="4326">
                  <c:v>38296</c:v>
                </c:pt>
                <c:pt idx="4327">
                  <c:v>38297</c:v>
                </c:pt>
                <c:pt idx="4328">
                  <c:v>38298</c:v>
                </c:pt>
                <c:pt idx="4329">
                  <c:v>38299</c:v>
                </c:pt>
                <c:pt idx="4330">
                  <c:v>38300</c:v>
                </c:pt>
                <c:pt idx="4331">
                  <c:v>38301</c:v>
                </c:pt>
                <c:pt idx="4332">
                  <c:v>38302</c:v>
                </c:pt>
                <c:pt idx="4333">
                  <c:v>38303</c:v>
                </c:pt>
                <c:pt idx="4334">
                  <c:v>38304</c:v>
                </c:pt>
                <c:pt idx="4335">
                  <c:v>38305</c:v>
                </c:pt>
                <c:pt idx="4336">
                  <c:v>38306</c:v>
                </c:pt>
                <c:pt idx="4337">
                  <c:v>38307</c:v>
                </c:pt>
                <c:pt idx="4338">
                  <c:v>38308</c:v>
                </c:pt>
                <c:pt idx="4339">
                  <c:v>38309</c:v>
                </c:pt>
                <c:pt idx="4340">
                  <c:v>38310</c:v>
                </c:pt>
                <c:pt idx="4341">
                  <c:v>38311</c:v>
                </c:pt>
                <c:pt idx="4342">
                  <c:v>38312</c:v>
                </c:pt>
                <c:pt idx="4343">
                  <c:v>38313</c:v>
                </c:pt>
                <c:pt idx="4344">
                  <c:v>38314</c:v>
                </c:pt>
                <c:pt idx="4345">
                  <c:v>38315</c:v>
                </c:pt>
                <c:pt idx="4346">
                  <c:v>38316</c:v>
                </c:pt>
                <c:pt idx="4347">
                  <c:v>38317</c:v>
                </c:pt>
                <c:pt idx="4348">
                  <c:v>38318</c:v>
                </c:pt>
                <c:pt idx="4349">
                  <c:v>38319</c:v>
                </c:pt>
                <c:pt idx="4350">
                  <c:v>38320</c:v>
                </c:pt>
                <c:pt idx="4351">
                  <c:v>38321</c:v>
                </c:pt>
                <c:pt idx="4352">
                  <c:v>38322</c:v>
                </c:pt>
                <c:pt idx="4353">
                  <c:v>38323</c:v>
                </c:pt>
                <c:pt idx="4354">
                  <c:v>38324</c:v>
                </c:pt>
                <c:pt idx="4355">
                  <c:v>38325</c:v>
                </c:pt>
                <c:pt idx="4356">
                  <c:v>38326</c:v>
                </c:pt>
                <c:pt idx="4357">
                  <c:v>38327</c:v>
                </c:pt>
                <c:pt idx="4358">
                  <c:v>38328</c:v>
                </c:pt>
                <c:pt idx="4359">
                  <c:v>38329</c:v>
                </c:pt>
                <c:pt idx="4360">
                  <c:v>38330</c:v>
                </c:pt>
                <c:pt idx="4361">
                  <c:v>38331</c:v>
                </c:pt>
                <c:pt idx="4362">
                  <c:v>38332</c:v>
                </c:pt>
                <c:pt idx="4363">
                  <c:v>38333</c:v>
                </c:pt>
                <c:pt idx="4364">
                  <c:v>38334</c:v>
                </c:pt>
                <c:pt idx="4365">
                  <c:v>38335</c:v>
                </c:pt>
                <c:pt idx="4366">
                  <c:v>38336</c:v>
                </c:pt>
                <c:pt idx="4367">
                  <c:v>38337</c:v>
                </c:pt>
                <c:pt idx="4368">
                  <c:v>38338</c:v>
                </c:pt>
                <c:pt idx="4369">
                  <c:v>38339</c:v>
                </c:pt>
                <c:pt idx="4370">
                  <c:v>38340</c:v>
                </c:pt>
                <c:pt idx="4371">
                  <c:v>38341</c:v>
                </c:pt>
                <c:pt idx="4372">
                  <c:v>38342</c:v>
                </c:pt>
                <c:pt idx="4373">
                  <c:v>38343</c:v>
                </c:pt>
                <c:pt idx="4374">
                  <c:v>38344</c:v>
                </c:pt>
                <c:pt idx="4375">
                  <c:v>38345</c:v>
                </c:pt>
                <c:pt idx="4376">
                  <c:v>38346</c:v>
                </c:pt>
                <c:pt idx="4377">
                  <c:v>38347</c:v>
                </c:pt>
                <c:pt idx="4378">
                  <c:v>38348</c:v>
                </c:pt>
                <c:pt idx="4379">
                  <c:v>38349</c:v>
                </c:pt>
                <c:pt idx="4380">
                  <c:v>38350</c:v>
                </c:pt>
                <c:pt idx="4381">
                  <c:v>38351</c:v>
                </c:pt>
                <c:pt idx="4382">
                  <c:v>38352</c:v>
                </c:pt>
                <c:pt idx="4383">
                  <c:v>38353</c:v>
                </c:pt>
                <c:pt idx="4384">
                  <c:v>38354</c:v>
                </c:pt>
                <c:pt idx="4385">
                  <c:v>38355</c:v>
                </c:pt>
                <c:pt idx="4386">
                  <c:v>38356</c:v>
                </c:pt>
                <c:pt idx="4387">
                  <c:v>38357</c:v>
                </c:pt>
                <c:pt idx="4388">
                  <c:v>38358</c:v>
                </c:pt>
                <c:pt idx="4389">
                  <c:v>38359</c:v>
                </c:pt>
                <c:pt idx="4390">
                  <c:v>38360</c:v>
                </c:pt>
                <c:pt idx="4391">
                  <c:v>38361</c:v>
                </c:pt>
                <c:pt idx="4392">
                  <c:v>38362</c:v>
                </c:pt>
                <c:pt idx="4393">
                  <c:v>38363</c:v>
                </c:pt>
                <c:pt idx="4394">
                  <c:v>38364</c:v>
                </c:pt>
                <c:pt idx="4395">
                  <c:v>38365</c:v>
                </c:pt>
                <c:pt idx="4396">
                  <c:v>38366</c:v>
                </c:pt>
                <c:pt idx="4397">
                  <c:v>38367</c:v>
                </c:pt>
                <c:pt idx="4398">
                  <c:v>38368</c:v>
                </c:pt>
                <c:pt idx="4399">
                  <c:v>38369</c:v>
                </c:pt>
                <c:pt idx="4400">
                  <c:v>38370</c:v>
                </c:pt>
                <c:pt idx="4401">
                  <c:v>38371</c:v>
                </c:pt>
                <c:pt idx="4402">
                  <c:v>38372</c:v>
                </c:pt>
                <c:pt idx="4403">
                  <c:v>38373</c:v>
                </c:pt>
                <c:pt idx="4404">
                  <c:v>38374</c:v>
                </c:pt>
                <c:pt idx="4405">
                  <c:v>38375</c:v>
                </c:pt>
                <c:pt idx="4406">
                  <c:v>38376</c:v>
                </c:pt>
                <c:pt idx="4407">
                  <c:v>38377</c:v>
                </c:pt>
                <c:pt idx="4408">
                  <c:v>38378</c:v>
                </c:pt>
                <c:pt idx="4409">
                  <c:v>38379</c:v>
                </c:pt>
                <c:pt idx="4410">
                  <c:v>38380</c:v>
                </c:pt>
                <c:pt idx="4411">
                  <c:v>38381</c:v>
                </c:pt>
                <c:pt idx="4412">
                  <c:v>38382</c:v>
                </c:pt>
                <c:pt idx="4413">
                  <c:v>38383</c:v>
                </c:pt>
                <c:pt idx="4414">
                  <c:v>38384</c:v>
                </c:pt>
                <c:pt idx="4415">
                  <c:v>38385</c:v>
                </c:pt>
                <c:pt idx="4416">
                  <c:v>38386</c:v>
                </c:pt>
                <c:pt idx="4417">
                  <c:v>38387</c:v>
                </c:pt>
                <c:pt idx="4418">
                  <c:v>38388</c:v>
                </c:pt>
                <c:pt idx="4419">
                  <c:v>38389</c:v>
                </c:pt>
                <c:pt idx="4420">
                  <c:v>38390</c:v>
                </c:pt>
                <c:pt idx="4421">
                  <c:v>38391</c:v>
                </c:pt>
                <c:pt idx="4422">
                  <c:v>38392</c:v>
                </c:pt>
                <c:pt idx="4423">
                  <c:v>38393</c:v>
                </c:pt>
                <c:pt idx="4424">
                  <c:v>38394</c:v>
                </c:pt>
                <c:pt idx="4425">
                  <c:v>38395</c:v>
                </c:pt>
                <c:pt idx="4426">
                  <c:v>38396</c:v>
                </c:pt>
                <c:pt idx="4427">
                  <c:v>38397</c:v>
                </c:pt>
                <c:pt idx="4428">
                  <c:v>38398</c:v>
                </c:pt>
                <c:pt idx="4429">
                  <c:v>38399</c:v>
                </c:pt>
                <c:pt idx="4430">
                  <c:v>38400</c:v>
                </c:pt>
                <c:pt idx="4431">
                  <c:v>38401</c:v>
                </c:pt>
                <c:pt idx="4432">
                  <c:v>38402</c:v>
                </c:pt>
                <c:pt idx="4433">
                  <c:v>38403</c:v>
                </c:pt>
                <c:pt idx="4434">
                  <c:v>38404</c:v>
                </c:pt>
                <c:pt idx="4435">
                  <c:v>38405</c:v>
                </c:pt>
                <c:pt idx="4436">
                  <c:v>38406</c:v>
                </c:pt>
                <c:pt idx="4437">
                  <c:v>38407</c:v>
                </c:pt>
                <c:pt idx="4438">
                  <c:v>38408</c:v>
                </c:pt>
                <c:pt idx="4439">
                  <c:v>38409</c:v>
                </c:pt>
                <c:pt idx="4440">
                  <c:v>38410</c:v>
                </c:pt>
                <c:pt idx="4441">
                  <c:v>38411</c:v>
                </c:pt>
                <c:pt idx="4442">
                  <c:v>38412</c:v>
                </c:pt>
                <c:pt idx="4443">
                  <c:v>38413</c:v>
                </c:pt>
                <c:pt idx="4444">
                  <c:v>38414</c:v>
                </c:pt>
                <c:pt idx="4445">
                  <c:v>38415</c:v>
                </c:pt>
                <c:pt idx="4446">
                  <c:v>38416</c:v>
                </c:pt>
                <c:pt idx="4447">
                  <c:v>38417</c:v>
                </c:pt>
                <c:pt idx="4448">
                  <c:v>38418</c:v>
                </c:pt>
                <c:pt idx="4449">
                  <c:v>38419</c:v>
                </c:pt>
                <c:pt idx="4450">
                  <c:v>38420</c:v>
                </c:pt>
                <c:pt idx="4451">
                  <c:v>38421</c:v>
                </c:pt>
                <c:pt idx="4452">
                  <c:v>38422</c:v>
                </c:pt>
                <c:pt idx="4453">
                  <c:v>38423</c:v>
                </c:pt>
                <c:pt idx="4454">
                  <c:v>38424</c:v>
                </c:pt>
                <c:pt idx="4455">
                  <c:v>38425</c:v>
                </c:pt>
                <c:pt idx="4456">
                  <c:v>38426</c:v>
                </c:pt>
                <c:pt idx="4457">
                  <c:v>38427</c:v>
                </c:pt>
                <c:pt idx="4458">
                  <c:v>38428</c:v>
                </c:pt>
                <c:pt idx="4459">
                  <c:v>38429</c:v>
                </c:pt>
                <c:pt idx="4460">
                  <c:v>38430</c:v>
                </c:pt>
                <c:pt idx="4461">
                  <c:v>38431</c:v>
                </c:pt>
                <c:pt idx="4462">
                  <c:v>38432</c:v>
                </c:pt>
                <c:pt idx="4463">
                  <c:v>38433</c:v>
                </c:pt>
                <c:pt idx="4464">
                  <c:v>38434</c:v>
                </c:pt>
                <c:pt idx="4465">
                  <c:v>38435</c:v>
                </c:pt>
                <c:pt idx="4466">
                  <c:v>38436</c:v>
                </c:pt>
                <c:pt idx="4467">
                  <c:v>38437</c:v>
                </c:pt>
                <c:pt idx="4468">
                  <c:v>38438</c:v>
                </c:pt>
                <c:pt idx="4469">
                  <c:v>38439</c:v>
                </c:pt>
                <c:pt idx="4470">
                  <c:v>38440</c:v>
                </c:pt>
                <c:pt idx="4471">
                  <c:v>38441</c:v>
                </c:pt>
                <c:pt idx="4472">
                  <c:v>38442</c:v>
                </c:pt>
                <c:pt idx="4473">
                  <c:v>38443</c:v>
                </c:pt>
                <c:pt idx="4474">
                  <c:v>38444</c:v>
                </c:pt>
                <c:pt idx="4475">
                  <c:v>38445</c:v>
                </c:pt>
                <c:pt idx="4476">
                  <c:v>38446</c:v>
                </c:pt>
                <c:pt idx="4477">
                  <c:v>38447</c:v>
                </c:pt>
                <c:pt idx="4478">
                  <c:v>38448</c:v>
                </c:pt>
                <c:pt idx="4479">
                  <c:v>38449</c:v>
                </c:pt>
                <c:pt idx="4480">
                  <c:v>38450</c:v>
                </c:pt>
                <c:pt idx="4481">
                  <c:v>38451</c:v>
                </c:pt>
                <c:pt idx="4482">
                  <c:v>38452</c:v>
                </c:pt>
                <c:pt idx="4483">
                  <c:v>38453</c:v>
                </c:pt>
                <c:pt idx="4484">
                  <c:v>38454</c:v>
                </c:pt>
                <c:pt idx="4485">
                  <c:v>38455</c:v>
                </c:pt>
                <c:pt idx="4486">
                  <c:v>38456</c:v>
                </c:pt>
                <c:pt idx="4487">
                  <c:v>38457</c:v>
                </c:pt>
                <c:pt idx="4488">
                  <c:v>38458</c:v>
                </c:pt>
                <c:pt idx="4489">
                  <c:v>38459</c:v>
                </c:pt>
                <c:pt idx="4490">
                  <c:v>38460</c:v>
                </c:pt>
                <c:pt idx="4491">
                  <c:v>38461</c:v>
                </c:pt>
                <c:pt idx="4492">
                  <c:v>38462</c:v>
                </c:pt>
                <c:pt idx="4493">
                  <c:v>38463</c:v>
                </c:pt>
                <c:pt idx="4494">
                  <c:v>38464</c:v>
                </c:pt>
                <c:pt idx="4495">
                  <c:v>38465</c:v>
                </c:pt>
                <c:pt idx="4496">
                  <c:v>38466</c:v>
                </c:pt>
                <c:pt idx="4497">
                  <c:v>38467</c:v>
                </c:pt>
                <c:pt idx="4498">
                  <c:v>38468</c:v>
                </c:pt>
                <c:pt idx="4499">
                  <c:v>38469</c:v>
                </c:pt>
                <c:pt idx="4500">
                  <c:v>38470</c:v>
                </c:pt>
                <c:pt idx="4501">
                  <c:v>38471</c:v>
                </c:pt>
                <c:pt idx="4502">
                  <c:v>38472</c:v>
                </c:pt>
                <c:pt idx="4503">
                  <c:v>38473</c:v>
                </c:pt>
                <c:pt idx="4504">
                  <c:v>38474</c:v>
                </c:pt>
                <c:pt idx="4505">
                  <c:v>38475</c:v>
                </c:pt>
                <c:pt idx="4506">
                  <c:v>38476</c:v>
                </c:pt>
                <c:pt idx="4507">
                  <c:v>38477</c:v>
                </c:pt>
                <c:pt idx="4508">
                  <c:v>38478</c:v>
                </c:pt>
                <c:pt idx="4509">
                  <c:v>38479</c:v>
                </c:pt>
                <c:pt idx="4510">
                  <c:v>38480</c:v>
                </c:pt>
                <c:pt idx="4511">
                  <c:v>38481</c:v>
                </c:pt>
                <c:pt idx="4512">
                  <c:v>38482</c:v>
                </c:pt>
                <c:pt idx="4513">
                  <c:v>38483</c:v>
                </c:pt>
                <c:pt idx="4514">
                  <c:v>38484</c:v>
                </c:pt>
                <c:pt idx="4515">
                  <c:v>38485</c:v>
                </c:pt>
                <c:pt idx="4516">
                  <c:v>38486</c:v>
                </c:pt>
                <c:pt idx="4517">
                  <c:v>38487</c:v>
                </c:pt>
                <c:pt idx="4518">
                  <c:v>38488</c:v>
                </c:pt>
                <c:pt idx="4519">
                  <c:v>38489</c:v>
                </c:pt>
                <c:pt idx="4520">
                  <c:v>38490</c:v>
                </c:pt>
                <c:pt idx="4521">
                  <c:v>38491</c:v>
                </c:pt>
                <c:pt idx="4522">
                  <c:v>38492</c:v>
                </c:pt>
                <c:pt idx="4523">
                  <c:v>38493</c:v>
                </c:pt>
                <c:pt idx="4524">
                  <c:v>38494</c:v>
                </c:pt>
                <c:pt idx="4525">
                  <c:v>38495</c:v>
                </c:pt>
                <c:pt idx="4526">
                  <c:v>38496</c:v>
                </c:pt>
                <c:pt idx="4527">
                  <c:v>38497</c:v>
                </c:pt>
                <c:pt idx="4528">
                  <c:v>38498</c:v>
                </c:pt>
                <c:pt idx="4529">
                  <c:v>38499</c:v>
                </c:pt>
                <c:pt idx="4530">
                  <c:v>38500</c:v>
                </c:pt>
                <c:pt idx="4531">
                  <c:v>38501</c:v>
                </c:pt>
                <c:pt idx="4532">
                  <c:v>38502</c:v>
                </c:pt>
                <c:pt idx="4533">
                  <c:v>38503</c:v>
                </c:pt>
                <c:pt idx="4534">
                  <c:v>38504</c:v>
                </c:pt>
                <c:pt idx="4535">
                  <c:v>38505</c:v>
                </c:pt>
                <c:pt idx="4536">
                  <c:v>38506</c:v>
                </c:pt>
                <c:pt idx="4537">
                  <c:v>38507</c:v>
                </c:pt>
                <c:pt idx="4538">
                  <c:v>38508</c:v>
                </c:pt>
                <c:pt idx="4539">
                  <c:v>38509</c:v>
                </c:pt>
                <c:pt idx="4540">
                  <c:v>38510</c:v>
                </c:pt>
                <c:pt idx="4541">
                  <c:v>38511</c:v>
                </c:pt>
                <c:pt idx="4542">
                  <c:v>38512</c:v>
                </c:pt>
                <c:pt idx="4543">
                  <c:v>38513</c:v>
                </c:pt>
                <c:pt idx="4544">
                  <c:v>38514</c:v>
                </c:pt>
                <c:pt idx="4545">
                  <c:v>38515</c:v>
                </c:pt>
                <c:pt idx="4546">
                  <c:v>38516</c:v>
                </c:pt>
                <c:pt idx="4547">
                  <c:v>38517</c:v>
                </c:pt>
                <c:pt idx="4548">
                  <c:v>38518</c:v>
                </c:pt>
                <c:pt idx="4549">
                  <c:v>38519</c:v>
                </c:pt>
                <c:pt idx="4550">
                  <c:v>38520</c:v>
                </c:pt>
                <c:pt idx="4551">
                  <c:v>38521</c:v>
                </c:pt>
                <c:pt idx="4552">
                  <c:v>38522</c:v>
                </c:pt>
                <c:pt idx="4553">
                  <c:v>38523</c:v>
                </c:pt>
                <c:pt idx="4554">
                  <c:v>38524</c:v>
                </c:pt>
                <c:pt idx="4555">
                  <c:v>38525</c:v>
                </c:pt>
                <c:pt idx="4556">
                  <c:v>38526</c:v>
                </c:pt>
                <c:pt idx="4557">
                  <c:v>38527</c:v>
                </c:pt>
                <c:pt idx="4558">
                  <c:v>38528</c:v>
                </c:pt>
                <c:pt idx="4559">
                  <c:v>38529</c:v>
                </c:pt>
                <c:pt idx="4560">
                  <c:v>38530</c:v>
                </c:pt>
                <c:pt idx="4561">
                  <c:v>38531</c:v>
                </c:pt>
                <c:pt idx="4562">
                  <c:v>38532</c:v>
                </c:pt>
                <c:pt idx="4563">
                  <c:v>38533</c:v>
                </c:pt>
                <c:pt idx="4564">
                  <c:v>38534</c:v>
                </c:pt>
                <c:pt idx="4565">
                  <c:v>38535</c:v>
                </c:pt>
                <c:pt idx="4566">
                  <c:v>38536</c:v>
                </c:pt>
                <c:pt idx="4567">
                  <c:v>38537</c:v>
                </c:pt>
                <c:pt idx="4568">
                  <c:v>38538</c:v>
                </c:pt>
                <c:pt idx="4569">
                  <c:v>38539</c:v>
                </c:pt>
                <c:pt idx="4570">
                  <c:v>38540</c:v>
                </c:pt>
                <c:pt idx="4571">
                  <c:v>38541</c:v>
                </c:pt>
                <c:pt idx="4572">
                  <c:v>38542</c:v>
                </c:pt>
                <c:pt idx="4573">
                  <c:v>38543</c:v>
                </c:pt>
                <c:pt idx="4574">
                  <c:v>38544</c:v>
                </c:pt>
                <c:pt idx="4575">
                  <c:v>38545</c:v>
                </c:pt>
                <c:pt idx="4576">
                  <c:v>38546</c:v>
                </c:pt>
                <c:pt idx="4577">
                  <c:v>38547</c:v>
                </c:pt>
                <c:pt idx="4578">
                  <c:v>38548</c:v>
                </c:pt>
                <c:pt idx="4579">
                  <c:v>38549</c:v>
                </c:pt>
                <c:pt idx="4580">
                  <c:v>38550</c:v>
                </c:pt>
                <c:pt idx="4581">
                  <c:v>38551</c:v>
                </c:pt>
                <c:pt idx="4582">
                  <c:v>38552</c:v>
                </c:pt>
                <c:pt idx="4583">
                  <c:v>38553</c:v>
                </c:pt>
                <c:pt idx="4584">
                  <c:v>38554</c:v>
                </c:pt>
                <c:pt idx="4585">
                  <c:v>38555</c:v>
                </c:pt>
                <c:pt idx="4586">
                  <c:v>38556</c:v>
                </c:pt>
                <c:pt idx="4587">
                  <c:v>38557</c:v>
                </c:pt>
                <c:pt idx="4588">
                  <c:v>38558</c:v>
                </c:pt>
                <c:pt idx="4589">
                  <c:v>38559</c:v>
                </c:pt>
                <c:pt idx="4590">
                  <c:v>38560</c:v>
                </c:pt>
                <c:pt idx="4591">
                  <c:v>38561</c:v>
                </c:pt>
                <c:pt idx="4592">
                  <c:v>38562</c:v>
                </c:pt>
                <c:pt idx="4593">
                  <c:v>38563</c:v>
                </c:pt>
                <c:pt idx="4594">
                  <c:v>38564</c:v>
                </c:pt>
                <c:pt idx="4595">
                  <c:v>38565</c:v>
                </c:pt>
                <c:pt idx="4596">
                  <c:v>38566</c:v>
                </c:pt>
                <c:pt idx="4597">
                  <c:v>38567</c:v>
                </c:pt>
                <c:pt idx="4598">
                  <c:v>38568</c:v>
                </c:pt>
                <c:pt idx="4599">
                  <c:v>38569</c:v>
                </c:pt>
                <c:pt idx="4600">
                  <c:v>38570</c:v>
                </c:pt>
                <c:pt idx="4601">
                  <c:v>38571</c:v>
                </c:pt>
                <c:pt idx="4602">
                  <c:v>38572</c:v>
                </c:pt>
                <c:pt idx="4603">
                  <c:v>38573</c:v>
                </c:pt>
                <c:pt idx="4604">
                  <c:v>38574</c:v>
                </c:pt>
                <c:pt idx="4605">
                  <c:v>38575</c:v>
                </c:pt>
                <c:pt idx="4606">
                  <c:v>38576</c:v>
                </c:pt>
                <c:pt idx="4607">
                  <c:v>38577</c:v>
                </c:pt>
                <c:pt idx="4608">
                  <c:v>38578</c:v>
                </c:pt>
                <c:pt idx="4609">
                  <c:v>38579</c:v>
                </c:pt>
                <c:pt idx="4610">
                  <c:v>38580</c:v>
                </c:pt>
                <c:pt idx="4611">
                  <c:v>38581</c:v>
                </c:pt>
                <c:pt idx="4612">
                  <c:v>38582</c:v>
                </c:pt>
                <c:pt idx="4613">
                  <c:v>38583</c:v>
                </c:pt>
                <c:pt idx="4614">
                  <c:v>38584</c:v>
                </c:pt>
                <c:pt idx="4615">
                  <c:v>38585</c:v>
                </c:pt>
                <c:pt idx="4616">
                  <c:v>38586</c:v>
                </c:pt>
                <c:pt idx="4617">
                  <c:v>38587</c:v>
                </c:pt>
                <c:pt idx="4618">
                  <c:v>38588</c:v>
                </c:pt>
                <c:pt idx="4619">
                  <c:v>38589</c:v>
                </c:pt>
                <c:pt idx="4620">
                  <c:v>38590</c:v>
                </c:pt>
                <c:pt idx="4621">
                  <c:v>38591</c:v>
                </c:pt>
                <c:pt idx="4622">
                  <c:v>38592</c:v>
                </c:pt>
                <c:pt idx="4623">
                  <c:v>38593</c:v>
                </c:pt>
                <c:pt idx="4624">
                  <c:v>38594</c:v>
                </c:pt>
                <c:pt idx="4625">
                  <c:v>38595</c:v>
                </c:pt>
                <c:pt idx="4626">
                  <c:v>38596</c:v>
                </c:pt>
                <c:pt idx="4627">
                  <c:v>38597</c:v>
                </c:pt>
                <c:pt idx="4628">
                  <c:v>38598</c:v>
                </c:pt>
                <c:pt idx="4629">
                  <c:v>38599</c:v>
                </c:pt>
                <c:pt idx="4630">
                  <c:v>38600</c:v>
                </c:pt>
                <c:pt idx="4631">
                  <c:v>38601</c:v>
                </c:pt>
                <c:pt idx="4632">
                  <c:v>38602</c:v>
                </c:pt>
                <c:pt idx="4633">
                  <c:v>38603</c:v>
                </c:pt>
                <c:pt idx="4634">
                  <c:v>38604</c:v>
                </c:pt>
                <c:pt idx="4635">
                  <c:v>38605</c:v>
                </c:pt>
                <c:pt idx="4636">
                  <c:v>38606</c:v>
                </c:pt>
                <c:pt idx="4637">
                  <c:v>38607</c:v>
                </c:pt>
                <c:pt idx="4638">
                  <c:v>38608</c:v>
                </c:pt>
                <c:pt idx="4639">
                  <c:v>38609</c:v>
                </c:pt>
                <c:pt idx="4640">
                  <c:v>38610</c:v>
                </c:pt>
                <c:pt idx="4641">
                  <c:v>38611</c:v>
                </c:pt>
                <c:pt idx="4642">
                  <c:v>38612</c:v>
                </c:pt>
                <c:pt idx="4643">
                  <c:v>38613</c:v>
                </c:pt>
                <c:pt idx="4644">
                  <c:v>38614</c:v>
                </c:pt>
                <c:pt idx="4645">
                  <c:v>38615</c:v>
                </c:pt>
                <c:pt idx="4646">
                  <c:v>38616</c:v>
                </c:pt>
                <c:pt idx="4647">
                  <c:v>38617</c:v>
                </c:pt>
                <c:pt idx="4648">
                  <c:v>38618</c:v>
                </c:pt>
                <c:pt idx="4649">
                  <c:v>38619</c:v>
                </c:pt>
                <c:pt idx="4650">
                  <c:v>38620</c:v>
                </c:pt>
                <c:pt idx="4651">
                  <c:v>38621</c:v>
                </c:pt>
                <c:pt idx="4652">
                  <c:v>38622</c:v>
                </c:pt>
                <c:pt idx="4653">
                  <c:v>38623</c:v>
                </c:pt>
                <c:pt idx="4654">
                  <c:v>38624</c:v>
                </c:pt>
                <c:pt idx="4655">
                  <c:v>38625</c:v>
                </c:pt>
                <c:pt idx="4656">
                  <c:v>38626</c:v>
                </c:pt>
                <c:pt idx="4657">
                  <c:v>38627</c:v>
                </c:pt>
                <c:pt idx="4658">
                  <c:v>38628</c:v>
                </c:pt>
                <c:pt idx="4659">
                  <c:v>38629</c:v>
                </c:pt>
                <c:pt idx="4660">
                  <c:v>38630</c:v>
                </c:pt>
                <c:pt idx="4661">
                  <c:v>38631</c:v>
                </c:pt>
                <c:pt idx="4662">
                  <c:v>38632</c:v>
                </c:pt>
                <c:pt idx="4663">
                  <c:v>38633</c:v>
                </c:pt>
                <c:pt idx="4664">
                  <c:v>38634</c:v>
                </c:pt>
                <c:pt idx="4665">
                  <c:v>38635</c:v>
                </c:pt>
                <c:pt idx="4666">
                  <c:v>38636</c:v>
                </c:pt>
                <c:pt idx="4667">
                  <c:v>38637</c:v>
                </c:pt>
                <c:pt idx="4668">
                  <c:v>38638</c:v>
                </c:pt>
                <c:pt idx="4669">
                  <c:v>38639</c:v>
                </c:pt>
                <c:pt idx="4670">
                  <c:v>38640</c:v>
                </c:pt>
                <c:pt idx="4671">
                  <c:v>38641</c:v>
                </c:pt>
                <c:pt idx="4672">
                  <c:v>38642</c:v>
                </c:pt>
                <c:pt idx="4673">
                  <c:v>38643</c:v>
                </c:pt>
                <c:pt idx="4674">
                  <c:v>38644</c:v>
                </c:pt>
                <c:pt idx="4675">
                  <c:v>38645</c:v>
                </c:pt>
                <c:pt idx="4676">
                  <c:v>38646</c:v>
                </c:pt>
                <c:pt idx="4677">
                  <c:v>38647</c:v>
                </c:pt>
                <c:pt idx="4678">
                  <c:v>38648</c:v>
                </c:pt>
                <c:pt idx="4679">
                  <c:v>38649</c:v>
                </c:pt>
                <c:pt idx="4680">
                  <c:v>38650</c:v>
                </c:pt>
                <c:pt idx="4681">
                  <c:v>38651</c:v>
                </c:pt>
                <c:pt idx="4682">
                  <c:v>38652</c:v>
                </c:pt>
                <c:pt idx="4683">
                  <c:v>38653</c:v>
                </c:pt>
                <c:pt idx="4684">
                  <c:v>38654</c:v>
                </c:pt>
                <c:pt idx="4685">
                  <c:v>38655</c:v>
                </c:pt>
                <c:pt idx="4686">
                  <c:v>38656</c:v>
                </c:pt>
                <c:pt idx="4687">
                  <c:v>38657</c:v>
                </c:pt>
                <c:pt idx="4688">
                  <c:v>38658</c:v>
                </c:pt>
                <c:pt idx="4689">
                  <c:v>38659</c:v>
                </c:pt>
                <c:pt idx="4690">
                  <c:v>38660</c:v>
                </c:pt>
                <c:pt idx="4691">
                  <c:v>38661</c:v>
                </c:pt>
                <c:pt idx="4692">
                  <c:v>38662</c:v>
                </c:pt>
                <c:pt idx="4693">
                  <c:v>38663</c:v>
                </c:pt>
                <c:pt idx="4694">
                  <c:v>38664</c:v>
                </c:pt>
                <c:pt idx="4695">
                  <c:v>38665</c:v>
                </c:pt>
                <c:pt idx="4696">
                  <c:v>38666</c:v>
                </c:pt>
                <c:pt idx="4697">
                  <c:v>38667</c:v>
                </c:pt>
                <c:pt idx="4698">
                  <c:v>38668</c:v>
                </c:pt>
                <c:pt idx="4699">
                  <c:v>38669</c:v>
                </c:pt>
                <c:pt idx="4700">
                  <c:v>38670</c:v>
                </c:pt>
                <c:pt idx="4701">
                  <c:v>38671</c:v>
                </c:pt>
                <c:pt idx="4702">
                  <c:v>38672</c:v>
                </c:pt>
                <c:pt idx="4703">
                  <c:v>38673</c:v>
                </c:pt>
                <c:pt idx="4704">
                  <c:v>38674</c:v>
                </c:pt>
                <c:pt idx="4705">
                  <c:v>38675</c:v>
                </c:pt>
                <c:pt idx="4706">
                  <c:v>38676</c:v>
                </c:pt>
                <c:pt idx="4707">
                  <c:v>38677</c:v>
                </c:pt>
                <c:pt idx="4708">
                  <c:v>38678</c:v>
                </c:pt>
                <c:pt idx="4709">
                  <c:v>38679</c:v>
                </c:pt>
                <c:pt idx="4710">
                  <c:v>38680</c:v>
                </c:pt>
                <c:pt idx="4711">
                  <c:v>38681</c:v>
                </c:pt>
                <c:pt idx="4712">
                  <c:v>38682</c:v>
                </c:pt>
                <c:pt idx="4713">
                  <c:v>38683</c:v>
                </c:pt>
                <c:pt idx="4714">
                  <c:v>38684</c:v>
                </c:pt>
                <c:pt idx="4715">
                  <c:v>38685</c:v>
                </c:pt>
                <c:pt idx="4716">
                  <c:v>38686</c:v>
                </c:pt>
                <c:pt idx="4717">
                  <c:v>38687</c:v>
                </c:pt>
                <c:pt idx="4718">
                  <c:v>38688</c:v>
                </c:pt>
                <c:pt idx="4719">
                  <c:v>38689</c:v>
                </c:pt>
                <c:pt idx="4720">
                  <c:v>38690</c:v>
                </c:pt>
                <c:pt idx="4721">
                  <c:v>38691</c:v>
                </c:pt>
                <c:pt idx="4722">
                  <c:v>38692</c:v>
                </c:pt>
                <c:pt idx="4723">
                  <c:v>38693</c:v>
                </c:pt>
                <c:pt idx="4724">
                  <c:v>38694</c:v>
                </c:pt>
                <c:pt idx="4725">
                  <c:v>38695</c:v>
                </c:pt>
                <c:pt idx="4726">
                  <c:v>38696</c:v>
                </c:pt>
                <c:pt idx="4727">
                  <c:v>38697</c:v>
                </c:pt>
                <c:pt idx="4728">
                  <c:v>38698</c:v>
                </c:pt>
                <c:pt idx="4729">
                  <c:v>38699</c:v>
                </c:pt>
                <c:pt idx="4730">
                  <c:v>38700</c:v>
                </c:pt>
                <c:pt idx="4731">
                  <c:v>38701</c:v>
                </c:pt>
                <c:pt idx="4732">
                  <c:v>38702</c:v>
                </c:pt>
                <c:pt idx="4733">
                  <c:v>38703</c:v>
                </c:pt>
                <c:pt idx="4734">
                  <c:v>38704</c:v>
                </c:pt>
                <c:pt idx="4735">
                  <c:v>38705</c:v>
                </c:pt>
                <c:pt idx="4736">
                  <c:v>38706</c:v>
                </c:pt>
                <c:pt idx="4737">
                  <c:v>38707</c:v>
                </c:pt>
                <c:pt idx="4738">
                  <c:v>38708</c:v>
                </c:pt>
                <c:pt idx="4739">
                  <c:v>38709</c:v>
                </c:pt>
                <c:pt idx="4740">
                  <c:v>38710</c:v>
                </c:pt>
                <c:pt idx="4741">
                  <c:v>38711</c:v>
                </c:pt>
                <c:pt idx="4742">
                  <c:v>38712</c:v>
                </c:pt>
                <c:pt idx="4743">
                  <c:v>38713</c:v>
                </c:pt>
                <c:pt idx="4744">
                  <c:v>38714</c:v>
                </c:pt>
                <c:pt idx="4745">
                  <c:v>38715</c:v>
                </c:pt>
                <c:pt idx="4746">
                  <c:v>38716</c:v>
                </c:pt>
                <c:pt idx="4747">
                  <c:v>38717</c:v>
                </c:pt>
                <c:pt idx="4748">
                  <c:v>38718</c:v>
                </c:pt>
                <c:pt idx="4749">
                  <c:v>38719</c:v>
                </c:pt>
                <c:pt idx="4750">
                  <c:v>38720</c:v>
                </c:pt>
                <c:pt idx="4751">
                  <c:v>38721</c:v>
                </c:pt>
                <c:pt idx="4752">
                  <c:v>38722</c:v>
                </c:pt>
                <c:pt idx="4753">
                  <c:v>38723</c:v>
                </c:pt>
                <c:pt idx="4754">
                  <c:v>38724</c:v>
                </c:pt>
                <c:pt idx="4755">
                  <c:v>38725</c:v>
                </c:pt>
                <c:pt idx="4756">
                  <c:v>38726</c:v>
                </c:pt>
                <c:pt idx="4757">
                  <c:v>38727</c:v>
                </c:pt>
                <c:pt idx="4758">
                  <c:v>38728</c:v>
                </c:pt>
                <c:pt idx="4759">
                  <c:v>38729</c:v>
                </c:pt>
                <c:pt idx="4760">
                  <c:v>38730</c:v>
                </c:pt>
                <c:pt idx="4761">
                  <c:v>38731</c:v>
                </c:pt>
                <c:pt idx="4762">
                  <c:v>38732</c:v>
                </c:pt>
                <c:pt idx="4763">
                  <c:v>38733</c:v>
                </c:pt>
                <c:pt idx="4764">
                  <c:v>38734</c:v>
                </c:pt>
                <c:pt idx="4765">
                  <c:v>38735</c:v>
                </c:pt>
                <c:pt idx="4766">
                  <c:v>38736</c:v>
                </c:pt>
                <c:pt idx="4767">
                  <c:v>38737</c:v>
                </c:pt>
                <c:pt idx="4768">
                  <c:v>38738</c:v>
                </c:pt>
                <c:pt idx="4769">
                  <c:v>38739</c:v>
                </c:pt>
                <c:pt idx="4770">
                  <c:v>38740</c:v>
                </c:pt>
                <c:pt idx="4771">
                  <c:v>38741</c:v>
                </c:pt>
                <c:pt idx="4772">
                  <c:v>38742</c:v>
                </c:pt>
                <c:pt idx="4773">
                  <c:v>38743</c:v>
                </c:pt>
                <c:pt idx="4774">
                  <c:v>38744</c:v>
                </c:pt>
                <c:pt idx="4775">
                  <c:v>38745</c:v>
                </c:pt>
                <c:pt idx="4776">
                  <c:v>38746</c:v>
                </c:pt>
                <c:pt idx="4777">
                  <c:v>38747</c:v>
                </c:pt>
                <c:pt idx="4778">
                  <c:v>38748</c:v>
                </c:pt>
                <c:pt idx="4779">
                  <c:v>38749</c:v>
                </c:pt>
                <c:pt idx="4780">
                  <c:v>38750</c:v>
                </c:pt>
                <c:pt idx="4781">
                  <c:v>38751</c:v>
                </c:pt>
                <c:pt idx="4782">
                  <c:v>38752</c:v>
                </c:pt>
                <c:pt idx="4783">
                  <c:v>38753</c:v>
                </c:pt>
                <c:pt idx="4784">
                  <c:v>38754</c:v>
                </c:pt>
                <c:pt idx="4785">
                  <c:v>38755</c:v>
                </c:pt>
                <c:pt idx="4786">
                  <c:v>38756</c:v>
                </c:pt>
                <c:pt idx="4787">
                  <c:v>38757</c:v>
                </c:pt>
                <c:pt idx="4788">
                  <c:v>38758</c:v>
                </c:pt>
                <c:pt idx="4789">
                  <c:v>38759</c:v>
                </c:pt>
                <c:pt idx="4790">
                  <c:v>38760</c:v>
                </c:pt>
                <c:pt idx="4791">
                  <c:v>38761</c:v>
                </c:pt>
                <c:pt idx="4792">
                  <c:v>38762</c:v>
                </c:pt>
                <c:pt idx="4793">
                  <c:v>38763</c:v>
                </c:pt>
                <c:pt idx="4794">
                  <c:v>38764</c:v>
                </c:pt>
                <c:pt idx="4795">
                  <c:v>38765</c:v>
                </c:pt>
                <c:pt idx="4796">
                  <c:v>38766</c:v>
                </c:pt>
                <c:pt idx="4797">
                  <c:v>38767</c:v>
                </c:pt>
                <c:pt idx="4798">
                  <c:v>38768</c:v>
                </c:pt>
                <c:pt idx="4799">
                  <c:v>38769</c:v>
                </c:pt>
                <c:pt idx="4800">
                  <c:v>38770</c:v>
                </c:pt>
                <c:pt idx="4801">
                  <c:v>38771</c:v>
                </c:pt>
                <c:pt idx="4802">
                  <c:v>38772</c:v>
                </c:pt>
                <c:pt idx="4803">
                  <c:v>38773</c:v>
                </c:pt>
                <c:pt idx="4804">
                  <c:v>38774</c:v>
                </c:pt>
                <c:pt idx="4805">
                  <c:v>38775</c:v>
                </c:pt>
                <c:pt idx="4806">
                  <c:v>38776</c:v>
                </c:pt>
                <c:pt idx="4807">
                  <c:v>38777</c:v>
                </c:pt>
                <c:pt idx="4808">
                  <c:v>38778</c:v>
                </c:pt>
                <c:pt idx="4809">
                  <c:v>38779</c:v>
                </c:pt>
                <c:pt idx="4810">
                  <c:v>38780</c:v>
                </c:pt>
                <c:pt idx="4811">
                  <c:v>38781</c:v>
                </c:pt>
                <c:pt idx="4812">
                  <c:v>38782</c:v>
                </c:pt>
                <c:pt idx="4813">
                  <c:v>38783</c:v>
                </c:pt>
                <c:pt idx="4814">
                  <c:v>38784</c:v>
                </c:pt>
                <c:pt idx="4815">
                  <c:v>38785</c:v>
                </c:pt>
                <c:pt idx="4816">
                  <c:v>38786</c:v>
                </c:pt>
                <c:pt idx="4817">
                  <c:v>38787</c:v>
                </c:pt>
                <c:pt idx="4818">
                  <c:v>38788</c:v>
                </c:pt>
                <c:pt idx="4819">
                  <c:v>38789</c:v>
                </c:pt>
                <c:pt idx="4820">
                  <c:v>38790</c:v>
                </c:pt>
                <c:pt idx="4821">
                  <c:v>38791</c:v>
                </c:pt>
                <c:pt idx="4822">
                  <c:v>38792</c:v>
                </c:pt>
                <c:pt idx="4823">
                  <c:v>38793</c:v>
                </c:pt>
                <c:pt idx="4824">
                  <c:v>38794</c:v>
                </c:pt>
                <c:pt idx="4825">
                  <c:v>38795</c:v>
                </c:pt>
                <c:pt idx="4826">
                  <c:v>38796</c:v>
                </c:pt>
                <c:pt idx="4827">
                  <c:v>38797</c:v>
                </c:pt>
                <c:pt idx="4828">
                  <c:v>38798</c:v>
                </c:pt>
                <c:pt idx="4829">
                  <c:v>38799</c:v>
                </c:pt>
                <c:pt idx="4830">
                  <c:v>38800</c:v>
                </c:pt>
                <c:pt idx="4831">
                  <c:v>38801</c:v>
                </c:pt>
                <c:pt idx="4832">
                  <c:v>38802</c:v>
                </c:pt>
                <c:pt idx="4833">
                  <c:v>38803</c:v>
                </c:pt>
                <c:pt idx="4834">
                  <c:v>38804</c:v>
                </c:pt>
                <c:pt idx="4835">
                  <c:v>38805</c:v>
                </c:pt>
                <c:pt idx="4836">
                  <c:v>38806</c:v>
                </c:pt>
                <c:pt idx="4837">
                  <c:v>38807</c:v>
                </c:pt>
                <c:pt idx="4838">
                  <c:v>38808</c:v>
                </c:pt>
                <c:pt idx="4839">
                  <c:v>38809</c:v>
                </c:pt>
                <c:pt idx="4840">
                  <c:v>38810</c:v>
                </c:pt>
                <c:pt idx="4841">
                  <c:v>38811</c:v>
                </c:pt>
                <c:pt idx="4842">
                  <c:v>38812</c:v>
                </c:pt>
                <c:pt idx="4843">
                  <c:v>38813</c:v>
                </c:pt>
                <c:pt idx="4844">
                  <c:v>38814</c:v>
                </c:pt>
                <c:pt idx="4845">
                  <c:v>38815</c:v>
                </c:pt>
                <c:pt idx="4846">
                  <c:v>38816</c:v>
                </c:pt>
                <c:pt idx="4847">
                  <c:v>38817</c:v>
                </c:pt>
                <c:pt idx="4848">
                  <c:v>38818</c:v>
                </c:pt>
                <c:pt idx="4849">
                  <c:v>38819</c:v>
                </c:pt>
                <c:pt idx="4850">
                  <c:v>38820</c:v>
                </c:pt>
                <c:pt idx="4851">
                  <c:v>38821</c:v>
                </c:pt>
                <c:pt idx="4852">
                  <c:v>38822</c:v>
                </c:pt>
                <c:pt idx="4853">
                  <c:v>38823</c:v>
                </c:pt>
                <c:pt idx="4854">
                  <c:v>38824</c:v>
                </c:pt>
                <c:pt idx="4855">
                  <c:v>38825</c:v>
                </c:pt>
                <c:pt idx="4856">
                  <c:v>38826</c:v>
                </c:pt>
                <c:pt idx="4857">
                  <c:v>38827</c:v>
                </c:pt>
                <c:pt idx="4858">
                  <c:v>38828</c:v>
                </c:pt>
                <c:pt idx="4859">
                  <c:v>38829</c:v>
                </c:pt>
                <c:pt idx="4860">
                  <c:v>38830</c:v>
                </c:pt>
                <c:pt idx="4861">
                  <c:v>38831</c:v>
                </c:pt>
                <c:pt idx="4862">
                  <c:v>38832</c:v>
                </c:pt>
                <c:pt idx="4863">
                  <c:v>38833</c:v>
                </c:pt>
                <c:pt idx="4864">
                  <c:v>38834</c:v>
                </c:pt>
                <c:pt idx="4865">
                  <c:v>38835</c:v>
                </c:pt>
                <c:pt idx="4866">
                  <c:v>38836</c:v>
                </c:pt>
                <c:pt idx="4867">
                  <c:v>38837</c:v>
                </c:pt>
                <c:pt idx="4868">
                  <c:v>38838</c:v>
                </c:pt>
                <c:pt idx="4869">
                  <c:v>38839</c:v>
                </c:pt>
                <c:pt idx="4870">
                  <c:v>38840</c:v>
                </c:pt>
                <c:pt idx="4871">
                  <c:v>38841</c:v>
                </c:pt>
                <c:pt idx="4872">
                  <c:v>38842</c:v>
                </c:pt>
                <c:pt idx="4873">
                  <c:v>38843</c:v>
                </c:pt>
                <c:pt idx="4874">
                  <c:v>38844</c:v>
                </c:pt>
                <c:pt idx="4875">
                  <c:v>38845</c:v>
                </c:pt>
                <c:pt idx="4876">
                  <c:v>38846</c:v>
                </c:pt>
                <c:pt idx="4877">
                  <c:v>38847</c:v>
                </c:pt>
                <c:pt idx="4878">
                  <c:v>38848</c:v>
                </c:pt>
                <c:pt idx="4879">
                  <c:v>38849</c:v>
                </c:pt>
                <c:pt idx="4880">
                  <c:v>38850</c:v>
                </c:pt>
                <c:pt idx="4881">
                  <c:v>38851</c:v>
                </c:pt>
                <c:pt idx="4882">
                  <c:v>38852</c:v>
                </c:pt>
                <c:pt idx="4883">
                  <c:v>38853</c:v>
                </c:pt>
                <c:pt idx="4884">
                  <c:v>38854</c:v>
                </c:pt>
                <c:pt idx="4885">
                  <c:v>38855</c:v>
                </c:pt>
                <c:pt idx="4886">
                  <c:v>38856</c:v>
                </c:pt>
                <c:pt idx="4887">
                  <c:v>38857</c:v>
                </c:pt>
                <c:pt idx="4888">
                  <c:v>38858</c:v>
                </c:pt>
                <c:pt idx="4889">
                  <c:v>38859</c:v>
                </c:pt>
                <c:pt idx="4890">
                  <c:v>38860</c:v>
                </c:pt>
                <c:pt idx="4891">
                  <c:v>38861</c:v>
                </c:pt>
                <c:pt idx="4892">
                  <c:v>38862</c:v>
                </c:pt>
                <c:pt idx="4893">
                  <c:v>38863</c:v>
                </c:pt>
                <c:pt idx="4894">
                  <c:v>38864</c:v>
                </c:pt>
                <c:pt idx="4895">
                  <c:v>38865</c:v>
                </c:pt>
                <c:pt idx="4896">
                  <c:v>38866</c:v>
                </c:pt>
                <c:pt idx="4897">
                  <c:v>38867</c:v>
                </c:pt>
                <c:pt idx="4898">
                  <c:v>38868</c:v>
                </c:pt>
                <c:pt idx="4899">
                  <c:v>38869</c:v>
                </c:pt>
                <c:pt idx="4900">
                  <c:v>38870</c:v>
                </c:pt>
                <c:pt idx="4901">
                  <c:v>38871</c:v>
                </c:pt>
                <c:pt idx="4902">
                  <c:v>38872</c:v>
                </c:pt>
                <c:pt idx="4903">
                  <c:v>38873</c:v>
                </c:pt>
                <c:pt idx="4904">
                  <c:v>38874</c:v>
                </c:pt>
                <c:pt idx="4905">
                  <c:v>38875</c:v>
                </c:pt>
                <c:pt idx="4906">
                  <c:v>38876</c:v>
                </c:pt>
                <c:pt idx="4907">
                  <c:v>38877</c:v>
                </c:pt>
                <c:pt idx="4908">
                  <c:v>38878</c:v>
                </c:pt>
                <c:pt idx="4909">
                  <c:v>38879</c:v>
                </c:pt>
                <c:pt idx="4910">
                  <c:v>38880</c:v>
                </c:pt>
                <c:pt idx="4911">
                  <c:v>38881</c:v>
                </c:pt>
                <c:pt idx="4912">
                  <c:v>38882</c:v>
                </c:pt>
                <c:pt idx="4913">
                  <c:v>38883</c:v>
                </c:pt>
                <c:pt idx="4914">
                  <c:v>38884</c:v>
                </c:pt>
                <c:pt idx="4915">
                  <c:v>38885</c:v>
                </c:pt>
                <c:pt idx="4916">
                  <c:v>38886</c:v>
                </c:pt>
                <c:pt idx="4917">
                  <c:v>38887</c:v>
                </c:pt>
                <c:pt idx="4918">
                  <c:v>38888</c:v>
                </c:pt>
                <c:pt idx="4919">
                  <c:v>38889</c:v>
                </c:pt>
                <c:pt idx="4920">
                  <c:v>38890</c:v>
                </c:pt>
                <c:pt idx="4921">
                  <c:v>38891</c:v>
                </c:pt>
                <c:pt idx="4922">
                  <c:v>38892</c:v>
                </c:pt>
                <c:pt idx="4923">
                  <c:v>38893</c:v>
                </c:pt>
                <c:pt idx="4924">
                  <c:v>38894</c:v>
                </c:pt>
                <c:pt idx="4925">
                  <c:v>38895</c:v>
                </c:pt>
                <c:pt idx="4926">
                  <c:v>38896</c:v>
                </c:pt>
                <c:pt idx="4927">
                  <c:v>38897</c:v>
                </c:pt>
                <c:pt idx="4928">
                  <c:v>38898</c:v>
                </c:pt>
                <c:pt idx="4929">
                  <c:v>38899</c:v>
                </c:pt>
                <c:pt idx="4930">
                  <c:v>38900</c:v>
                </c:pt>
                <c:pt idx="4931">
                  <c:v>38901</c:v>
                </c:pt>
                <c:pt idx="4932">
                  <c:v>38902</c:v>
                </c:pt>
                <c:pt idx="4933">
                  <c:v>38903</c:v>
                </c:pt>
                <c:pt idx="4934">
                  <c:v>38904</c:v>
                </c:pt>
                <c:pt idx="4935">
                  <c:v>38905</c:v>
                </c:pt>
                <c:pt idx="4936">
                  <c:v>38906</c:v>
                </c:pt>
                <c:pt idx="4937">
                  <c:v>38907</c:v>
                </c:pt>
                <c:pt idx="4938">
                  <c:v>38908</c:v>
                </c:pt>
                <c:pt idx="4939">
                  <c:v>38909</c:v>
                </c:pt>
                <c:pt idx="4940">
                  <c:v>38910</c:v>
                </c:pt>
                <c:pt idx="4941">
                  <c:v>38911</c:v>
                </c:pt>
                <c:pt idx="4942">
                  <c:v>38912</c:v>
                </c:pt>
                <c:pt idx="4943">
                  <c:v>38913</c:v>
                </c:pt>
                <c:pt idx="4944">
                  <c:v>38914</c:v>
                </c:pt>
                <c:pt idx="4945">
                  <c:v>38915</c:v>
                </c:pt>
                <c:pt idx="4946">
                  <c:v>38916</c:v>
                </c:pt>
                <c:pt idx="4947">
                  <c:v>38917</c:v>
                </c:pt>
                <c:pt idx="4948">
                  <c:v>38918</c:v>
                </c:pt>
                <c:pt idx="4949">
                  <c:v>38919</c:v>
                </c:pt>
                <c:pt idx="4950">
                  <c:v>38920</c:v>
                </c:pt>
                <c:pt idx="4951">
                  <c:v>38921</c:v>
                </c:pt>
                <c:pt idx="4952">
                  <c:v>38922</c:v>
                </c:pt>
                <c:pt idx="4953">
                  <c:v>38923</c:v>
                </c:pt>
                <c:pt idx="4954">
                  <c:v>38924</c:v>
                </c:pt>
                <c:pt idx="4955">
                  <c:v>38925</c:v>
                </c:pt>
                <c:pt idx="4956">
                  <c:v>38926</c:v>
                </c:pt>
                <c:pt idx="4957">
                  <c:v>38927</c:v>
                </c:pt>
                <c:pt idx="4958">
                  <c:v>38928</c:v>
                </c:pt>
                <c:pt idx="4959">
                  <c:v>38929</c:v>
                </c:pt>
                <c:pt idx="4960">
                  <c:v>38930</c:v>
                </c:pt>
                <c:pt idx="4961">
                  <c:v>38931</c:v>
                </c:pt>
                <c:pt idx="4962">
                  <c:v>38932</c:v>
                </c:pt>
                <c:pt idx="4963">
                  <c:v>38933</c:v>
                </c:pt>
                <c:pt idx="4964">
                  <c:v>38934</c:v>
                </c:pt>
                <c:pt idx="4965">
                  <c:v>38935</c:v>
                </c:pt>
                <c:pt idx="4966">
                  <c:v>38936</c:v>
                </c:pt>
                <c:pt idx="4967">
                  <c:v>38937</c:v>
                </c:pt>
                <c:pt idx="4968">
                  <c:v>38938</c:v>
                </c:pt>
                <c:pt idx="4969">
                  <c:v>38939</c:v>
                </c:pt>
                <c:pt idx="4970">
                  <c:v>38940</c:v>
                </c:pt>
                <c:pt idx="4971">
                  <c:v>38941</c:v>
                </c:pt>
                <c:pt idx="4972">
                  <c:v>38942</c:v>
                </c:pt>
                <c:pt idx="4973">
                  <c:v>38943</c:v>
                </c:pt>
                <c:pt idx="4974">
                  <c:v>38944</c:v>
                </c:pt>
                <c:pt idx="4975">
                  <c:v>38945</c:v>
                </c:pt>
                <c:pt idx="4976">
                  <c:v>38946</c:v>
                </c:pt>
                <c:pt idx="4977">
                  <c:v>38947</c:v>
                </c:pt>
                <c:pt idx="4978">
                  <c:v>38948</c:v>
                </c:pt>
                <c:pt idx="4979">
                  <c:v>38949</c:v>
                </c:pt>
                <c:pt idx="4980">
                  <c:v>38950</c:v>
                </c:pt>
                <c:pt idx="4981">
                  <c:v>38951</c:v>
                </c:pt>
                <c:pt idx="4982">
                  <c:v>38952</c:v>
                </c:pt>
                <c:pt idx="4983">
                  <c:v>38953</c:v>
                </c:pt>
                <c:pt idx="4984">
                  <c:v>38954</c:v>
                </c:pt>
                <c:pt idx="4985">
                  <c:v>38955</c:v>
                </c:pt>
                <c:pt idx="4986">
                  <c:v>38956</c:v>
                </c:pt>
                <c:pt idx="4987">
                  <c:v>38957</c:v>
                </c:pt>
                <c:pt idx="4988">
                  <c:v>38958</c:v>
                </c:pt>
                <c:pt idx="4989">
                  <c:v>38959</c:v>
                </c:pt>
                <c:pt idx="4990">
                  <c:v>38960</c:v>
                </c:pt>
                <c:pt idx="4991">
                  <c:v>38961</c:v>
                </c:pt>
                <c:pt idx="4992">
                  <c:v>38962</c:v>
                </c:pt>
                <c:pt idx="4993">
                  <c:v>38963</c:v>
                </c:pt>
                <c:pt idx="4994">
                  <c:v>38964</c:v>
                </c:pt>
                <c:pt idx="4995">
                  <c:v>38965</c:v>
                </c:pt>
                <c:pt idx="4996">
                  <c:v>38966</c:v>
                </c:pt>
                <c:pt idx="4997">
                  <c:v>38967</c:v>
                </c:pt>
                <c:pt idx="4998">
                  <c:v>38968</c:v>
                </c:pt>
                <c:pt idx="4999">
                  <c:v>38969</c:v>
                </c:pt>
                <c:pt idx="5000">
                  <c:v>38970</c:v>
                </c:pt>
                <c:pt idx="5001">
                  <c:v>38971</c:v>
                </c:pt>
                <c:pt idx="5002">
                  <c:v>38972</c:v>
                </c:pt>
                <c:pt idx="5003">
                  <c:v>38973</c:v>
                </c:pt>
                <c:pt idx="5004">
                  <c:v>38974</c:v>
                </c:pt>
                <c:pt idx="5005">
                  <c:v>38975</c:v>
                </c:pt>
                <c:pt idx="5006">
                  <c:v>38976</c:v>
                </c:pt>
                <c:pt idx="5007">
                  <c:v>38977</c:v>
                </c:pt>
                <c:pt idx="5008">
                  <c:v>38978</c:v>
                </c:pt>
                <c:pt idx="5009">
                  <c:v>38979</c:v>
                </c:pt>
                <c:pt idx="5010">
                  <c:v>38980</c:v>
                </c:pt>
                <c:pt idx="5011">
                  <c:v>38981</c:v>
                </c:pt>
                <c:pt idx="5012">
                  <c:v>38982</c:v>
                </c:pt>
                <c:pt idx="5013">
                  <c:v>38983</c:v>
                </c:pt>
                <c:pt idx="5014">
                  <c:v>38984</c:v>
                </c:pt>
                <c:pt idx="5015">
                  <c:v>38985</c:v>
                </c:pt>
                <c:pt idx="5016">
                  <c:v>38986</c:v>
                </c:pt>
                <c:pt idx="5017">
                  <c:v>38987</c:v>
                </c:pt>
                <c:pt idx="5018">
                  <c:v>38988</c:v>
                </c:pt>
                <c:pt idx="5019">
                  <c:v>38989</c:v>
                </c:pt>
                <c:pt idx="5020">
                  <c:v>38990</c:v>
                </c:pt>
                <c:pt idx="5021">
                  <c:v>38991</c:v>
                </c:pt>
                <c:pt idx="5022">
                  <c:v>38992</c:v>
                </c:pt>
                <c:pt idx="5023">
                  <c:v>38993</c:v>
                </c:pt>
                <c:pt idx="5024">
                  <c:v>38994</c:v>
                </c:pt>
                <c:pt idx="5025">
                  <c:v>38995</c:v>
                </c:pt>
                <c:pt idx="5026">
                  <c:v>38996</c:v>
                </c:pt>
                <c:pt idx="5027">
                  <c:v>38997</c:v>
                </c:pt>
                <c:pt idx="5028">
                  <c:v>38998</c:v>
                </c:pt>
                <c:pt idx="5029">
                  <c:v>38999</c:v>
                </c:pt>
                <c:pt idx="5030">
                  <c:v>39000</c:v>
                </c:pt>
                <c:pt idx="5031">
                  <c:v>39001</c:v>
                </c:pt>
                <c:pt idx="5032">
                  <c:v>39002</c:v>
                </c:pt>
                <c:pt idx="5033">
                  <c:v>39003</c:v>
                </c:pt>
                <c:pt idx="5034">
                  <c:v>39004</c:v>
                </c:pt>
                <c:pt idx="5035">
                  <c:v>39005</c:v>
                </c:pt>
                <c:pt idx="5036">
                  <c:v>39006</c:v>
                </c:pt>
                <c:pt idx="5037">
                  <c:v>39007</c:v>
                </c:pt>
                <c:pt idx="5038">
                  <c:v>39008</c:v>
                </c:pt>
                <c:pt idx="5039">
                  <c:v>39009</c:v>
                </c:pt>
                <c:pt idx="5040">
                  <c:v>39010</c:v>
                </c:pt>
                <c:pt idx="5041">
                  <c:v>39011</c:v>
                </c:pt>
                <c:pt idx="5042">
                  <c:v>39012</c:v>
                </c:pt>
                <c:pt idx="5043">
                  <c:v>39013</c:v>
                </c:pt>
                <c:pt idx="5044">
                  <c:v>39014</c:v>
                </c:pt>
                <c:pt idx="5045">
                  <c:v>39015</c:v>
                </c:pt>
                <c:pt idx="5046">
                  <c:v>39016</c:v>
                </c:pt>
                <c:pt idx="5047">
                  <c:v>39017</c:v>
                </c:pt>
                <c:pt idx="5048">
                  <c:v>39018</c:v>
                </c:pt>
                <c:pt idx="5049">
                  <c:v>39019</c:v>
                </c:pt>
                <c:pt idx="5050">
                  <c:v>39020</c:v>
                </c:pt>
                <c:pt idx="5051">
                  <c:v>39021</c:v>
                </c:pt>
                <c:pt idx="5052">
                  <c:v>39022</c:v>
                </c:pt>
                <c:pt idx="5053">
                  <c:v>39023</c:v>
                </c:pt>
                <c:pt idx="5054">
                  <c:v>39024</c:v>
                </c:pt>
                <c:pt idx="5055">
                  <c:v>39025</c:v>
                </c:pt>
                <c:pt idx="5056">
                  <c:v>39026</c:v>
                </c:pt>
                <c:pt idx="5057">
                  <c:v>39027</c:v>
                </c:pt>
                <c:pt idx="5058">
                  <c:v>39028</c:v>
                </c:pt>
                <c:pt idx="5059">
                  <c:v>39029</c:v>
                </c:pt>
                <c:pt idx="5060">
                  <c:v>39030</c:v>
                </c:pt>
                <c:pt idx="5061">
                  <c:v>39031</c:v>
                </c:pt>
                <c:pt idx="5062">
                  <c:v>39032</c:v>
                </c:pt>
                <c:pt idx="5063">
                  <c:v>39033</c:v>
                </c:pt>
                <c:pt idx="5064">
                  <c:v>39034</c:v>
                </c:pt>
                <c:pt idx="5065">
                  <c:v>39035</c:v>
                </c:pt>
                <c:pt idx="5066">
                  <c:v>39036</c:v>
                </c:pt>
                <c:pt idx="5067">
                  <c:v>39037</c:v>
                </c:pt>
                <c:pt idx="5068">
                  <c:v>39038</c:v>
                </c:pt>
                <c:pt idx="5069">
                  <c:v>39039</c:v>
                </c:pt>
                <c:pt idx="5070">
                  <c:v>39040</c:v>
                </c:pt>
                <c:pt idx="5071">
                  <c:v>39041</c:v>
                </c:pt>
                <c:pt idx="5072">
                  <c:v>39042</c:v>
                </c:pt>
                <c:pt idx="5073">
                  <c:v>39043</c:v>
                </c:pt>
                <c:pt idx="5074">
                  <c:v>39044</c:v>
                </c:pt>
                <c:pt idx="5075">
                  <c:v>39045</c:v>
                </c:pt>
                <c:pt idx="5076">
                  <c:v>39046</c:v>
                </c:pt>
                <c:pt idx="5077">
                  <c:v>39047</c:v>
                </c:pt>
                <c:pt idx="5078">
                  <c:v>39048</c:v>
                </c:pt>
                <c:pt idx="5079">
                  <c:v>39049</c:v>
                </c:pt>
                <c:pt idx="5080">
                  <c:v>39050</c:v>
                </c:pt>
                <c:pt idx="5081">
                  <c:v>39051</c:v>
                </c:pt>
                <c:pt idx="5082">
                  <c:v>39052</c:v>
                </c:pt>
                <c:pt idx="5083">
                  <c:v>39053</c:v>
                </c:pt>
                <c:pt idx="5084">
                  <c:v>39054</c:v>
                </c:pt>
                <c:pt idx="5085">
                  <c:v>39055</c:v>
                </c:pt>
                <c:pt idx="5086">
                  <c:v>39056</c:v>
                </c:pt>
                <c:pt idx="5087">
                  <c:v>39057</c:v>
                </c:pt>
                <c:pt idx="5088">
                  <c:v>39058</c:v>
                </c:pt>
                <c:pt idx="5089">
                  <c:v>39059</c:v>
                </c:pt>
                <c:pt idx="5090">
                  <c:v>39060</c:v>
                </c:pt>
                <c:pt idx="5091">
                  <c:v>39061</c:v>
                </c:pt>
                <c:pt idx="5092">
                  <c:v>39062</c:v>
                </c:pt>
                <c:pt idx="5093">
                  <c:v>39063</c:v>
                </c:pt>
                <c:pt idx="5094">
                  <c:v>39064</c:v>
                </c:pt>
                <c:pt idx="5095">
                  <c:v>39065</c:v>
                </c:pt>
                <c:pt idx="5096">
                  <c:v>39066</c:v>
                </c:pt>
                <c:pt idx="5097">
                  <c:v>39067</c:v>
                </c:pt>
                <c:pt idx="5098">
                  <c:v>39068</c:v>
                </c:pt>
                <c:pt idx="5099">
                  <c:v>39069</c:v>
                </c:pt>
                <c:pt idx="5100">
                  <c:v>39070</c:v>
                </c:pt>
                <c:pt idx="5101">
                  <c:v>39071</c:v>
                </c:pt>
                <c:pt idx="5102">
                  <c:v>39072</c:v>
                </c:pt>
                <c:pt idx="5103">
                  <c:v>39073</c:v>
                </c:pt>
                <c:pt idx="5104">
                  <c:v>39074</c:v>
                </c:pt>
                <c:pt idx="5105">
                  <c:v>39075</c:v>
                </c:pt>
                <c:pt idx="5106">
                  <c:v>39076</c:v>
                </c:pt>
                <c:pt idx="5107">
                  <c:v>39077</c:v>
                </c:pt>
                <c:pt idx="5108">
                  <c:v>39078</c:v>
                </c:pt>
                <c:pt idx="5109">
                  <c:v>39079</c:v>
                </c:pt>
                <c:pt idx="5110">
                  <c:v>39080</c:v>
                </c:pt>
                <c:pt idx="5111">
                  <c:v>39081</c:v>
                </c:pt>
                <c:pt idx="5112">
                  <c:v>39082</c:v>
                </c:pt>
                <c:pt idx="5113">
                  <c:v>39083</c:v>
                </c:pt>
                <c:pt idx="5114">
                  <c:v>39084</c:v>
                </c:pt>
                <c:pt idx="5115">
                  <c:v>39085</c:v>
                </c:pt>
                <c:pt idx="5116">
                  <c:v>39086</c:v>
                </c:pt>
                <c:pt idx="5117">
                  <c:v>39087</c:v>
                </c:pt>
                <c:pt idx="5118">
                  <c:v>39088</c:v>
                </c:pt>
                <c:pt idx="5119">
                  <c:v>39089</c:v>
                </c:pt>
                <c:pt idx="5120">
                  <c:v>39090</c:v>
                </c:pt>
                <c:pt idx="5121">
                  <c:v>39091</c:v>
                </c:pt>
                <c:pt idx="5122">
                  <c:v>39092</c:v>
                </c:pt>
                <c:pt idx="5123">
                  <c:v>39093</c:v>
                </c:pt>
                <c:pt idx="5124">
                  <c:v>39094</c:v>
                </c:pt>
                <c:pt idx="5125">
                  <c:v>39095</c:v>
                </c:pt>
                <c:pt idx="5126">
                  <c:v>39096</c:v>
                </c:pt>
                <c:pt idx="5127">
                  <c:v>39097</c:v>
                </c:pt>
                <c:pt idx="5128">
                  <c:v>39098</c:v>
                </c:pt>
                <c:pt idx="5129">
                  <c:v>39099</c:v>
                </c:pt>
                <c:pt idx="5130">
                  <c:v>39100</c:v>
                </c:pt>
                <c:pt idx="5131">
                  <c:v>39101</c:v>
                </c:pt>
                <c:pt idx="5132">
                  <c:v>39102</c:v>
                </c:pt>
                <c:pt idx="5133">
                  <c:v>39103</c:v>
                </c:pt>
                <c:pt idx="5134">
                  <c:v>39104</c:v>
                </c:pt>
                <c:pt idx="5135">
                  <c:v>39105</c:v>
                </c:pt>
                <c:pt idx="5136">
                  <c:v>39106</c:v>
                </c:pt>
                <c:pt idx="5137">
                  <c:v>39107</c:v>
                </c:pt>
                <c:pt idx="5138">
                  <c:v>39108</c:v>
                </c:pt>
                <c:pt idx="5139">
                  <c:v>39109</c:v>
                </c:pt>
                <c:pt idx="5140">
                  <c:v>39110</c:v>
                </c:pt>
                <c:pt idx="5141">
                  <c:v>39111</c:v>
                </c:pt>
                <c:pt idx="5142">
                  <c:v>39112</c:v>
                </c:pt>
                <c:pt idx="5143">
                  <c:v>39113</c:v>
                </c:pt>
                <c:pt idx="5144">
                  <c:v>39114</c:v>
                </c:pt>
                <c:pt idx="5145">
                  <c:v>39115</c:v>
                </c:pt>
                <c:pt idx="5146">
                  <c:v>39116</c:v>
                </c:pt>
                <c:pt idx="5147">
                  <c:v>39117</c:v>
                </c:pt>
                <c:pt idx="5148">
                  <c:v>39118</c:v>
                </c:pt>
                <c:pt idx="5149">
                  <c:v>39119</c:v>
                </c:pt>
                <c:pt idx="5150">
                  <c:v>39120</c:v>
                </c:pt>
                <c:pt idx="5151">
                  <c:v>39121</c:v>
                </c:pt>
                <c:pt idx="5152">
                  <c:v>39122</c:v>
                </c:pt>
                <c:pt idx="5153">
                  <c:v>39123</c:v>
                </c:pt>
                <c:pt idx="5154">
                  <c:v>39124</c:v>
                </c:pt>
                <c:pt idx="5155">
                  <c:v>39125</c:v>
                </c:pt>
                <c:pt idx="5156">
                  <c:v>39126</c:v>
                </c:pt>
                <c:pt idx="5157">
                  <c:v>39127</c:v>
                </c:pt>
                <c:pt idx="5158">
                  <c:v>39128</c:v>
                </c:pt>
                <c:pt idx="5159">
                  <c:v>39129</c:v>
                </c:pt>
                <c:pt idx="5160">
                  <c:v>39130</c:v>
                </c:pt>
                <c:pt idx="5161">
                  <c:v>39131</c:v>
                </c:pt>
                <c:pt idx="5162">
                  <c:v>39132</c:v>
                </c:pt>
                <c:pt idx="5163">
                  <c:v>39133</c:v>
                </c:pt>
                <c:pt idx="5164">
                  <c:v>39134</c:v>
                </c:pt>
                <c:pt idx="5165">
                  <c:v>39135</c:v>
                </c:pt>
                <c:pt idx="5166">
                  <c:v>39136</c:v>
                </c:pt>
                <c:pt idx="5167">
                  <c:v>39137</c:v>
                </c:pt>
                <c:pt idx="5168">
                  <c:v>39138</c:v>
                </c:pt>
                <c:pt idx="5169">
                  <c:v>39139</c:v>
                </c:pt>
                <c:pt idx="5170">
                  <c:v>39140</c:v>
                </c:pt>
                <c:pt idx="5171">
                  <c:v>39141</c:v>
                </c:pt>
                <c:pt idx="5172">
                  <c:v>39142</c:v>
                </c:pt>
                <c:pt idx="5173">
                  <c:v>39143</c:v>
                </c:pt>
                <c:pt idx="5174">
                  <c:v>39144</c:v>
                </c:pt>
                <c:pt idx="5175">
                  <c:v>39145</c:v>
                </c:pt>
                <c:pt idx="5176">
                  <c:v>39146</c:v>
                </c:pt>
                <c:pt idx="5177">
                  <c:v>39147</c:v>
                </c:pt>
                <c:pt idx="5178">
                  <c:v>39148</c:v>
                </c:pt>
                <c:pt idx="5179">
                  <c:v>39149</c:v>
                </c:pt>
                <c:pt idx="5180">
                  <c:v>39150</c:v>
                </c:pt>
                <c:pt idx="5181">
                  <c:v>39151</c:v>
                </c:pt>
                <c:pt idx="5182">
                  <c:v>39152</c:v>
                </c:pt>
                <c:pt idx="5183">
                  <c:v>39153</c:v>
                </c:pt>
                <c:pt idx="5184">
                  <c:v>39154</c:v>
                </c:pt>
                <c:pt idx="5185">
                  <c:v>39155</c:v>
                </c:pt>
                <c:pt idx="5186">
                  <c:v>39156</c:v>
                </c:pt>
                <c:pt idx="5187">
                  <c:v>39157</c:v>
                </c:pt>
                <c:pt idx="5188">
                  <c:v>39158</c:v>
                </c:pt>
                <c:pt idx="5189">
                  <c:v>39159</c:v>
                </c:pt>
                <c:pt idx="5190">
                  <c:v>39160</c:v>
                </c:pt>
                <c:pt idx="5191">
                  <c:v>39161</c:v>
                </c:pt>
                <c:pt idx="5192">
                  <c:v>39162</c:v>
                </c:pt>
                <c:pt idx="5193">
                  <c:v>39163</c:v>
                </c:pt>
                <c:pt idx="5194">
                  <c:v>39164</c:v>
                </c:pt>
                <c:pt idx="5195">
                  <c:v>39165</c:v>
                </c:pt>
                <c:pt idx="5196">
                  <c:v>39166</c:v>
                </c:pt>
                <c:pt idx="5197">
                  <c:v>39167</c:v>
                </c:pt>
                <c:pt idx="5198">
                  <c:v>39168</c:v>
                </c:pt>
                <c:pt idx="5199">
                  <c:v>39169</c:v>
                </c:pt>
                <c:pt idx="5200">
                  <c:v>39170</c:v>
                </c:pt>
                <c:pt idx="5201">
                  <c:v>39171</c:v>
                </c:pt>
                <c:pt idx="5202">
                  <c:v>39172</c:v>
                </c:pt>
                <c:pt idx="5203">
                  <c:v>39173</c:v>
                </c:pt>
                <c:pt idx="5204">
                  <c:v>39174</c:v>
                </c:pt>
                <c:pt idx="5205">
                  <c:v>39175</c:v>
                </c:pt>
                <c:pt idx="5206">
                  <c:v>39176</c:v>
                </c:pt>
                <c:pt idx="5207">
                  <c:v>39177</c:v>
                </c:pt>
                <c:pt idx="5208">
                  <c:v>39178</c:v>
                </c:pt>
                <c:pt idx="5209">
                  <c:v>39179</c:v>
                </c:pt>
                <c:pt idx="5210">
                  <c:v>39180</c:v>
                </c:pt>
                <c:pt idx="5211">
                  <c:v>39181</c:v>
                </c:pt>
                <c:pt idx="5212">
                  <c:v>39182</c:v>
                </c:pt>
                <c:pt idx="5213">
                  <c:v>39183</c:v>
                </c:pt>
                <c:pt idx="5214">
                  <c:v>39184</c:v>
                </c:pt>
                <c:pt idx="5215">
                  <c:v>39185</c:v>
                </c:pt>
                <c:pt idx="5216">
                  <c:v>39186</c:v>
                </c:pt>
                <c:pt idx="5217">
                  <c:v>39187</c:v>
                </c:pt>
                <c:pt idx="5218">
                  <c:v>39188</c:v>
                </c:pt>
                <c:pt idx="5219">
                  <c:v>39189</c:v>
                </c:pt>
                <c:pt idx="5220">
                  <c:v>39190</c:v>
                </c:pt>
                <c:pt idx="5221">
                  <c:v>39191</c:v>
                </c:pt>
                <c:pt idx="5222">
                  <c:v>39192</c:v>
                </c:pt>
                <c:pt idx="5223">
                  <c:v>39193</c:v>
                </c:pt>
                <c:pt idx="5224">
                  <c:v>39194</c:v>
                </c:pt>
                <c:pt idx="5225">
                  <c:v>39195</c:v>
                </c:pt>
                <c:pt idx="5226">
                  <c:v>39196</c:v>
                </c:pt>
                <c:pt idx="5227">
                  <c:v>39197</c:v>
                </c:pt>
                <c:pt idx="5228">
                  <c:v>39198</c:v>
                </c:pt>
                <c:pt idx="5229">
                  <c:v>39199</c:v>
                </c:pt>
                <c:pt idx="5230">
                  <c:v>39200</c:v>
                </c:pt>
                <c:pt idx="5231">
                  <c:v>39201</c:v>
                </c:pt>
                <c:pt idx="5232">
                  <c:v>39202</c:v>
                </c:pt>
                <c:pt idx="5233">
                  <c:v>39203</c:v>
                </c:pt>
                <c:pt idx="5234">
                  <c:v>39204</c:v>
                </c:pt>
                <c:pt idx="5235">
                  <c:v>39205</c:v>
                </c:pt>
                <c:pt idx="5236">
                  <c:v>39206</c:v>
                </c:pt>
                <c:pt idx="5237">
                  <c:v>39207</c:v>
                </c:pt>
                <c:pt idx="5238">
                  <c:v>39208</c:v>
                </c:pt>
                <c:pt idx="5239">
                  <c:v>39209</c:v>
                </c:pt>
                <c:pt idx="5240">
                  <c:v>39210</c:v>
                </c:pt>
                <c:pt idx="5241">
                  <c:v>39211</c:v>
                </c:pt>
                <c:pt idx="5242">
                  <c:v>39212</c:v>
                </c:pt>
                <c:pt idx="5243">
                  <c:v>39213</c:v>
                </c:pt>
                <c:pt idx="5244">
                  <c:v>39214</c:v>
                </c:pt>
                <c:pt idx="5245">
                  <c:v>39215</c:v>
                </c:pt>
                <c:pt idx="5246">
                  <c:v>39216</c:v>
                </c:pt>
                <c:pt idx="5247">
                  <c:v>39217</c:v>
                </c:pt>
                <c:pt idx="5248">
                  <c:v>39218</c:v>
                </c:pt>
                <c:pt idx="5249">
                  <c:v>39219</c:v>
                </c:pt>
                <c:pt idx="5250">
                  <c:v>39220</c:v>
                </c:pt>
                <c:pt idx="5251">
                  <c:v>39221</c:v>
                </c:pt>
                <c:pt idx="5252">
                  <c:v>39222</c:v>
                </c:pt>
                <c:pt idx="5253">
                  <c:v>39223</c:v>
                </c:pt>
                <c:pt idx="5254">
                  <c:v>39224</c:v>
                </c:pt>
                <c:pt idx="5255">
                  <c:v>39225</c:v>
                </c:pt>
                <c:pt idx="5256">
                  <c:v>39226</c:v>
                </c:pt>
                <c:pt idx="5257">
                  <c:v>39227</c:v>
                </c:pt>
                <c:pt idx="5258">
                  <c:v>39228</c:v>
                </c:pt>
                <c:pt idx="5259">
                  <c:v>39229</c:v>
                </c:pt>
                <c:pt idx="5260">
                  <c:v>39230</c:v>
                </c:pt>
                <c:pt idx="5261">
                  <c:v>39231</c:v>
                </c:pt>
                <c:pt idx="5262">
                  <c:v>39232</c:v>
                </c:pt>
                <c:pt idx="5263">
                  <c:v>39233</c:v>
                </c:pt>
                <c:pt idx="5264">
                  <c:v>39234</c:v>
                </c:pt>
                <c:pt idx="5265">
                  <c:v>39235</c:v>
                </c:pt>
                <c:pt idx="5266">
                  <c:v>39236</c:v>
                </c:pt>
                <c:pt idx="5267">
                  <c:v>39237</c:v>
                </c:pt>
                <c:pt idx="5268">
                  <c:v>39238</c:v>
                </c:pt>
                <c:pt idx="5269">
                  <c:v>39239</c:v>
                </c:pt>
                <c:pt idx="5270">
                  <c:v>39240</c:v>
                </c:pt>
                <c:pt idx="5271">
                  <c:v>39241</c:v>
                </c:pt>
                <c:pt idx="5272">
                  <c:v>39242</c:v>
                </c:pt>
                <c:pt idx="5273">
                  <c:v>39243</c:v>
                </c:pt>
                <c:pt idx="5274">
                  <c:v>39244</c:v>
                </c:pt>
                <c:pt idx="5275">
                  <c:v>39245</c:v>
                </c:pt>
                <c:pt idx="5276">
                  <c:v>39246</c:v>
                </c:pt>
                <c:pt idx="5277">
                  <c:v>39247</c:v>
                </c:pt>
                <c:pt idx="5278">
                  <c:v>39248</c:v>
                </c:pt>
                <c:pt idx="5279">
                  <c:v>39249</c:v>
                </c:pt>
                <c:pt idx="5280">
                  <c:v>39250</c:v>
                </c:pt>
                <c:pt idx="5281">
                  <c:v>39251</c:v>
                </c:pt>
                <c:pt idx="5282">
                  <c:v>39252</c:v>
                </c:pt>
                <c:pt idx="5283">
                  <c:v>39253</c:v>
                </c:pt>
                <c:pt idx="5284">
                  <c:v>39254</c:v>
                </c:pt>
                <c:pt idx="5285">
                  <c:v>39255</c:v>
                </c:pt>
                <c:pt idx="5286">
                  <c:v>39256</c:v>
                </c:pt>
                <c:pt idx="5287">
                  <c:v>39257</c:v>
                </c:pt>
                <c:pt idx="5288">
                  <c:v>39258</c:v>
                </c:pt>
                <c:pt idx="5289">
                  <c:v>39259</c:v>
                </c:pt>
                <c:pt idx="5290">
                  <c:v>39260</c:v>
                </c:pt>
                <c:pt idx="5291">
                  <c:v>39261</c:v>
                </c:pt>
                <c:pt idx="5292">
                  <c:v>39262</c:v>
                </c:pt>
                <c:pt idx="5293">
                  <c:v>39263</c:v>
                </c:pt>
                <c:pt idx="5294">
                  <c:v>39264</c:v>
                </c:pt>
                <c:pt idx="5295">
                  <c:v>39265</c:v>
                </c:pt>
                <c:pt idx="5296">
                  <c:v>39266</c:v>
                </c:pt>
                <c:pt idx="5297">
                  <c:v>39267</c:v>
                </c:pt>
                <c:pt idx="5298">
                  <c:v>39268</c:v>
                </c:pt>
                <c:pt idx="5299">
                  <c:v>39269</c:v>
                </c:pt>
                <c:pt idx="5300">
                  <c:v>39270</c:v>
                </c:pt>
                <c:pt idx="5301">
                  <c:v>39271</c:v>
                </c:pt>
                <c:pt idx="5302">
                  <c:v>39272</c:v>
                </c:pt>
                <c:pt idx="5303">
                  <c:v>39273</c:v>
                </c:pt>
                <c:pt idx="5304">
                  <c:v>39274</c:v>
                </c:pt>
                <c:pt idx="5305">
                  <c:v>39275</c:v>
                </c:pt>
                <c:pt idx="5306">
                  <c:v>39276</c:v>
                </c:pt>
                <c:pt idx="5307">
                  <c:v>39277</c:v>
                </c:pt>
                <c:pt idx="5308">
                  <c:v>39278</c:v>
                </c:pt>
                <c:pt idx="5309">
                  <c:v>39279</c:v>
                </c:pt>
                <c:pt idx="5310">
                  <c:v>39280</c:v>
                </c:pt>
                <c:pt idx="5311">
                  <c:v>39281</c:v>
                </c:pt>
                <c:pt idx="5312">
                  <c:v>39282</c:v>
                </c:pt>
                <c:pt idx="5313">
                  <c:v>39283</c:v>
                </c:pt>
                <c:pt idx="5314">
                  <c:v>39284</c:v>
                </c:pt>
                <c:pt idx="5315">
                  <c:v>39285</c:v>
                </c:pt>
                <c:pt idx="5316">
                  <c:v>39286</c:v>
                </c:pt>
                <c:pt idx="5317">
                  <c:v>39287</c:v>
                </c:pt>
                <c:pt idx="5318">
                  <c:v>39288</c:v>
                </c:pt>
                <c:pt idx="5319">
                  <c:v>39289</c:v>
                </c:pt>
                <c:pt idx="5320">
                  <c:v>39290</c:v>
                </c:pt>
                <c:pt idx="5321">
                  <c:v>39291</c:v>
                </c:pt>
                <c:pt idx="5322">
                  <c:v>39292</c:v>
                </c:pt>
                <c:pt idx="5323">
                  <c:v>39293</c:v>
                </c:pt>
                <c:pt idx="5324">
                  <c:v>39294</c:v>
                </c:pt>
                <c:pt idx="5325">
                  <c:v>39295</c:v>
                </c:pt>
                <c:pt idx="5326">
                  <c:v>39296</c:v>
                </c:pt>
                <c:pt idx="5327">
                  <c:v>39297</c:v>
                </c:pt>
                <c:pt idx="5328">
                  <c:v>39298</c:v>
                </c:pt>
                <c:pt idx="5329">
                  <c:v>39299</c:v>
                </c:pt>
                <c:pt idx="5330">
                  <c:v>39300</c:v>
                </c:pt>
                <c:pt idx="5331">
                  <c:v>39301</c:v>
                </c:pt>
                <c:pt idx="5332">
                  <c:v>39302</c:v>
                </c:pt>
                <c:pt idx="5333">
                  <c:v>39303</c:v>
                </c:pt>
                <c:pt idx="5334">
                  <c:v>39304</c:v>
                </c:pt>
                <c:pt idx="5335">
                  <c:v>39305</c:v>
                </c:pt>
                <c:pt idx="5336">
                  <c:v>39306</c:v>
                </c:pt>
                <c:pt idx="5337">
                  <c:v>39307</c:v>
                </c:pt>
                <c:pt idx="5338">
                  <c:v>39308</c:v>
                </c:pt>
                <c:pt idx="5339">
                  <c:v>39309</c:v>
                </c:pt>
                <c:pt idx="5340">
                  <c:v>39310</c:v>
                </c:pt>
                <c:pt idx="5341">
                  <c:v>39311</c:v>
                </c:pt>
                <c:pt idx="5342">
                  <c:v>39312</c:v>
                </c:pt>
                <c:pt idx="5343">
                  <c:v>39313</c:v>
                </c:pt>
                <c:pt idx="5344">
                  <c:v>39314</c:v>
                </c:pt>
                <c:pt idx="5345">
                  <c:v>39315</c:v>
                </c:pt>
                <c:pt idx="5346">
                  <c:v>39316</c:v>
                </c:pt>
                <c:pt idx="5347">
                  <c:v>39317</c:v>
                </c:pt>
                <c:pt idx="5348">
                  <c:v>39318</c:v>
                </c:pt>
                <c:pt idx="5349">
                  <c:v>39319</c:v>
                </c:pt>
                <c:pt idx="5350">
                  <c:v>39320</c:v>
                </c:pt>
                <c:pt idx="5351">
                  <c:v>39321</c:v>
                </c:pt>
                <c:pt idx="5352">
                  <c:v>39322</c:v>
                </c:pt>
                <c:pt idx="5353">
                  <c:v>39323</c:v>
                </c:pt>
                <c:pt idx="5354">
                  <c:v>39324</c:v>
                </c:pt>
                <c:pt idx="5355">
                  <c:v>39325</c:v>
                </c:pt>
                <c:pt idx="5356">
                  <c:v>39326</c:v>
                </c:pt>
                <c:pt idx="5357">
                  <c:v>39327</c:v>
                </c:pt>
                <c:pt idx="5358">
                  <c:v>39328</c:v>
                </c:pt>
                <c:pt idx="5359">
                  <c:v>39329</c:v>
                </c:pt>
                <c:pt idx="5360">
                  <c:v>39330</c:v>
                </c:pt>
                <c:pt idx="5361">
                  <c:v>39331</c:v>
                </c:pt>
                <c:pt idx="5362">
                  <c:v>39332</c:v>
                </c:pt>
                <c:pt idx="5363">
                  <c:v>39333</c:v>
                </c:pt>
                <c:pt idx="5364">
                  <c:v>39334</c:v>
                </c:pt>
                <c:pt idx="5365">
                  <c:v>39335</c:v>
                </c:pt>
                <c:pt idx="5366">
                  <c:v>39336</c:v>
                </c:pt>
                <c:pt idx="5367">
                  <c:v>39337</c:v>
                </c:pt>
                <c:pt idx="5368">
                  <c:v>39338</c:v>
                </c:pt>
                <c:pt idx="5369">
                  <c:v>39339</c:v>
                </c:pt>
                <c:pt idx="5370">
                  <c:v>39340</c:v>
                </c:pt>
                <c:pt idx="5371">
                  <c:v>39341</c:v>
                </c:pt>
                <c:pt idx="5372">
                  <c:v>39342</c:v>
                </c:pt>
                <c:pt idx="5373">
                  <c:v>39343</c:v>
                </c:pt>
                <c:pt idx="5374">
                  <c:v>39344</c:v>
                </c:pt>
                <c:pt idx="5375">
                  <c:v>39345</c:v>
                </c:pt>
                <c:pt idx="5376">
                  <c:v>39346</c:v>
                </c:pt>
                <c:pt idx="5377">
                  <c:v>39347</c:v>
                </c:pt>
                <c:pt idx="5378">
                  <c:v>39348</c:v>
                </c:pt>
                <c:pt idx="5379">
                  <c:v>39349</c:v>
                </c:pt>
                <c:pt idx="5380">
                  <c:v>39350</c:v>
                </c:pt>
                <c:pt idx="5381">
                  <c:v>39351</c:v>
                </c:pt>
                <c:pt idx="5382">
                  <c:v>39352</c:v>
                </c:pt>
                <c:pt idx="5383">
                  <c:v>39353</c:v>
                </c:pt>
                <c:pt idx="5384">
                  <c:v>39354</c:v>
                </c:pt>
                <c:pt idx="5385">
                  <c:v>39355</c:v>
                </c:pt>
                <c:pt idx="5386">
                  <c:v>39356</c:v>
                </c:pt>
                <c:pt idx="5387">
                  <c:v>39357</c:v>
                </c:pt>
                <c:pt idx="5388">
                  <c:v>39358</c:v>
                </c:pt>
                <c:pt idx="5389">
                  <c:v>39359</c:v>
                </c:pt>
                <c:pt idx="5390">
                  <c:v>39360</c:v>
                </c:pt>
                <c:pt idx="5391">
                  <c:v>39361</c:v>
                </c:pt>
                <c:pt idx="5392">
                  <c:v>39362</c:v>
                </c:pt>
                <c:pt idx="5393">
                  <c:v>39363</c:v>
                </c:pt>
                <c:pt idx="5394">
                  <c:v>39364</c:v>
                </c:pt>
                <c:pt idx="5395">
                  <c:v>39365</c:v>
                </c:pt>
                <c:pt idx="5396">
                  <c:v>39366</c:v>
                </c:pt>
                <c:pt idx="5397">
                  <c:v>39367</c:v>
                </c:pt>
                <c:pt idx="5398">
                  <c:v>39368</c:v>
                </c:pt>
                <c:pt idx="5399">
                  <c:v>39369</c:v>
                </c:pt>
                <c:pt idx="5400">
                  <c:v>39370</c:v>
                </c:pt>
                <c:pt idx="5401">
                  <c:v>39371</c:v>
                </c:pt>
                <c:pt idx="5402">
                  <c:v>39372</c:v>
                </c:pt>
                <c:pt idx="5403">
                  <c:v>39373</c:v>
                </c:pt>
                <c:pt idx="5404">
                  <c:v>39374</c:v>
                </c:pt>
                <c:pt idx="5405">
                  <c:v>39375</c:v>
                </c:pt>
                <c:pt idx="5406">
                  <c:v>39376</c:v>
                </c:pt>
                <c:pt idx="5407">
                  <c:v>39377</c:v>
                </c:pt>
                <c:pt idx="5408">
                  <c:v>39378</c:v>
                </c:pt>
                <c:pt idx="5409">
                  <c:v>39379</c:v>
                </c:pt>
                <c:pt idx="5410">
                  <c:v>39380</c:v>
                </c:pt>
                <c:pt idx="5411">
                  <c:v>39381</c:v>
                </c:pt>
                <c:pt idx="5412">
                  <c:v>39382</c:v>
                </c:pt>
                <c:pt idx="5413">
                  <c:v>39383</c:v>
                </c:pt>
                <c:pt idx="5414">
                  <c:v>39384</c:v>
                </c:pt>
                <c:pt idx="5415">
                  <c:v>39385</c:v>
                </c:pt>
                <c:pt idx="5416">
                  <c:v>39386</c:v>
                </c:pt>
                <c:pt idx="5417">
                  <c:v>39387</c:v>
                </c:pt>
                <c:pt idx="5418">
                  <c:v>39388</c:v>
                </c:pt>
                <c:pt idx="5419">
                  <c:v>39389</c:v>
                </c:pt>
                <c:pt idx="5420">
                  <c:v>39390</c:v>
                </c:pt>
                <c:pt idx="5421">
                  <c:v>39391</c:v>
                </c:pt>
                <c:pt idx="5422">
                  <c:v>39392</c:v>
                </c:pt>
                <c:pt idx="5423">
                  <c:v>39393</c:v>
                </c:pt>
                <c:pt idx="5424">
                  <c:v>39394</c:v>
                </c:pt>
                <c:pt idx="5425">
                  <c:v>39395</c:v>
                </c:pt>
                <c:pt idx="5426">
                  <c:v>39396</c:v>
                </c:pt>
                <c:pt idx="5427">
                  <c:v>39397</c:v>
                </c:pt>
                <c:pt idx="5428">
                  <c:v>39398</c:v>
                </c:pt>
                <c:pt idx="5429">
                  <c:v>39399</c:v>
                </c:pt>
                <c:pt idx="5430">
                  <c:v>39400</c:v>
                </c:pt>
                <c:pt idx="5431">
                  <c:v>39401</c:v>
                </c:pt>
                <c:pt idx="5432">
                  <c:v>39402</c:v>
                </c:pt>
                <c:pt idx="5433">
                  <c:v>39403</c:v>
                </c:pt>
                <c:pt idx="5434">
                  <c:v>39404</c:v>
                </c:pt>
                <c:pt idx="5435">
                  <c:v>39405</c:v>
                </c:pt>
                <c:pt idx="5436">
                  <c:v>39406</c:v>
                </c:pt>
                <c:pt idx="5437">
                  <c:v>39407</c:v>
                </c:pt>
                <c:pt idx="5438">
                  <c:v>39408</c:v>
                </c:pt>
                <c:pt idx="5439">
                  <c:v>39409</c:v>
                </c:pt>
                <c:pt idx="5440">
                  <c:v>39410</c:v>
                </c:pt>
                <c:pt idx="5441">
                  <c:v>39411</c:v>
                </c:pt>
                <c:pt idx="5442">
                  <c:v>39412</c:v>
                </c:pt>
                <c:pt idx="5443">
                  <c:v>39413</c:v>
                </c:pt>
                <c:pt idx="5444">
                  <c:v>39414</c:v>
                </c:pt>
                <c:pt idx="5445">
                  <c:v>39415</c:v>
                </c:pt>
                <c:pt idx="5446">
                  <c:v>39416</c:v>
                </c:pt>
                <c:pt idx="5447">
                  <c:v>39417</c:v>
                </c:pt>
                <c:pt idx="5448">
                  <c:v>39418</c:v>
                </c:pt>
                <c:pt idx="5449">
                  <c:v>39419</c:v>
                </c:pt>
                <c:pt idx="5450">
                  <c:v>39420</c:v>
                </c:pt>
                <c:pt idx="5451">
                  <c:v>39421</c:v>
                </c:pt>
                <c:pt idx="5452">
                  <c:v>39422</c:v>
                </c:pt>
                <c:pt idx="5453">
                  <c:v>39423</c:v>
                </c:pt>
                <c:pt idx="5454">
                  <c:v>39424</c:v>
                </c:pt>
                <c:pt idx="5455">
                  <c:v>39425</c:v>
                </c:pt>
                <c:pt idx="5456">
                  <c:v>39426</c:v>
                </c:pt>
                <c:pt idx="5457">
                  <c:v>39427</c:v>
                </c:pt>
                <c:pt idx="5458">
                  <c:v>39428</c:v>
                </c:pt>
                <c:pt idx="5459">
                  <c:v>39429</c:v>
                </c:pt>
                <c:pt idx="5460">
                  <c:v>39430</c:v>
                </c:pt>
                <c:pt idx="5461">
                  <c:v>39431</c:v>
                </c:pt>
                <c:pt idx="5462">
                  <c:v>39432</c:v>
                </c:pt>
                <c:pt idx="5463">
                  <c:v>39433</c:v>
                </c:pt>
                <c:pt idx="5464">
                  <c:v>39434</c:v>
                </c:pt>
                <c:pt idx="5465">
                  <c:v>39435</c:v>
                </c:pt>
                <c:pt idx="5466">
                  <c:v>39436</c:v>
                </c:pt>
                <c:pt idx="5467">
                  <c:v>39437</c:v>
                </c:pt>
                <c:pt idx="5468">
                  <c:v>39438</c:v>
                </c:pt>
                <c:pt idx="5469">
                  <c:v>39439</c:v>
                </c:pt>
                <c:pt idx="5470">
                  <c:v>39440</c:v>
                </c:pt>
                <c:pt idx="5471">
                  <c:v>39441</c:v>
                </c:pt>
                <c:pt idx="5472">
                  <c:v>39442</c:v>
                </c:pt>
                <c:pt idx="5473">
                  <c:v>39443</c:v>
                </c:pt>
                <c:pt idx="5474">
                  <c:v>39444</c:v>
                </c:pt>
                <c:pt idx="5475">
                  <c:v>39445</c:v>
                </c:pt>
                <c:pt idx="5476">
                  <c:v>39446</c:v>
                </c:pt>
                <c:pt idx="5477">
                  <c:v>39447</c:v>
                </c:pt>
                <c:pt idx="5478">
                  <c:v>39448</c:v>
                </c:pt>
                <c:pt idx="5479">
                  <c:v>39449</c:v>
                </c:pt>
                <c:pt idx="5480">
                  <c:v>39450</c:v>
                </c:pt>
                <c:pt idx="5481">
                  <c:v>39451</c:v>
                </c:pt>
                <c:pt idx="5482">
                  <c:v>39452</c:v>
                </c:pt>
                <c:pt idx="5483">
                  <c:v>39453</c:v>
                </c:pt>
                <c:pt idx="5484">
                  <c:v>39454</c:v>
                </c:pt>
                <c:pt idx="5485">
                  <c:v>39455</c:v>
                </c:pt>
                <c:pt idx="5486">
                  <c:v>39456</c:v>
                </c:pt>
                <c:pt idx="5487">
                  <c:v>39457</c:v>
                </c:pt>
                <c:pt idx="5488">
                  <c:v>39458</c:v>
                </c:pt>
                <c:pt idx="5489">
                  <c:v>39459</c:v>
                </c:pt>
                <c:pt idx="5490">
                  <c:v>39460</c:v>
                </c:pt>
                <c:pt idx="5491">
                  <c:v>39461</c:v>
                </c:pt>
                <c:pt idx="5492">
                  <c:v>39462</c:v>
                </c:pt>
                <c:pt idx="5493">
                  <c:v>39463</c:v>
                </c:pt>
                <c:pt idx="5494">
                  <c:v>39464</c:v>
                </c:pt>
                <c:pt idx="5495">
                  <c:v>39465</c:v>
                </c:pt>
                <c:pt idx="5496">
                  <c:v>39466</c:v>
                </c:pt>
                <c:pt idx="5497">
                  <c:v>39467</c:v>
                </c:pt>
                <c:pt idx="5498">
                  <c:v>39468</c:v>
                </c:pt>
                <c:pt idx="5499">
                  <c:v>39469</c:v>
                </c:pt>
                <c:pt idx="5500">
                  <c:v>39470</c:v>
                </c:pt>
                <c:pt idx="5501">
                  <c:v>39471</c:v>
                </c:pt>
                <c:pt idx="5502">
                  <c:v>39472</c:v>
                </c:pt>
                <c:pt idx="5503">
                  <c:v>39473</c:v>
                </c:pt>
                <c:pt idx="5504">
                  <c:v>39474</c:v>
                </c:pt>
                <c:pt idx="5505">
                  <c:v>39475</c:v>
                </c:pt>
                <c:pt idx="5506">
                  <c:v>39476</c:v>
                </c:pt>
                <c:pt idx="5507">
                  <c:v>39477</c:v>
                </c:pt>
                <c:pt idx="5508">
                  <c:v>39478</c:v>
                </c:pt>
                <c:pt idx="5509">
                  <c:v>39479</c:v>
                </c:pt>
                <c:pt idx="5510">
                  <c:v>39480</c:v>
                </c:pt>
                <c:pt idx="5511">
                  <c:v>39481</c:v>
                </c:pt>
                <c:pt idx="5512">
                  <c:v>39482</c:v>
                </c:pt>
                <c:pt idx="5513">
                  <c:v>39483</c:v>
                </c:pt>
                <c:pt idx="5514">
                  <c:v>39484</c:v>
                </c:pt>
                <c:pt idx="5515">
                  <c:v>39485</c:v>
                </c:pt>
                <c:pt idx="5516">
                  <c:v>39486</c:v>
                </c:pt>
                <c:pt idx="5517">
                  <c:v>39487</c:v>
                </c:pt>
                <c:pt idx="5518">
                  <c:v>39488</c:v>
                </c:pt>
                <c:pt idx="5519">
                  <c:v>39489</c:v>
                </c:pt>
                <c:pt idx="5520">
                  <c:v>39490</c:v>
                </c:pt>
                <c:pt idx="5521">
                  <c:v>39491</c:v>
                </c:pt>
                <c:pt idx="5522">
                  <c:v>39492</c:v>
                </c:pt>
                <c:pt idx="5523">
                  <c:v>39493</c:v>
                </c:pt>
                <c:pt idx="5524">
                  <c:v>39494</c:v>
                </c:pt>
                <c:pt idx="5525">
                  <c:v>39495</c:v>
                </c:pt>
                <c:pt idx="5526">
                  <c:v>39496</c:v>
                </c:pt>
                <c:pt idx="5527">
                  <c:v>39497</c:v>
                </c:pt>
                <c:pt idx="5528">
                  <c:v>39498</c:v>
                </c:pt>
                <c:pt idx="5529">
                  <c:v>39499</c:v>
                </c:pt>
                <c:pt idx="5530">
                  <c:v>39500</c:v>
                </c:pt>
                <c:pt idx="5531">
                  <c:v>39501</c:v>
                </c:pt>
                <c:pt idx="5532">
                  <c:v>39502</c:v>
                </c:pt>
                <c:pt idx="5533">
                  <c:v>39503</c:v>
                </c:pt>
                <c:pt idx="5534">
                  <c:v>39504</c:v>
                </c:pt>
                <c:pt idx="5535">
                  <c:v>39505</c:v>
                </c:pt>
                <c:pt idx="5536">
                  <c:v>39506</c:v>
                </c:pt>
                <c:pt idx="5537">
                  <c:v>39507</c:v>
                </c:pt>
                <c:pt idx="5538">
                  <c:v>39508</c:v>
                </c:pt>
                <c:pt idx="5539">
                  <c:v>39509</c:v>
                </c:pt>
                <c:pt idx="5540">
                  <c:v>39510</c:v>
                </c:pt>
                <c:pt idx="5541">
                  <c:v>39511</c:v>
                </c:pt>
                <c:pt idx="5542">
                  <c:v>39512</c:v>
                </c:pt>
                <c:pt idx="5543">
                  <c:v>39513</c:v>
                </c:pt>
                <c:pt idx="5544">
                  <c:v>39514</c:v>
                </c:pt>
                <c:pt idx="5545">
                  <c:v>39515</c:v>
                </c:pt>
                <c:pt idx="5546">
                  <c:v>39516</c:v>
                </c:pt>
                <c:pt idx="5547">
                  <c:v>39517</c:v>
                </c:pt>
                <c:pt idx="5548">
                  <c:v>39518</c:v>
                </c:pt>
                <c:pt idx="5549">
                  <c:v>39519</c:v>
                </c:pt>
                <c:pt idx="5550">
                  <c:v>39520</c:v>
                </c:pt>
                <c:pt idx="5551">
                  <c:v>39521</c:v>
                </c:pt>
                <c:pt idx="5552">
                  <c:v>39522</c:v>
                </c:pt>
                <c:pt idx="5553">
                  <c:v>39523</c:v>
                </c:pt>
                <c:pt idx="5554">
                  <c:v>39524</c:v>
                </c:pt>
                <c:pt idx="5555">
                  <c:v>39525</c:v>
                </c:pt>
                <c:pt idx="5556">
                  <c:v>39526</c:v>
                </c:pt>
                <c:pt idx="5557">
                  <c:v>39527</c:v>
                </c:pt>
                <c:pt idx="5558">
                  <c:v>39528</c:v>
                </c:pt>
                <c:pt idx="5559">
                  <c:v>39529</c:v>
                </c:pt>
                <c:pt idx="5560">
                  <c:v>39530</c:v>
                </c:pt>
                <c:pt idx="5561">
                  <c:v>39531</c:v>
                </c:pt>
                <c:pt idx="5562">
                  <c:v>39532</c:v>
                </c:pt>
                <c:pt idx="5563">
                  <c:v>39533</c:v>
                </c:pt>
                <c:pt idx="5564">
                  <c:v>39534</c:v>
                </c:pt>
                <c:pt idx="5565">
                  <c:v>39535</c:v>
                </c:pt>
                <c:pt idx="5566">
                  <c:v>39536</c:v>
                </c:pt>
                <c:pt idx="5567">
                  <c:v>39537</c:v>
                </c:pt>
                <c:pt idx="5568">
                  <c:v>39538</c:v>
                </c:pt>
                <c:pt idx="5569">
                  <c:v>39539</c:v>
                </c:pt>
                <c:pt idx="5570">
                  <c:v>39540</c:v>
                </c:pt>
                <c:pt idx="5571">
                  <c:v>39541</c:v>
                </c:pt>
                <c:pt idx="5572">
                  <c:v>39542</c:v>
                </c:pt>
                <c:pt idx="5573">
                  <c:v>39543</c:v>
                </c:pt>
                <c:pt idx="5574">
                  <c:v>39544</c:v>
                </c:pt>
                <c:pt idx="5575">
                  <c:v>39545</c:v>
                </c:pt>
                <c:pt idx="5576">
                  <c:v>39546</c:v>
                </c:pt>
                <c:pt idx="5577">
                  <c:v>39547</c:v>
                </c:pt>
                <c:pt idx="5578">
                  <c:v>39548</c:v>
                </c:pt>
                <c:pt idx="5579">
                  <c:v>39549</c:v>
                </c:pt>
                <c:pt idx="5580">
                  <c:v>39550</c:v>
                </c:pt>
                <c:pt idx="5581">
                  <c:v>39551</c:v>
                </c:pt>
                <c:pt idx="5582">
                  <c:v>39552</c:v>
                </c:pt>
                <c:pt idx="5583">
                  <c:v>39553</c:v>
                </c:pt>
                <c:pt idx="5584">
                  <c:v>39554</c:v>
                </c:pt>
                <c:pt idx="5585">
                  <c:v>39555</c:v>
                </c:pt>
                <c:pt idx="5586">
                  <c:v>39556</c:v>
                </c:pt>
                <c:pt idx="5587">
                  <c:v>39557</c:v>
                </c:pt>
                <c:pt idx="5588">
                  <c:v>39558</c:v>
                </c:pt>
                <c:pt idx="5589">
                  <c:v>39559</c:v>
                </c:pt>
                <c:pt idx="5590">
                  <c:v>39560</c:v>
                </c:pt>
                <c:pt idx="5591">
                  <c:v>39561</c:v>
                </c:pt>
                <c:pt idx="5592">
                  <c:v>39562</c:v>
                </c:pt>
                <c:pt idx="5593">
                  <c:v>39563</c:v>
                </c:pt>
                <c:pt idx="5594">
                  <c:v>39564</c:v>
                </c:pt>
                <c:pt idx="5595">
                  <c:v>39565</c:v>
                </c:pt>
                <c:pt idx="5596">
                  <c:v>39566</c:v>
                </c:pt>
                <c:pt idx="5597">
                  <c:v>39567</c:v>
                </c:pt>
                <c:pt idx="5598">
                  <c:v>39568</c:v>
                </c:pt>
                <c:pt idx="5599">
                  <c:v>39569</c:v>
                </c:pt>
                <c:pt idx="5600">
                  <c:v>39570</c:v>
                </c:pt>
                <c:pt idx="5601">
                  <c:v>39571</c:v>
                </c:pt>
                <c:pt idx="5602">
                  <c:v>39572</c:v>
                </c:pt>
                <c:pt idx="5603">
                  <c:v>39573</c:v>
                </c:pt>
                <c:pt idx="5604">
                  <c:v>39574</c:v>
                </c:pt>
                <c:pt idx="5605">
                  <c:v>39575</c:v>
                </c:pt>
                <c:pt idx="5606">
                  <c:v>39576</c:v>
                </c:pt>
                <c:pt idx="5607">
                  <c:v>39577</c:v>
                </c:pt>
                <c:pt idx="5608">
                  <c:v>39578</c:v>
                </c:pt>
                <c:pt idx="5609">
                  <c:v>39579</c:v>
                </c:pt>
                <c:pt idx="5610">
                  <c:v>39580</c:v>
                </c:pt>
                <c:pt idx="5611">
                  <c:v>39581</c:v>
                </c:pt>
                <c:pt idx="5612">
                  <c:v>39582</c:v>
                </c:pt>
                <c:pt idx="5613">
                  <c:v>39583</c:v>
                </c:pt>
                <c:pt idx="5614">
                  <c:v>39584</c:v>
                </c:pt>
                <c:pt idx="5615">
                  <c:v>39585</c:v>
                </c:pt>
                <c:pt idx="5616">
                  <c:v>39586</c:v>
                </c:pt>
                <c:pt idx="5617">
                  <c:v>39587</c:v>
                </c:pt>
                <c:pt idx="5618">
                  <c:v>39588</c:v>
                </c:pt>
                <c:pt idx="5619">
                  <c:v>39589</c:v>
                </c:pt>
                <c:pt idx="5620">
                  <c:v>39590</c:v>
                </c:pt>
                <c:pt idx="5621">
                  <c:v>39591</c:v>
                </c:pt>
                <c:pt idx="5622">
                  <c:v>39592</c:v>
                </c:pt>
                <c:pt idx="5623">
                  <c:v>39593</c:v>
                </c:pt>
                <c:pt idx="5624">
                  <c:v>39594</c:v>
                </c:pt>
                <c:pt idx="5625">
                  <c:v>39595</c:v>
                </c:pt>
                <c:pt idx="5626">
                  <c:v>39596</c:v>
                </c:pt>
                <c:pt idx="5627">
                  <c:v>39597</c:v>
                </c:pt>
                <c:pt idx="5628">
                  <c:v>39598</c:v>
                </c:pt>
                <c:pt idx="5629">
                  <c:v>39599</c:v>
                </c:pt>
                <c:pt idx="5630">
                  <c:v>39600</c:v>
                </c:pt>
                <c:pt idx="5631">
                  <c:v>39601</c:v>
                </c:pt>
                <c:pt idx="5632">
                  <c:v>39602</c:v>
                </c:pt>
                <c:pt idx="5633">
                  <c:v>39603</c:v>
                </c:pt>
                <c:pt idx="5634">
                  <c:v>39604</c:v>
                </c:pt>
                <c:pt idx="5635">
                  <c:v>39605</c:v>
                </c:pt>
                <c:pt idx="5636">
                  <c:v>39606</c:v>
                </c:pt>
                <c:pt idx="5637">
                  <c:v>39607</c:v>
                </c:pt>
                <c:pt idx="5638">
                  <c:v>39608</c:v>
                </c:pt>
                <c:pt idx="5639">
                  <c:v>39609</c:v>
                </c:pt>
                <c:pt idx="5640">
                  <c:v>39610</c:v>
                </c:pt>
                <c:pt idx="5641">
                  <c:v>39611</c:v>
                </c:pt>
                <c:pt idx="5642">
                  <c:v>39612</c:v>
                </c:pt>
                <c:pt idx="5643">
                  <c:v>39613</c:v>
                </c:pt>
                <c:pt idx="5644">
                  <c:v>39614</c:v>
                </c:pt>
                <c:pt idx="5645">
                  <c:v>39615</c:v>
                </c:pt>
                <c:pt idx="5646">
                  <c:v>39616</c:v>
                </c:pt>
                <c:pt idx="5647">
                  <c:v>39617</c:v>
                </c:pt>
                <c:pt idx="5648">
                  <c:v>39618</c:v>
                </c:pt>
                <c:pt idx="5649">
                  <c:v>39619</c:v>
                </c:pt>
                <c:pt idx="5650">
                  <c:v>39620</c:v>
                </c:pt>
                <c:pt idx="5651">
                  <c:v>39621</c:v>
                </c:pt>
                <c:pt idx="5652">
                  <c:v>39622</c:v>
                </c:pt>
                <c:pt idx="5653">
                  <c:v>39623</c:v>
                </c:pt>
                <c:pt idx="5654">
                  <c:v>39624</c:v>
                </c:pt>
                <c:pt idx="5655">
                  <c:v>39625</c:v>
                </c:pt>
                <c:pt idx="5656">
                  <c:v>39626</c:v>
                </c:pt>
                <c:pt idx="5657">
                  <c:v>39627</c:v>
                </c:pt>
                <c:pt idx="5658">
                  <c:v>39628</c:v>
                </c:pt>
                <c:pt idx="5659">
                  <c:v>39629</c:v>
                </c:pt>
                <c:pt idx="5660">
                  <c:v>39630</c:v>
                </c:pt>
                <c:pt idx="5661">
                  <c:v>39631</c:v>
                </c:pt>
                <c:pt idx="5662">
                  <c:v>39632</c:v>
                </c:pt>
                <c:pt idx="5663">
                  <c:v>39633</c:v>
                </c:pt>
                <c:pt idx="5664">
                  <c:v>39634</c:v>
                </c:pt>
                <c:pt idx="5665">
                  <c:v>39635</c:v>
                </c:pt>
                <c:pt idx="5666">
                  <c:v>39636</c:v>
                </c:pt>
                <c:pt idx="5667">
                  <c:v>39637</c:v>
                </c:pt>
                <c:pt idx="5668">
                  <c:v>39638</c:v>
                </c:pt>
                <c:pt idx="5669">
                  <c:v>39639</c:v>
                </c:pt>
                <c:pt idx="5670">
                  <c:v>39640</c:v>
                </c:pt>
                <c:pt idx="5671">
                  <c:v>39641</c:v>
                </c:pt>
                <c:pt idx="5672">
                  <c:v>39642</c:v>
                </c:pt>
                <c:pt idx="5673">
                  <c:v>39643</c:v>
                </c:pt>
                <c:pt idx="5674">
                  <c:v>39644</c:v>
                </c:pt>
                <c:pt idx="5675">
                  <c:v>39645</c:v>
                </c:pt>
                <c:pt idx="5676">
                  <c:v>39646</c:v>
                </c:pt>
                <c:pt idx="5677">
                  <c:v>39647</c:v>
                </c:pt>
                <c:pt idx="5678">
                  <c:v>39648</c:v>
                </c:pt>
                <c:pt idx="5679">
                  <c:v>39649</c:v>
                </c:pt>
                <c:pt idx="5680">
                  <c:v>39650</c:v>
                </c:pt>
                <c:pt idx="5681">
                  <c:v>39651</c:v>
                </c:pt>
                <c:pt idx="5682">
                  <c:v>39652</c:v>
                </c:pt>
                <c:pt idx="5683">
                  <c:v>39653</c:v>
                </c:pt>
                <c:pt idx="5684">
                  <c:v>39654</c:v>
                </c:pt>
                <c:pt idx="5685">
                  <c:v>39655</c:v>
                </c:pt>
                <c:pt idx="5686">
                  <c:v>39656</c:v>
                </c:pt>
                <c:pt idx="5687">
                  <c:v>39657</c:v>
                </c:pt>
                <c:pt idx="5688">
                  <c:v>39658</c:v>
                </c:pt>
                <c:pt idx="5689">
                  <c:v>39659</c:v>
                </c:pt>
                <c:pt idx="5690">
                  <c:v>39660</c:v>
                </c:pt>
                <c:pt idx="5691">
                  <c:v>39661</c:v>
                </c:pt>
                <c:pt idx="5692">
                  <c:v>39662</c:v>
                </c:pt>
                <c:pt idx="5693">
                  <c:v>39663</c:v>
                </c:pt>
                <c:pt idx="5694">
                  <c:v>39664</c:v>
                </c:pt>
                <c:pt idx="5695">
                  <c:v>39665</c:v>
                </c:pt>
                <c:pt idx="5696">
                  <c:v>39666</c:v>
                </c:pt>
                <c:pt idx="5697">
                  <c:v>39667</c:v>
                </c:pt>
                <c:pt idx="5698">
                  <c:v>39668</c:v>
                </c:pt>
                <c:pt idx="5699">
                  <c:v>39669</c:v>
                </c:pt>
                <c:pt idx="5700">
                  <c:v>39670</c:v>
                </c:pt>
                <c:pt idx="5701">
                  <c:v>39671</c:v>
                </c:pt>
                <c:pt idx="5702">
                  <c:v>39672</c:v>
                </c:pt>
                <c:pt idx="5703">
                  <c:v>39673</c:v>
                </c:pt>
                <c:pt idx="5704">
                  <c:v>39674</c:v>
                </c:pt>
                <c:pt idx="5705">
                  <c:v>39675</c:v>
                </c:pt>
                <c:pt idx="5706">
                  <c:v>39676</c:v>
                </c:pt>
                <c:pt idx="5707">
                  <c:v>39677</c:v>
                </c:pt>
                <c:pt idx="5708">
                  <c:v>39678</c:v>
                </c:pt>
                <c:pt idx="5709">
                  <c:v>39679</c:v>
                </c:pt>
                <c:pt idx="5710">
                  <c:v>39680</c:v>
                </c:pt>
                <c:pt idx="5711">
                  <c:v>39681</c:v>
                </c:pt>
                <c:pt idx="5712">
                  <c:v>39682</c:v>
                </c:pt>
                <c:pt idx="5713">
                  <c:v>39683</c:v>
                </c:pt>
                <c:pt idx="5714">
                  <c:v>39684</c:v>
                </c:pt>
                <c:pt idx="5715">
                  <c:v>39685</c:v>
                </c:pt>
                <c:pt idx="5716">
                  <c:v>39686</c:v>
                </c:pt>
                <c:pt idx="5717">
                  <c:v>39687</c:v>
                </c:pt>
                <c:pt idx="5718">
                  <c:v>39688</c:v>
                </c:pt>
                <c:pt idx="5719">
                  <c:v>39689</c:v>
                </c:pt>
                <c:pt idx="5720">
                  <c:v>39690</c:v>
                </c:pt>
                <c:pt idx="5721">
                  <c:v>39691</c:v>
                </c:pt>
                <c:pt idx="5722">
                  <c:v>39692</c:v>
                </c:pt>
                <c:pt idx="5723">
                  <c:v>39693</c:v>
                </c:pt>
                <c:pt idx="5724">
                  <c:v>39694</c:v>
                </c:pt>
                <c:pt idx="5725">
                  <c:v>39695</c:v>
                </c:pt>
                <c:pt idx="5726">
                  <c:v>39696</c:v>
                </c:pt>
                <c:pt idx="5727">
                  <c:v>39697</c:v>
                </c:pt>
                <c:pt idx="5728">
                  <c:v>39698</c:v>
                </c:pt>
                <c:pt idx="5729">
                  <c:v>39699</c:v>
                </c:pt>
                <c:pt idx="5730">
                  <c:v>39700</c:v>
                </c:pt>
                <c:pt idx="5731">
                  <c:v>39701</c:v>
                </c:pt>
                <c:pt idx="5732">
                  <c:v>39702</c:v>
                </c:pt>
                <c:pt idx="5733">
                  <c:v>39703</c:v>
                </c:pt>
                <c:pt idx="5734">
                  <c:v>39704</c:v>
                </c:pt>
                <c:pt idx="5735">
                  <c:v>39705</c:v>
                </c:pt>
                <c:pt idx="5736">
                  <c:v>39706</c:v>
                </c:pt>
                <c:pt idx="5737">
                  <c:v>39707</c:v>
                </c:pt>
                <c:pt idx="5738">
                  <c:v>39708</c:v>
                </c:pt>
                <c:pt idx="5739">
                  <c:v>39709</c:v>
                </c:pt>
                <c:pt idx="5740">
                  <c:v>39710</c:v>
                </c:pt>
                <c:pt idx="5741">
                  <c:v>39711</c:v>
                </c:pt>
                <c:pt idx="5742">
                  <c:v>39712</c:v>
                </c:pt>
                <c:pt idx="5743">
                  <c:v>39713</c:v>
                </c:pt>
                <c:pt idx="5744">
                  <c:v>39714</c:v>
                </c:pt>
                <c:pt idx="5745">
                  <c:v>39715</c:v>
                </c:pt>
                <c:pt idx="5746">
                  <c:v>39716</c:v>
                </c:pt>
                <c:pt idx="5747">
                  <c:v>39717</c:v>
                </c:pt>
                <c:pt idx="5748">
                  <c:v>39718</c:v>
                </c:pt>
                <c:pt idx="5749">
                  <c:v>39719</c:v>
                </c:pt>
                <c:pt idx="5750">
                  <c:v>39720</c:v>
                </c:pt>
                <c:pt idx="5751">
                  <c:v>39721</c:v>
                </c:pt>
                <c:pt idx="5752">
                  <c:v>39722</c:v>
                </c:pt>
                <c:pt idx="5753">
                  <c:v>39723</c:v>
                </c:pt>
                <c:pt idx="5754">
                  <c:v>39724</c:v>
                </c:pt>
                <c:pt idx="5755">
                  <c:v>39725</c:v>
                </c:pt>
                <c:pt idx="5756">
                  <c:v>39726</c:v>
                </c:pt>
                <c:pt idx="5757">
                  <c:v>39727</c:v>
                </c:pt>
                <c:pt idx="5758">
                  <c:v>39728</c:v>
                </c:pt>
                <c:pt idx="5759">
                  <c:v>39729</c:v>
                </c:pt>
                <c:pt idx="5760">
                  <c:v>39730</c:v>
                </c:pt>
                <c:pt idx="5761">
                  <c:v>39731</c:v>
                </c:pt>
                <c:pt idx="5762">
                  <c:v>39732</c:v>
                </c:pt>
                <c:pt idx="5763">
                  <c:v>39733</c:v>
                </c:pt>
                <c:pt idx="5764">
                  <c:v>39734</c:v>
                </c:pt>
                <c:pt idx="5765">
                  <c:v>39735</c:v>
                </c:pt>
                <c:pt idx="5766">
                  <c:v>39736</c:v>
                </c:pt>
                <c:pt idx="5767">
                  <c:v>39737</c:v>
                </c:pt>
                <c:pt idx="5768">
                  <c:v>39738</c:v>
                </c:pt>
                <c:pt idx="5769">
                  <c:v>39739</c:v>
                </c:pt>
                <c:pt idx="5770">
                  <c:v>39740</c:v>
                </c:pt>
                <c:pt idx="5771">
                  <c:v>39741</c:v>
                </c:pt>
                <c:pt idx="5772">
                  <c:v>39742</c:v>
                </c:pt>
                <c:pt idx="5773">
                  <c:v>39743</c:v>
                </c:pt>
                <c:pt idx="5774">
                  <c:v>39744</c:v>
                </c:pt>
                <c:pt idx="5775">
                  <c:v>39745</c:v>
                </c:pt>
                <c:pt idx="5776">
                  <c:v>39746</c:v>
                </c:pt>
                <c:pt idx="5777">
                  <c:v>39747</c:v>
                </c:pt>
                <c:pt idx="5778">
                  <c:v>39748</c:v>
                </c:pt>
                <c:pt idx="5779">
                  <c:v>39749</c:v>
                </c:pt>
                <c:pt idx="5780">
                  <c:v>39750</c:v>
                </c:pt>
                <c:pt idx="5781">
                  <c:v>39751</c:v>
                </c:pt>
                <c:pt idx="5782">
                  <c:v>39752</c:v>
                </c:pt>
                <c:pt idx="5783">
                  <c:v>39753</c:v>
                </c:pt>
                <c:pt idx="5784">
                  <c:v>39754</c:v>
                </c:pt>
                <c:pt idx="5785">
                  <c:v>39755</c:v>
                </c:pt>
                <c:pt idx="5786">
                  <c:v>39756</c:v>
                </c:pt>
                <c:pt idx="5787">
                  <c:v>39757</c:v>
                </c:pt>
                <c:pt idx="5788">
                  <c:v>39758</c:v>
                </c:pt>
                <c:pt idx="5789">
                  <c:v>39759</c:v>
                </c:pt>
                <c:pt idx="5790">
                  <c:v>39760</c:v>
                </c:pt>
                <c:pt idx="5791">
                  <c:v>39761</c:v>
                </c:pt>
                <c:pt idx="5792">
                  <c:v>39762</c:v>
                </c:pt>
                <c:pt idx="5793">
                  <c:v>39763</c:v>
                </c:pt>
                <c:pt idx="5794">
                  <c:v>39764</c:v>
                </c:pt>
                <c:pt idx="5795">
                  <c:v>39765</c:v>
                </c:pt>
                <c:pt idx="5796">
                  <c:v>39766</c:v>
                </c:pt>
                <c:pt idx="5797">
                  <c:v>39767</c:v>
                </c:pt>
                <c:pt idx="5798">
                  <c:v>39768</c:v>
                </c:pt>
                <c:pt idx="5799">
                  <c:v>39769</c:v>
                </c:pt>
                <c:pt idx="5800">
                  <c:v>39770</c:v>
                </c:pt>
                <c:pt idx="5801">
                  <c:v>39771</c:v>
                </c:pt>
                <c:pt idx="5802">
                  <c:v>39772</c:v>
                </c:pt>
                <c:pt idx="5803">
                  <c:v>39773</c:v>
                </c:pt>
                <c:pt idx="5804">
                  <c:v>39774</c:v>
                </c:pt>
                <c:pt idx="5805">
                  <c:v>39775</c:v>
                </c:pt>
                <c:pt idx="5806">
                  <c:v>39776</c:v>
                </c:pt>
                <c:pt idx="5807">
                  <c:v>39777</c:v>
                </c:pt>
                <c:pt idx="5808">
                  <c:v>39778</c:v>
                </c:pt>
                <c:pt idx="5809">
                  <c:v>39779</c:v>
                </c:pt>
                <c:pt idx="5810">
                  <c:v>39780</c:v>
                </c:pt>
                <c:pt idx="5811">
                  <c:v>39781</c:v>
                </c:pt>
                <c:pt idx="5812">
                  <c:v>39782</c:v>
                </c:pt>
                <c:pt idx="5813">
                  <c:v>39783</c:v>
                </c:pt>
                <c:pt idx="5814">
                  <c:v>39784</c:v>
                </c:pt>
                <c:pt idx="5815">
                  <c:v>39785</c:v>
                </c:pt>
                <c:pt idx="5816">
                  <c:v>39786</c:v>
                </c:pt>
                <c:pt idx="5817">
                  <c:v>39787</c:v>
                </c:pt>
                <c:pt idx="5818">
                  <c:v>39788</c:v>
                </c:pt>
                <c:pt idx="5819">
                  <c:v>39789</c:v>
                </c:pt>
                <c:pt idx="5820">
                  <c:v>39790</c:v>
                </c:pt>
                <c:pt idx="5821">
                  <c:v>39791</c:v>
                </c:pt>
                <c:pt idx="5822">
                  <c:v>39792</c:v>
                </c:pt>
                <c:pt idx="5823">
                  <c:v>39793</c:v>
                </c:pt>
                <c:pt idx="5824">
                  <c:v>39794</c:v>
                </c:pt>
                <c:pt idx="5825">
                  <c:v>39795</c:v>
                </c:pt>
                <c:pt idx="5826">
                  <c:v>39796</c:v>
                </c:pt>
                <c:pt idx="5827">
                  <c:v>39797</c:v>
                </c:pt>
                <c:pt idx="5828">
                  <c:v>39798</c:v>
                </c:pt>
                <c:pt idx="5829">
                  <c:v>39799</c:v>
                </c:pt>
                <c:pt idx="5830">
                  <c:v>39800</c:v>
                </c:pt>
                <c:pt idx="5831">
                  <c:v>39801</c:v>
                </c:pt>
                <c:pt idx="5832">
                  <c:v>39802</c:v>
                </c:pt>
                <c:pt idx="5833">
                  <c:v>39803</c:v>
                </c:pt>
                <c:pt idx="5834">
                  <c:v>39804</c:v>
                </c:pt>
                <c:pt idx="5835">
                  <c:v>39805</c:v>
                </c:pt>
                <c:pt idx="5836">
                  <c:v>39806</c:v>
                </c:pt>
                <c:pt idx="5837">
                  <c:v>39807</c:v>
                </c:pt>
                <c:pt idx="5838">
                  <c:v>39808</c:v>
                </c:pt>
                <c:pt idx="5839">
                  <c:v>39809</c:v>
                </c:pt>
                <c:pt idx="5840">
                  <c:v>39810</c:v>
                </c:pt>
                <c:pt idx="5841">
                  <c:v>39811</c:v>
                </c:pt>
                <c:pt idx="5842">
                  <c:v>39812</c:v>
                </c:pt>
                <c:pt idx="5843">
                  <c:v>39813</c:v>
                </c:pt>
                <c:pt idx="5844">
                  <c:v>39814</c:v>
                </c:pt>
                <c:pt idx="5845">
                  <c:v>39815</c:v>
                </c:pt>
                <c:pt idx="5846">
                  <c:v>39816</c:v>
                </c:pt>
                <c:pt idx="5847">
                  <c:v>39817</c:v>
                </c:pt>
                <c:pt idx="5848">
                  <c:v>39818</c:v>
                </c:pt>
                <c:pt idx="5849">
                  <c:v>39819</c:v>
                </c:pt>
                <c:pt idx="5850">
                  <c:v>39820</c:v>
                </c:pt>
                <c:pt idx="5851">
                  <c:v>39821</c:v>
                </c:pt>
                <c:pt idx="5852">
                  <c:v>39822</c:v>
                </c:pt>
                <c:pt idx="5853">
                  <c:v>39823</c:v>
                </c:pt>
                <c:pt idx="5854">
                  <c:v>39824</c:v>
                </c:pt>
                <c:pt idx="5855">
                  <c:v>39825</c:v>
                </c:pt>
                <c:pt idx="5856">
                  <c:v>39826</c:v>
                </c:pt>
                <c:pt idx="5857">
                  <c:v>39827</c:v>
                </c:pt>
                <c:pt idx="5858">
                  <c:v>39828</c:v>
                </c:pt>
                <c:pt idx="5859">
                  <c:v>39829</c:v>
                </c:pt>
                <c:pt idx="5860">
                  <c:v>39830</c:v>
                </c:pt>
                <c:pt idx="5861">
                  <c:v>39831</c:v>
                </c:pt>
                <c:pt idx="5862">
                  <c:v>39832</c:v>
                </c:pt>
                <c:pt idx="5863">
                  <c:v>39833</c:v>
                </c:pt>
                <c:pt idx="5864">
                  <c:v>39834</c:v>
                </c:pt>
                <c:pt idx="5865">
                  <c:v>39835</c:v>
                </c:pt>
                <c:pt idx="5866">
                  <c:v>39836</c:v>
                </c:pt>
                <c:pt idx="5867">
                  <c:v>39837</c:v>
                </c:pt>
                <c:pt idx="5868">
                  <c:v>39838</c:v>
                </c:pt>
                <c:pt idx="5869">
                  <c:v>39839</c:v>
                </c:pt>
                <c:pt idx="5870">
                  <c:v>39840</c:v>
                </c:pt>
                <c:pt idx="5871">
                  <c:v>39841</c:v>
                </c:pt>
                <c:pt idx="5872">
                  <c:v>39842</c:v>
                </c:pt>
                <c:pt idx="5873">
                  <c:v>39843</c:v>
                </c:pt>
                <c:pt idx="5874">
                  <c:v>39844</c:v>
                </c:pt>
                <c:pt idx="5875">
                  <c:v>39845</c:v>
                </c:pt>
                <c:pt idx="5876">
                  <c:v>39846</c:v>
                </c:pt>
                <c:pt idx="5877">
                  <c:v>39847</c:v>
                </c:pt>
                <c:pt idx="5878">
                  <c:v>39848</c:v>
                </c:pt>
                <c:pt idx="5879">
                  <c:v>39849</c:v>
                </c:pt>
                <c:pt idx="5880">
                  <c:v>39850</c:v>
                </c:pt>
                <c:pt idx="5881">
                  <c:v>39851</c:v>
                </c:pt>
                <c:pt idx="5882">
                  <c:v>39852</c:v>
                </c:pt>
                <c:pt idx="5883">
                  <c:v>39853</c:v>
                </c:pt>
                <c:pt idx="5884">
                  <c:v>39854</c:v>
                </c:pt>
                <c:pt idx="5885">
                  <c:v>39855</c:v>
                </c:pt>
                <c:pt idx="5886">
                  <c:v>39856</c:v>
                </c:pt>
                <c:pt idx="5887">
                  <c:v>39857</c:v>
                </c:pt>
                <c:pt idx="5888">
                  <c:v>39858</c:v>
                </c:pt>
                <c:pt idx="5889">
                  <c:v>39859</c:v>
                </c:pt>
                <c:pt idx="5890">
                  <c:v>39860</c:v>
                </c:pt>
                <c:pt idx="5891">
                  <c:v>39861</c:v>
                </c:pt>
                <c:pt idx="5892">
                  <c:v>39862</c:v>
                </c:pt>
                <c:pt idx="5893">
                  <c:v>39863</c:v>
                </c:pt>
                <c:pt idx="5894">
                  <c:v>39864</c:v>
                </c:pt>
                <c:pt idx="5895">
                  <c:v>39865</c:v>
                </c:pt>
                <c:pt idx="5896">
                  <c:v>39866</c:v>
                </c:pt>
                <c:pt idx="5897">
                  <c:v>39867</c:v>
                </c:pt>
                <c:pt idx="5898">
                  <c:v>39868</c:v>
                </c:pt>
                <c:pt idx="5899">
                  <c:v>39869</c:v>
                </c:pt>
                <c:pt idx="5900">
                  <c:v>39870</c:v>
                </c:pt>
                <c:pt idx="5901">
                  <c:v>39871</c:v>
                </c:pt>
                <c:pt idx="5902">
                  <c:v>39872</c:v>
                </c:pt>
                <c:pt idx="5903">
                  <c:v>39873</c:v>
                </c:pt>
                <c:pt idx="5904">
                  <c:v>39874</c:v>
                </c:pt>
                <c:pt idx="5905">
                  <c:v>39875</c:v>
                </c:pt>
                <c:pt idx="5906">
                  <c:v>39876</c:v>
                </c:pt>
                <c:pt idx="5907">
                  <c:v>39877</c:v>
                </c:pt>
                <c:pt idx="5908">
                  <c:v>39878</c:v>
                </c:pt>
                <c:pt idx="5909">
                  <c:v>39879</c:v>
                </c:pt>
                <c:pt idx="5910">
                  <c:v>39880</c:v>
                </c:pt>
                <c:pt idx="5911">
                  <c:v>39881</c:v>
                </c:pt>
                <c:pt idx="5912">
                  <c:v>39882</c:v>
                </c:pt>
                <c:pt idx="5913">
                  <c:v>39883</c:v>
                </c:pt>
                <c:pt idx="5914">
                  <c:v>39884</c:v>
                </c:pt>
                <c:pt idx="5915">
                  <c:v>39885</c:v>
                </c:pt>
                <c:pt idx="5916">
                  <c:v>39886</c:v>
                </c:pt>
                <c:pt idx="5917">
                  <c:v>39887</c:v>
                </c:pt>
                <c:pt idx="5918">
                  <c:v>39888</c:v>
                </c:pt>
                <c:pt idx="5919">
                  <c:v>39889</c:v>
                </c:pt>
                <c:pt idx="5920">
                  <c:v>39890</c:v>
                </c:pt>
                <c:pt idx="5921">
                  <c:v>39891</c:v>
                </c:pt>
                <c:pt idx="5922">
                  <c:v>39892</c:v>
                </c:pt>
                <c:pt idx="5923">
                  <c:v>39893</c:v>
                </c:pt>
                <c:pt idx="5924">
                  <c:v>39894</c:v>
                </c:pt>
                <c:pt idx="5925">
                  <c:v>39895</c:v>
                </c:pt>
                <c:pt idx="5926">
                  <c:v>39896</c:v>
                </c:pt>
                <c:pt idx="5927">
                  <c:v>39897</c:v>
                </c:pt>
                <c:pt idx="5928">
                  <c:v>39898</c:v>
                </c:pt>
                <c:pt idx="5929">
                  <c:v>39899</c:v>
                </c:pt>
                <c:pt idx="5930">
                  <c:v>39900</c:v>
                </c:pt>
                <c:pt idx="5931">
                  <c:v>39901</c:v>
                </c:pt>
                <c:pt idx="5932">
                  <c:v>39902</c:v>
                </c:pt>
                <c:pt idx="5933">
                  <c:v>39903</c:v>
                </c:pt>
                <c:pt idx="5934">
                  <c:v>39904</c:v>
                </c:pt>
                <c:pt idx="5935">
                  <c:v>39905</c:v>
                </c:pt>
                <c:pt idx="5936">
                  <c:v>39906</c:v>
                </c:pt>
                <c:pt idx="5937">
                  <c:v>39907</c:v>
                </c:pt>
                <c:pt idx="5938">
                  <c:v>39908</c:v>
                </c:pt>
                <c:pt idx="5939">
                  <c:v>39909</c:v>
                </c:pt>
                <c:pt idx="5940">
                  <c:v>39910</c:v>
                </c:pt>
                <c:pt idx="5941">
                  <c:v>39911</c:v>
                </c:pt>
                <c:pt idx="5942">
                  <c:v>39912</c:v>
                </c:pt>
                <c:pt idx="5943">
                  <c:v>39913</c:v>
                </c:pt>
                <c:pt idx="5944">
                  <c:v>39914</c:v>
                </c:pt>
                <c:pt idx="5945">
                  <c:v>39915</c:v>
                </c:pt>
                <c:pt idx="5946">
                  <c:v>39916</c:v>
                </c:pt>
                <c:pt idx="5947">
                  <c:v>39917</c:v>
                </c:pt>
                <c:pt idx="5948">
                  <c:v>39918</c:v>
                </c:pt>
                <c:pt idx="5949">
                  <c:v>39919</c:v>
                </c:pt>
                <c:pt idx="5950">
                  <c:v>39920</c:v>
                </c:pt>
                <c:pt idx="5951">
                  <c:v>39921</c:v>
                </c:pt>
                <c:pt idx="5952">
                  <c:v>39922</c:v>
                </c:pt>
                <c:pt idx="5953">
                  <c:v>39923</c:v>
                </c:pt>
                <c:pt idx="5954">
                  <c:v>39924</c:v>
                </c:pt>
                <c:pt idx="5955">
                  <c:v>39925</c:v>
                </c:pt>
                <c:pt idx="5956">
                  <c:v>39926</c:v>
                </c:pt>
                <c:pt idx="5957">
                  <c:v>39927</c:v>
                </c:pt>
                <c:pt idx="5958">
                  <c:v>39928</c:v>
                </c:pt>
                <c:pt idx="5959">
                  <c:v>39929</c:v>
                </c:pt>
                <c:pt idx="5960">
                  <c:v>39930</c:v>
                </c:pt>
                <c:pt idx="5961">
                  <c:v>39931</c:v>
                </c:pt>
                <c:pt idx="5962">
                  <c:v>39932</c:v>
                </c:pt>
                <c:pt idx="5963">
                  <c:v>39933</c:v>
                </c:pt>
                <c:pt idx="5964">
                  <c:v>39934</c:v>
                </c:pt>
                <c:pt idx="5965">
                  <c:v>39935</c:v>
                </c:pt>
                <c:pt idx="5966">
                  <c:v>39936</c:v>
                </c:pt>
                <c:pt idx="5967">
                  <c:v>39937</c:v>
                </c:pt>
                <c:pt idx="5968">
                  <c:v>39938</c:v>
                </c:pt>
                <c:pt idx="5969">
                  <c:v>39939</c:v>
                </c:pt>
                <c:pt idx="5970">
                  <c:v>39940</c:v>
                </c:pt>
                <c:pt idx="5971">
                  <c:v>39941</c:v>
                </c:pt>
                <c:pt idx="5972">
                  <c:v>39942</c:v>
                </c:pt>
                <c:pt idx="5973">
                  <c:v>39943</c:v>
                </c:pt>
                <c:pt idx="5974">
                  <c:v>39944</c:v>
                </c:pt>
                <c:pt idx="5975">
                  <c:v>39945</c:v>
                </c:pt>
                <c:pt idx="5976">
                  <c:v>39946</c:v>
                </c:pt>
                <c:pt idx="5977">
                  <c:v>39947</c:v>
                </c:pt>
                <c:pt idx="5978">
                  <c:v>39948</c:v>
                </c:pt>
                <c:pt idx="5979">
                  <c:v>39949</c:v>
                </c:pt>
                <c:pt idx="5980">
                  <c:v>39950</c:v>
                </c:pt>
                <c:pt idx="5981">
                  <c:v>39951</c:v>
                </c:pt>
                <c:pt idx="5982">
                  <c:v>39952</c:v>
                </c:pt>
                <c:pt idx="5983">
                  <c:v>39953</c:v>
                </c:pt>
                <c:pt idx="5984">
                  <c:v>39954</c:v>
                </c:pt>
                <c:pt idx="5985">
                  <c:v>39955</c:v>
                </c:pt>
                <c:pt idx="5986">
                  <c:v>39956</c:v>
                </c:pt>
                <c:pt idx="5987">
                  <c:v>39957</c:v>
                </c:pt>
                <c:pt idx="5988">
                  <c:v>39958</c:v>
                </c:pt>
                <c:pt idx="5989">
                  <c:v>39959</c:v>
                </c:pt>
                <c:pt idx="5990">
                  <c:v>39960</c:v>
                </c:pt>
                <c:pt idx="5991">
                  <c:v>39961</c:v>
                </c:pt>
                <c:pt idx="5992">
                  <c:v>39962</c:v>
                </c:pt>
                <c:pt idx="5993">
                  <c:v>39963</c:v>
                </c:pt>
                <c:pt idx="5994">
                  <c:v>39964</c:v>
                </c:pt>
                <c:pt idx="5995">
                  <c:v>39965</c:v>
                </c:pt>
                <c:pt idx="5996">
                  <c:v>39966</c:v>
                </c:pt>
                <c:pt idx="5997">
                  <c:v>39967</c:v>
                </c:pt>
                <c:pt idx="5998">
                  <c:v>39968</c:v>
                </c:pt>
                <c:pt idx="5999">
                  <c:v>39969</c:v>
                </c:pt>
                <c:pt idx="6000">
                  <c:v>39970</c:v>
                </c:pt>
                <c:pt idx="6001">
                  <c:v>39971</c:v>
                </c:pt>
                <c:pt idx="6002">
                  <c:v>39972</c:v>
                </c:pt>
                <c:pt idx="6003">
                  <c:v>39973</c:v>
                </c:pt>
                <c:pt idx="6004">
                  <c:v>39974</c:v>
                </c:pt>
                <c:pt idx="6005">
                  <c:v>39975</c:v>
                </c:pt>
                <c:pt idx="6006">
                  <c:v>39976</c:v>
                </c:pt>
                <c:pt idx="6007">
                  <c:v>39977</c:v>
                </c:pt>
                <c:pt idx="6008">
                  <c:v>39978</c:v>
                </c:pt>
                <c:pt idx="6009">
                  <c:v>39979</c:v>
                </c:pt>
                <c:pt idx="6010">
                  <c:v>39980</c:v>
                </c:pt>
                <c:pt idx="6011">
                  <c:v>39981</c:v>
                </c:pt>
                <c:pt idx="6012">
                  <c:v>39982</c:v>
                </c:pt>
                <c:pt idx="6013">
                  <c:v>39983</c:v>
                </c:pt>
                <c:pt idx="6014">
                  <c:v>39984</c:v>
                </c:pt>
                <c:pt idx="6015">
                  <c:v>39985</c:v>
                </c:pt>
                <c:pt idx="6016">
                  <c:v>39986</c:v>
                </c:pt>
                <c:pt idx="6017">
                  <c:v>39987</c:v>
                </c:pt>
                <c:pt idx="6018">
                  <c:v>39988</c:v>
                </c:pt>
                <c:pt idx="6019">
                  <c:v>39989</c:v>
                </c:pt>
                <c:pt idx="6020">
                  <c:v>39990</c:v>
                </c:pt>
                <c:pt idx="6021">
                  <c:v>39991</c:v>
                </c:pt>
                <c:pt idx="6022">
                  <c:v>39992</c:v>
                </c:pt>
                <c:pt idx="6023">
                  <c:v>39993</c:v>
                </c:pt>
                <c:pt idx="6024">
                  <c:v>39994</c:v>
                </c:pt>
                <c:pt idx="6025">
                  <c:v>39995</c:v>
                </c:pt>
                <c:pt idx="6026">
                  <c:v>39996</c:v>
                </c:pt>
                <c:pt idx="6027">
                  <c:v>39997</c:v>
                </c:pt>
                <c:pt idx="6028">
                  <c:v>39998</c:v>
                </c:pt>
                <c:pt idx="6029">
                  <c:v>39999</c:v>
                </c:pt>
                <c:pt idx="6030">
                  <c:v>40000</c:v>
                </c:pt>
                <c:pt idx="6031">
                  <c:v>40001</c:v>
                </c:pt>
                <c:pt idx="6032">
                  <c:v>40002</c:v>
                </c:pt>
                <c:pt idx="6033">
                  <c:v>40003</c:v>
                </c:pt>
                <c:pt idx="6034">
                  <c:v>40004</c:v>
                </c:pt>
                <c:pt idx="6035">
                  <c:v>40005</c:v>
                </c:pt>
                <c:pt idx="6036">
                  <c:v>40006</c:v>
                </c:pt>
                <c:pt idx="6037">
                  <c:v>40007</c:v>
                </c:pt>
                <c:pt idx="6038">
                  <c:v>40008</c:v>
                </c:pt>
                <c:pt idx="6039">
                  <c:v>40009</c:v>
                </c:pt>
                <c:pt idx="6040">
                  <c:v>40010</c:v>
                </c:pt>
                <c:pt idx="6041">
                  <c:v>40011</c:v>
                </c:pt>
                <c:pt idx="6042">
                  <c:v>40012</c:v>
                </c:pt>
                <c:pt idx="6043">
                  <c:v>40013</c:v>
                </c:pt>
                <c:pt idx="6044">
                  <c:v>40014</c:v>
                </c:pt>
                <c:pt idx="6045">
                  <c:v>40015</c:v>
                </c:pt>
                <c:pt idx="6046">
                  <c:v>40016</c:v>
                </c:pt>
                <c:pt idx="6047">
                  <c:v>40017</c:v>
                </c:pt>
                <c:pt idx="6048">
                  <c:v>40018</c:v>
                </c:pt>
                <c:pt idx="6049">
                  <c:v>40019</c:v>
                </c:pt>
                <c:pt idx="6050">
                  <c:v>40020</c:v>
                </c:pt>
                <c:pt idx="6051">
                  <c:v>40021</c:v>
                </c:pt>
                <c:pt idx="6052">
                  <c:v>40022</c:v>
                </c:pt>
                <c:pt idx="6053">
                  <c:v>40023</c:v>
                </c:pt>
                <c:pt idx="6054">
                  <c:v>40024</c:v>
                </c:pt>
                <c:pt idx="6055">
                  <c:v>40025</c:v>
                </c:pt>
                <c:pt idx="6056">
                  <c:v>40026</c:v>
                </c:pt>
                <c:pt idx="6057">
                  <c:v>40027</c:v>
                </c:pt>
                <c:pt idx="6058">
                  <c:v>40028</c:v>
                </c:pt>
                <c:pt idx="6059">
                  <c:v>40029</c:v>
                </c:pt>
                <c:pt idx="6060">
                  <c:v>40030</c:v>
                </c:pt>
                <c:pt idx="6061">
                  <c:v>40031</c:v>
                </c:pt>
                <c:pt idx="6062">
                  <c:v>40032</c:v>
                </c:pt>
                <c:pt idx="6063">
                  <c:v>40033</c:v>
                </c:pt>
                <c:pt idx="6064">
                  <c:v>40034</c:v>
                </c:pt>
                <c:pt idx="6065">
                  <c:v>40035</c:v>
                </c:pt>
                <c:pt idx="6066">
                  <c:v>40036</c:v>
                </c:pt>
                <c:pt idx="6067">
                  <c:v>40037</c:v>
                </c:pt>
                <c:pt idx="6068">
                  <c:v>40038</c:v>
                </c:pt>
                <c:pt idx="6069">
                  <c:v>40039</c:v>
                </c:pt>
                <c:pt idx="6070">
                  <c:v>40040</c:v>
                </c:pt>
                <c:pt idx="6071">
                  <c:v>40041</c:v>
                </c:pt>
                <c:pt idx="6072">
                  <c:v>40042</c:v>
                </c:pt>
                <c:pt idx="6073">
                  <c:v>40043</c:v>
                </c:pt>
                <c:pt idx="6074">
                  <c:v>40044</c:v>
                </c:pt>
                <c:pt idx="6075">
                  <c:v>40045</c:v>
                </c:pt>
                <c:pt idx="6076">
                  <c:v>40046</c:v>
                </c:pt>
                <c:pt idx="6077">
                  <c:v>40047</c:v>
                </c:pt>
                <c:pt idx="6078">
                  <c:v>40048</c:v>
                </c:pt>
                <c:pt idx="6079">
                  <c:v>40049</c:v>
                </c:pt>
                <c:pt idx="6080">
                  <c:v>40050</c:v>
                </c:pt>
                <c:pt idx="6081">
                  <c:v>40051</c:v>
                </c:pt>
                <c:pt idx="6082">
                  <c:v>40052</c:v>
                </c:pt>
                <c:pt idx="6083">
                  <c:v>40053</c:v>
                </c:pt>
                <c:pt idx="6084">
                  <c:v>40054</c:v>
                </c:pt>
                <c:pt idx="6085">
                  <c:v>40055</c:v>
                </c:pt>
                <c:pt idx="6086">
                  <c:v>40056</c:v>
                </c:pt>
                <c:pt idx="6087">
                  <c:v>40057</c:v>
                </c:pt>
                <c:pt idx="6088">
                  <c:v>40058</c:v>
                </c:pt>
                <c:pt idx="6089">
                  <c:v>40059</c:v>
                </c:pt>
                <c:pt idx="6090">
                  <c:v>40060</c:v>
                </c:pt>
                <c:pt idx="6091">
                  <c:v>40061</c:v>
                </c:pt>
                <c:pt idx="6092">
                  <c:v>40062</c:v>
                </c:pt>
                <c:pt idx="6093">
                  <c:v>40063</c:v>
                </c:pt>
                <c:pt idx="6094">
                  <c:v>40064</c:v>
                </c:pt>
                <c:pt idx="6095">
                  <c:v>40065</c:v>
                </c:pt>
                <c:pt idx="6096">
                  <c:v>40066</c:v>
                </c:pt>
                <c:pt idx="6097">
                  <c:v>40067</c:v>
                </c:pt>
                <c:pt idx="6098">
                  <c:v>40068</c:v>
                </c:pt>
                <c:pt idx="6099">
                  <c:v>40069</c:v>
                </c:pt>
                <c:pt idx="6100">
                  <c:v>40070</c:v>
                </c:pt>
                <c:pt idx="6101">
                  <c:v>40071</c:v>
                </c:pt>
                <c:pt idx="6102">
                  <c:v>40072</c:v>
                </c:pt>
                <c:pt idx="6103">
                  <c:v>40073</c:v>
                </c:pt>
                <c:pt idx="6104">
                  <c:v>40074</c:v>
                </c:pt>
                <c:pt idx="6105">
                  <c:v>40075</c:v>
                </c:pt>
                <c:pt idx="6106">
                  <c:v>40076</c:v>
                </c:pt>
                <c:pt idx="6107">
                  <c:v>40077</c:v>
                </c:pt>
                <c:pt idx="6108">
                  <c:v>40078</c:v>
                </c:pt>
                <c:pt idx="6109">
                  <c:v>40079</c:v>
                </c:pt>
                <c:pt idx="6110">
                  <c:v>40080</c:v>
                </c:pt>
                <c:pt idx="6111">
                  <c:v>40081</c:v>
                </c:pt>
                <c:pt idx="6112">
                  <c:v>40082</c:v>
                </c:pt>
                <c:pt idx="6113">
                  <c:v>40083</c:v>
                </c:pt>
                <c:pt idx="6114">
                  <c:v>40084</c:v>
                </c:pt>
                <c:pt idx="6115">
                  <c:v>40085</c:v>
                </c:pt>
                <c:pt idx="6116">
                  <c:v>40086</c:v>
                </c:pt>
                <c:pt idx="6117">
                  <c:v>40087</c:v>
                </c:pt>
                <c:pt idx="6118">
                  <c:v>40088</c:v>
                </c:pt>
                <c:pt idx="6119">
                  <c:v>40089</c:v>
                </c:pt>
                <c:pt idx="6120">
                  <c:v>40090</c:v>
                </c:pt>
                <c:pt idx="6121">
                  <c:v>40091</c:v>
                </c:pt>
                <c:pt idx="6122">
                  <c:v>40092</c:v>
                </c:pt>
                <c:pt idx="6123">
                  <c:v>40093</c:v>
                </c:pt>
                <c:pt idx="6124">
                  <c:v>40094</c:v>
                </c:pt>
                <c:pt idx="6125">
                  <c:v>40095</c:v>
                </c:pt>
                <c:pt idx="6126">
                  <c:v>40096</c:v>
                </c:pt>
                <c:pt idx="6127">
                  <c:v>40097</c:v>
                </c:pt>
                <c:pt idx="6128">
                  <c:v>40098</c:v>
                </c:pt>
                <c:pt idx="6129">
                  <c:v>40099</c:v>
                </c:pt>
                <c:pt idx="6130">
                  <c:v>40100</c:v>
                </c:pt>
                <c:pt idx="6131">
                  <c:v>40101</c:v>
                </c:pt>
                <c:pt idx="6132">
                  <c:v>40102</c:v>
                </c:pt>
                <c:pt idx="6133">
                  <c:v>40103</c:v>
                </c:pt>
                <c:pt idx="6134">
                  <c:v>40104</c:v>
                </c:pt>
                <c:pt idx="6135">
                  <c:v>40105</c:v>
                </c:pt>
                <c:pt idx="6136">
                  <c:v>40106</c:v>
                </c:pt>
                <c:pt idx="6137">
                  <c:v>40107</c:v>
                </c:pt>
                <c:pt idx="6138">
                  <c:v>40108</c:v>
                </c:pt>
                <c:pt idx="6139">
                  <c:v>40109</c:v>
                </c:pt>
                <c:pt idx="6140">
                  <c:v>40110</c:v>
                </c:pt>
                <c:pt idx="6141">
                  <c:v>40111</c:v>
                </c:pt>
                <c:pt idx="6142">
                  <c:v>40112</c:v>
                </c:pt>
                <c:pt idx="6143">
                  <c:v>40113</c:v>
                </c:pt>
                <c:pt idx="6144">
                  <c:v>40114</c:v>
                </c:pt>
                <c:pt idx="6145">
                  <c:v>40115</c:v>
                </c:pt>
                <c:pt idx="6146">
                  <c:v>40116</c:v>
                </c:pt>
                <c:pt idx="6147">
                  <c:v>40117</c:v>
                </c:pt>
                <c:pt idx="6148">
                  <c:v>40118</c:v>
                </c:pt>
                <c:pt idx="6149">
                  <c:v>40119</c:v>
                </c:pt>
                <c:pt idx="6150">
                  <c:v>40120</c:v>
                </c:pt>
                <c:pt idx="6151">
                  <c:v>40121</c:v>
                </c:pt>
                <c:pt idx="6152">
                  <c:v>40122</c:v>
                </c:pt>
                <c:pt idx="6153">
                  <c:v>40123</c:v>
                </c:pt>
                <c:pt idx="6154">
                  <c:v>40124</c:v>
                </c:pt>
                <c:pt idx="6155">
                  <c:v>40125</c:v>
                </c:pt>
                <c:pt idx="6156">
                  <c:v>40126</c:v>
                </c:pt>
                <c:pt idx="6157">
                  <c:v>40127</c:v>
                </c:pt>
                <c:pt idx="6158">
                  <c:v>40128</c:v>
                </c:pt>
                <c:pt idx="6159">
                  <c:v>40129</c:v>
                </c:pt>
                <c:pt idx="6160">
                  <c:v>40130</c:v>
                </c:pt>
                <c:pt idx="6161">
                  <c:v>40131</c:v>
                </c:pt>
                <c:pt idx="6162">
                  <c:v>40132</c:v>
                </c:pt>
                <c:pt idx="6163">
                  <c:v>40133</c:v>
                </c:pt>
                <c:pt idx="6164">
                  <c:v>40134</c:v>
                </c:pt>
                <c:pt idx="6165">
                  <c:v>40135</c:v>
                </c:pt>
                <c:pt idx="6166">
                  <c:v>40136</c:v>
                </c:pt>
                <c:pt idx="6167">
                  <c:v>40137</c:v>
                </c:pt>
                <c:pt idx="6168">
                  <c:v>40138</c:v>
                </c:pt>
                <c:pt idx="6169">
                  <c:v>40139</c:v>
                </c:pt>
                <c:pt idx="6170">
                  <c:v>40140</c:v>
                </c:pt>
                <c:pt idx="6171">
                  <c:v>40141</c:v>
                </c:pt>
                <c:pt idx="6172">
                  <c:v>40142</c:v>
                </c:pt>
                <c:pt idx="6173">
                  <c:v>40143</c:v>
                </c:pt>
                <c:pt idx="6174">
                  <c:v>40144</c:v>
                </c:pt>
                <c:pt idx="6175">
                  <c:v>40145</c:v>
                </c:pt>
                <c:pt idx="6176">
                  <c:v>40146</c:v>
                </c:pt>
                <c:pt idx="6177">
                  <c:v>40147</c:v>
                </c:pt>
                <c:pt idx="6178">
                  <c:v>40148</c:v>
                </c:pt>
                <c:pt idx="6179">
                  <c:v>40149</c:v>
                </c:pt>
                <c:pt idx="6180">
                  <c:v>40150</c:v>
                </c:pt>
                <c:pt idx="6181">
                  <c:v>40151</c:v>
                </c:pt>
                <c:pt idx="6182">
                  <c:v>40152</c:v>
                </c:pt>
                <c:pt idx="6183">
                  <c:v>40153</c:v>
                </c:pt>
                <c:pt idx="6184">
                  <c:v>40154</c:v>
                </c:pt>
                <c:pt idx="6185">
                  <c:v>40155</c:v>
                </c:pt>
                <c:pt idx="6186">
                  <c:v>40156</c:v>
                </c:pt>
                <c:pt idx="6187">
                  <c:v>40157</c:v>
                </c:pt>
                <c:pt idx="6188">
                  <c:v>40158</c:v>
                </c:pt>
                <c:pt idx="6189">
                  <c:v>40159</c:v>
                </c:pt>
                <c:pt idx="6190">
                  <c:v>40160</c:v>
                </c:pt>
                <c:pt idx="6191">
                  <c:v>40161</c:v>
                </c:pt>
                <c:pt idx="6192">
                  <c:v>40162</c:v>
                </c:pt>
                <c:pt idx="6193">
                  <c:v>40163</c:v>
                </c:pt>
                <c:pt idx="6194">
                  <c:v>40164</c:v>
                </c:pt>
                <c:pt idx="6195">
                  <c:v>40165</c:v>
                </c:pt>
                <c:pt idx="6196">
                  <c:v>40166</c:v>
                </c:pt>
                <c:pt idx="6197">
                  <c:v>40167</c:v>
                </c:pt>
                <c:pt idx="6198">
                  <c:v>40168</c:v>
                </c:pt>
                <c:pt idx="6199">
                  <c:v>40169</c:v>
                </c:pt>
                <c:pt idx="6200">
                  <c:v>40170</c:v>
                </c:pt>
                <c:pt idx="6201">
                  <c:v>40171</c:v>
                </c:pt>
                <c:pt idx="6202">
                  <c:v>40172</c:v>
                </c:pt>
                <c:pt idx="6203">
                  <c:v>40173</c:v>
                </c:pt>
                <c:pt idx="6204">
                  <c:v>40174</c:v>
                </c:pt>
                <c:pt idx="6205">
                  <c:v>40175</c:v>
                </c:pt>
                <c:pt idx="6206">
                  <c:v>40176</c:v>
                </c:pt>
                <c:pt idx="6207">
                  <c:v>40177</c:v>
                </c:pt>
                <c:pt idx="6208">
                  <c:v>40178</c:v>
                </c:pt>
                <c:pt idx="6209">
                  <c:v>40179</c:v>
                </c:pt>
                <c:pt idx="6210">
                  <c:v>40180</c:v>
                </c:pt>
                <c:pt idx="6211">
                  <c:v>40181</c:v>
                </c:pt>
                <c:pt idx="6212">
                  <c:v>40182</c:v>
                </c:pt>
                <c:pt idx="6213">
                  <c:v>40183</c:v>
                </c:pt>
                <c:pt idx="6214">
                  <c:v>40184</c:v>
                </c:pt>
                <c:pt idx="6215">
                  <c:v>40185</c:v>
                </c:pt>
                <c:pt idx="6216">
                  <c:v>40186</c:v>
                </c:pt>
                <c:pt idx="6217">
                  <c:v>40187</c:v>
                </c:pt>
                <c:pt idx="6218">
                  <c:v>40188</c:v>
                </c:pt>
                <c:pt idx="6219">
                  <c:v>40189</c:v>
                </c:pt>
                <c:pt idx="6220">
                  <c:v>40190</c:v>
                </c:pt>
                <c:pt idx="6221">
                  <c:v>40191</c:v>
                </c:pt>
                <c:pt idx="6222">
                  <c:v>40192</c:v>
                </c:pt>
                <c:pt idx="6223">
                  <c:v>40193</c:v>
                </c:pt>
                <c:pt idx="6224">
                  <c:v>40194</c:v>
                </c:pt>
                <c:pt idx="6225">
                  <c:v>40195</c:v>
                </c:pt>
                <c:pt idx="6226">
                  <c:v>40196</c:v>
                </c:pt>
                <c:pt idx="6227">
                  <c:v>40197</c:v>
                </c:pt>
                <c:pt idx="6228">
                  <c:v>40198</c:v>
                </c:pt>
                <c:pt idx="6229">
                  <c:v>40199</c:v>
                </c:pt>
                <c:pt idx="6230">
                  <c:v>40200</c:v>
                </c:pt>
                <c:pt idx="6231">
                  <c:v>40201</c:v>
                </c:pt>
                <c:pt idx="6232">
                  <c:v>40202</c:v>
                </c:pt>
                <c:pt idx="6233">
                  <c:v>40203</c:v>
                </c:pt>
                <c:pt idx="6234">
                  <c:v>40204</c:v>
                </c:pt>
                <c:pt idx="6235">
                  <c:v>40205</c:v>
                </c:pt>
                <c:pt idx="6236">
                  <c:v>40206</c:v>
                </c:pt>
                <c:pt idx="6237">
                  <c:v>40207</c:v>
                </c:pt>
                <c:pt idx="6238">
                  <c:v>40208</c:v>
                </c:pt>
                <c:pt idx="6239">
                  <c:v>40209</c:v>
                </c:pt>
                <c:pt idx="6240">
                  <c:v>40210</c:v>
                </c:pt>
                <c:pt idx="6241">
                  <c:v>40211</c:v>
                </c:pt>
                <c:pt idx="6242">
                  <c:v>40212</c:v>
                </c:pt>
                <c:pt idx="6243">
                  <c:v>40213</c:v>
                </c:pt>
                <c:pt idx="6244">
                  <c:v>40214</c:v>
                </c:pt>
                <c:pt idx="6245">
                  <c:v>40215</c:v>
                </c:pt>
                <c:pt idx="6246">
                  <c:v>40216</c:v>
                </c:pt>
                <c:pt idx="6247">
                  <c:v>40217</c:v>
                </c:pt>
                <c:pt idx="6248">
                  <c:v>40218</c:v>
                </c:pt>
                <c:pt idx="6249">
                  <c:v>40219</c:v>
                </c:pt>
                <c:pt idx="6250">
                  <c:v>40220</c:v>
                </c:pt>
                <c:pt idx="6251">
                  <c:v>40221</c:v>
                </c:pt>
                <c:pt idx="6252">
                  <c:v>40222</c:v>
                </c:pt>
                <c:pt idx="6253">
                  <c:v>40223</c:v>
                </c:pt>
                <c:pt idx="6254">
                  <c:v>40224</c:v>
                </c:pt>
                <c:pt idx="6255">
                  <c:v>40225</c:v>
                </c:pt>
                <c:pt idx="6256">
                  <c:v>40226</c:v>
                </c:pt>
                <c:pt idx="6257">
                  <c:v>40227</c:v>
                </c:pt>
                <c:pt idx="6258">
                  <c:v>40228</c:v>
                </c:pt>
                <c:pt idx="6259">
                  <c:v>40229</c:v>
                </c:pt>
                <c:pt idx="6260">
                  <c:v>40230</c:v>
                </c:pt>
                <c:pt idx="6261">
                  <c:v>40231</c:v>
                </c:pt>
                <c:pt idx="6262">
                  <c:v>40232</c:v>
                </c:pt>
                <c:pt idx="6263">
                  <c:v>40233</c:v>
                </c:pt>
                <c:pt idx="6264">
                  <c:v>40234</c:v>
                </c:pt>
                <c:pt idx="6265">
                  <c:v>40235</c:v>
                </c:pt>
                <c:pt idx="6266">
                  <c:v>40236</c:v>
                </c:pt>
                <c:pt idx="6267">
                  <c:v>40237</c:v>
                </c:pt>
                <c:pt idx="6268">
                  <c:v>40238</c:v>
                </c:pt>
                <c:pt idx="6269">
                  <c:v>40239</c:v>
                </c:pt>
                <c:pt idx="6270">
                  <c:v>40240</c:v>
                </c:pt>
                <c:pt idx="6271">
                  <c:v>40241</c:v>
                </c:pt>
                <c:pt idx="6272">
                  <c:v>40242</c:v>
                </c:pt>
                <c:pt idx="6273">
                  <c:v>40243</c:v>
                </c:pt>
                <c:pt idx="6274">
                  <c:v>40244</c:v>
                </c:pt>
                <c:pt idx="6275">
                  <c:v>40245</c:v>
                </c:pt>
                <c:pt idx="6276">
                  <c:v>40246</c:v>
                </c:pt>
                <c:pt idx="6277">
                  <c:v>40247</c:v>
                </c:pt>
                <c:pt idx="6278">
                  <c:v>40248</c:v>
                </c:pt>
                <c:pt idx="6279">
                  <c:v>40249</c:v>
                </c:pt>
                <c:pt idx="6280">
                  <c:v>40250</c:v>
                </c:pt>
                <c:pt idx="6281">
                  <c:v>40251</c:v>
                </c:pt>
                <c:pt idx="6282">
                  <c:v>40252</c:v>
                </c:pt>
                <c:pt idx="6283">
                  <c:v>40253</c:v>
                </c:pt>
                <c:pt idx="6284">
                  <c:v>40254</c:v>
                </c:pt>
                <c:pt idx="6285">
                  <c:v>40255</c:v>
                </c:pt>
                <c:pt idx="6286">
                  <c:v>40256</c:v>
                </c:pt>
                <c:pt idx="6287">
                  <c:v>40257</c:v>
                </c:pt>
                <c:pt idx="6288">
                  <c:v>40258</c:v>
                </c:pt>
                <c:pt idx="6289">
                  <c:v>40259</c:v>
                </c:pt>
                <c:pt idx="6290">
                  <c:v>40260</c:v>
                </c:pt>
                <c:pt idx="6291">
                  <c:v>40261</c:v>
                </c:pt>
                <c:pt idx="6292">
                  <c:v>40262</c:v>
                </c:pt>
                <c:pt idx="6293">
                  <c:v>40263</c:v>
                </c:pt>
                <c:pt idx="6294">
                  <c:v>40264</c:v>
                </c:pt>
                <c:pt idx="6295">
                  <c:v>40265</c:v>
                </c:pt>
                <c:pt idx="6296">
                  <c:v>40266</c:v>
                </c:pt>
                <c:pt idx="6297">
                  <c:v>40267</c:v>
                </c:pt>
                <c:pt idx="6298">
                  <c:v>40268</c:v>
                </c:pt>
                <c:pt idx="6299">
                  <c:v>40269</c:v>
                </c:pt>
                <c:pt idx="6300">
                  <c:v>40270</c:v>
                </c:pt>
                <c:pt idx="6301">
                  <c:v>40271</c:v>
                </c:pt>
                <c:pt idx="6302">
                  <c:v>40272</c:v>
                </c:pt>
                <c:pt idx="6303">
                  <c:v>40273</c:v>
                </c:pt>
                <c:pt idx="6304">
                  <c:v>40274</c:v>
                </c:pt>
                <c:pt idx="6305">
                  <c:v>40275</c:v>
                </c:pt>
                <c:pt idx="6306">
                  <c:v>40276</c:v>
                </c:pt>
                <c:pt idx="6307">
                  <c:v>40277</c:v>
                </c:pt>
                <c:pt idx="6308">
                  <c:v>40278</c:v>
                </c:pt>
                <c:pt idx="6309">
                  <c:v>40279</c:v>
                </c:pt>
                <c:pt idx="6310">
                  <c:v>40280</c:v>
                </c:pt>
                <c:pt idx="6311">
                  <c:v>40281</c:v>
                </c:pt>
                <c:pt idx="6312">
                  <c:v>40282</c:v>
                </c:pt>
                <c:pt idx="6313">
                  <c:v>40283</c:v>
                </c:pt>
                <c:pt idx="6314">
                  <c:v>40284</c:v>
                </c:pt>
                <c:pt idx="6315">
                  <c:v>40285</c:v>
                </c:pt>
                <c:pt idx="6316">
                  <c:v>40286</c:v>
                </c:pt>
                <c:pt idx="6317">
                  <c:v>40287</c:v>
                </c:pt>
                <c:pt idx="6318">
                  <c:v>40288</c:v>
                </c:pt>
                <c:pt idx="6319">
                  <c:v>40289</c:v>
                </c:pt>
                <c:pt idx="6320">
                  <c:v>40290</c:v>
                </c:pt>
                <c:pt idx="6321">
                  <c:v>40291</c:v>
                </c:pt>
                <c:pt idx="6322">
                  <c:v>40292</c:v>
                </c:pt>
                <c:pt idx="6323">
                  <c:v>40293</c:v>
                </c:pt>
                <c:pt idx="6324">
                  <c:v>40294</c:v>
                </c:pt>
                <c:pt idx="6325">
                  <c:v>40295</c:v>
                </c:pt>
                <c:pt idx="6326">
                  <c:v>40296</c:v>
                </c:pt>
                <c:pt idx="6327">
                  <c:v>40297</c:v>
                </c:pt>
                <c:pt idx="6328">
                  <c:v>40298</c:v>
                </c:pt>
                <c:pt idx="6329">
                  <c:v>40299</c:v>
                </c:pt>
                <c:pt idx="6330">
                  <c:v>40300</c:v>
                </c:pt>
                <c:pt idx="6331">
                  <c:v>40301</c:v>
                </c:pt>
                <c:pt idx="6332">
                  <c:v>40302</c:v>
                </c:pt>
                <c:pt idx="6333">
                  <c:v>40303</c:v>
                </c:pt>
                <c:pt idx="6334">
                  <c:v>40304</c:v>
                </c:pt>
                <c:pt idx="6335">
                  <c:v>40305</c:v>
                </c:pt>
                <c:pt idx="6336">
                  <c:v>40306</c:v>
                </c:pt>
                <c:pt idx="6337">
                  <c:v>40307</c:v>
                </c:pt>
                <c:pt idx="6338">
                  <c:v>40308</c:v>
                </c:pt>
                <c:pt idx="6339">
                  <c:v>40309</c:v>
                </c:pt>
                <c:pt idx="6340">
                  <c:v>40310</c:v>
                </c:pt>
                <c:pt idx="6341">
                  <c:v>40311</c:v>
                </c:pt>
                <c:pt idx="6342">
                  <c:v>40312</c:v>
                </c:pt>
                <c:pt idx="6343">
                  <c:v>40313</c:v>
                </c:pt>
                <c:pt idx="6344">
                  <c:v>40314</c:v>
                </c:pt>
                <c:pt idx="6345">
                  <c:v>40315</c:v>
                </c:pt>
                <c:pt idx="6346">
                  <c:v>40316</c:v>
                </c:pt>
                <c:pt idx="6347">
                  <c:v>40317</c:v>
                </c:pt>
                <c:pt idx="6348">
                  <c:v>40318</c:v>
                </c:pt>
                <c:pt idx="6349">
                  <c:v>40319</c:v>
                </c:pt>
                <c:pt idx="6350">
                  <c:v>40320</c:v>
                </c:pt>
                <c:pt idx="6351">
                  <c:v>40321</c:v>
                </c:pt>
                <c:pt idx="6352">
                  <c:v>40322</c:v>
                </c:pt>
                <c:pt idx="6353">
                  <c:v>40323</c:v>
                </c:pt>
                <c:pt idx="6354">
                  <c:v>40324</c:v>
                </c:pt>
                <c:pt idx="6355">
                  <c:v>40325</c:v>
                </c:pt>
                <c:pt idx="6356">
                  <c:v>40326</c:v>
                </c:pt>
                <c:pt idx="6357">
                  <c:v>40327</c:v>
                </c:pt>
                <c:pt idx="6358">
                  <c:v>40328</c:v>
                </c:pt>
                <c:pt idx="6359">
                  <c:v>40329</c:v>
                </c:pt>
                <c:pt idx="6360">
                  <c:v>40330</c:v>
                </c:pt>
                <c:pt idx="6361">
                  <c:v>40331</c:v>
                </c:pt>
                <c:pt idx="6362">
                  <c:v>40332</c:v>
                </c:pt>
                <c:pt idx="6363">
                  <c:v>40333</c:v>
                </c:pt>
                <c:pt idx="6364">
                  <c:v>40334</c:v>
                </c:pt>
                <c:pt idx="6365">
                  <c:v>40335</c:v>
                </c:pt>
                <c:pt idx="6366">
                  <c:v>40336</c:v>
                </c:pt>
                <c:pt idx="6367">
                  <c:v>40337</c:v>
                </c:pt>
                <c:pt idx="6368">
                  <c:v>40338</c:v>
                </c:pt>
                <c:pt idx="6369">
                  <c:v>40339</c:v>
                </c:pt>
                <c:pt idx="6370">
                  <c:v>40340</c:v>
                </c:pt>
                <c:pt idx="6371">
                  <c:v>40341</c:v>
                </c:pt>
                <c:pt idx="6372">
                  <c:v>40342</c:v>
                </c:pt>
                <c:pt idx="6373">
                  <c:v>40343</c:v>
                </c:pt>
                <c:pt idx="6374">
                  <c:v>40344</c:v>
                </c:pt>
                <c:pt idx="6375">
                  <c:v>40345</c:v>
                </c:pt>
                <c:pt idx="6376">
                  <c:v>40346</c:v>
                </c:pt>
                <c:pt idx="6377">
                  <c:v>40347</c:v>
                </c:pt>
                <c:pt idx="6378">
                  <c:v>40348</c:v>
                </c:pt>
                <c:pt idx="6379">
                  <c:v>40349</c:v>
                </c:pt>
                <c:pt idx="6380">
                  <c:v>40350</c:v>
                </c:pt>
                <c:pt idx="6381">
                  <c:v>40351</c:v>
                </c:pt>
                <c:pt idx="6382">
                  <c:v>40352</c:v>
                </c:pt>
                <c:pt idx="6383">
                  <c:v>40353</c:v>
                </c:pt>
                <c:pt idx="6384">
                  <c:v>40354</c:v>
                </c:pt>
                <c:pt idx="6385">
                  <c:v>40355</c:v>
                </c:pt>
                <c:pt idx="6386">
                  <c:v>40356</c:v>
                </c:pt>
                <c:pt idx="6387">
                  <c:v>40357</c:v>
                </c:pt>
                <c:pt idx="6388">
                  <c:v>40358</c:v>
                </c:pt>
                <c:pt idx="6389">
                  <c:v>40359</c:v>
                </c:pt>
                <c:pt idx="6390">
                  <c:v>40360</c:v>
                </c:pt>
                <c:pt idx="6391">
                  <c:v>40361</c:v>
                </c:pt>
                <c:pt idx="6392">
                  <c:v>40362</c:v>
                </c:pt>
                <c:pt idx="6393">
                  <c:v>40363</c:v>
                </c:pt>
                <c:pt idx="6394">
                  <c:v>40364</c:v>
                </c:pt>
                <c:pt idx="6395">
                  <c:v>40365</c:v>
                </c:pt>
                <c:pt idx="6396">
                  <c:v>40366</c:v>
                </c:pt>
                <c:pt idx="6397">
                  <c:v>40367</c:v>
                </c:pt>
                <c:pt idx="6398">
                  <c:v>40368</c:v>
                </c:pt>
                <c:pt idx="6399">
                  <c:v>40369</c:v>
                </c:pt>
                <c:pt idx="6400">
                  <c:v>40370</c:v>
                </c:pt>
                <c:pt idx="6401">
                  <c:v>40371</c:v>
                </c:pt>
                <c:pt idx="6402">
                  <c:v>40372</c:v>
                </c:pt>
                <c:pt idx="6403">
                  <c:v>40373</c:v>
                </c:pt>
                <c:pt idx="6404">
                  <c:v>40374</c:v>
                </c:pt>
                <c:pt idx="6405">
                  <c:v>40375</c:v>
                </c:pt>
                <c:pt idx="6406">
                  <c:v>40376</c:v>
                </c:pt>
                <c:pt idx="6407">
                  <c:v>40377</c:v>
                </c:pt>
                <c:pt idx="6408">
                  <c:v>40378</c:v>
                </c:pt>
                <c:pt idx="6409">
                  <c:v>40379</c:v>
                </c:pt>
                <c:pt idx="6410">
                  <c:v>40380</c:v>
                </c:pt>
                <c:pt idx="6411">
                  <c:v>40381</c:v>
                </c:pt>
                <c:pt idx="6412">
                  <c:v>40382</c:v>
                </c:pt>
                <c:pt idx="6413">
                  <c:v>40383</c:v>
                </c:pt>
                <c:pt idx="6414">
                  <c:v>40384</c:v>
                </c:pt>
                <c:pt idx="6415">
                  <c:v>40385</c:v>
                </c:pt>
                <c:pt idx="6416">
                  <c:v>40386</c:v>
                </c:pt>
                <c:pt idx="6417">
                  <c:v>40387</c:v>
                </c:pt>
                <c:pt idx="6418">
                  <c:v>40388</c:v>
                </c:pt>
                <c:pt idx="6419">
                  <c:v>40389</c:v>
                </c:pt>
                <c:pt idx="6420">
                  <c:v>40390</c:v>
                </c:pt>
                <c:pt idx="6421">
                  <c:v>40391</c:v>
                </c:pt>
                <c:pt idx="6422">
                  <c:v>40392</c:v>
                </c:pt>
                <c:pt idx="6423">
                  <c:v>40393</c:v>
                </c:pt>
                <c:pt idx="6424">
                  <c:v>40394</c:v>
                </c:pt>
                <c:pt idx="6425">
                  <c:v>40395</c:v>
                </c:pt>
                <c:pt idx="6426">
                  <c:v>40396</c:v>
                </c:pt>
                <c:pt idx="6427">
                  <c:v>40397</c:v>
                </c:pt>
                <c:pt idx="6428">
                  <c:v>40398</c:v>
                </c:pt>
                <c:pt idx="6429">
                  <c:v>40399</c:v>
                </c:pt>
                <c:pt idx="6430">
                  <c:v>40400</c:v>
                </c:pt>
                <c:pt idx="6431">
                  <c:v>40401</c:v>
                </c:pt>
                <c:pt idx="6432">
                  <c:v>40402</c:v>
                </c:pt>
                <c:pt idx="6433">
                  <c:v>40403</c:v>
                </c:pt>
                <c:pt idx="6434">
                  <c:v>40404</c:v>
                </c:pt>
                <c:pt idx="6435">
                  <c:v>40405</c:v>
                </c:pt>
                <c:pt idx="6436">
                  <c:v>40406</c:v>
                </c:pt>
                <c:pt idx="6437">
                  <c:v>40407</c:v>
                </c:pt>
                <c:pt idx="6438">
                  <c:v>40408</c:v>
                </c:pt>
                <c:pt idx="6439">
                  <c:v>40409</c:v>
                </c:pt>
                <c:pt idx="6440">
                  <c:v>40410</c:v>
                </c:pt>
                <c:pt idx="6441">
                  <c:v>40411</c:v>
                </c:pt>
                <c:pt idx="6442">
                  <c:v>40412</c:v>
                </c:pt>
                <c:pt idx="6443">
                  <c:v>40413</c:v>
                </c:pt>
                <c:pt idx="6444">
                  <c:v>40414</c:v>
                </c:pt>
                <c:pt idx="6445">
                  <c:v>40415</c:v>
                </c:pt>
                <c:pt idx="6446">
                  <c:v>40416</c:v>
                </c:pt>
                <c:pt idx="6447">
                  <c:v>40417</c:v>
                </c:pt>
                <c:pt idx="6448">
                  <c:v>40418</c:v>
                </c:pt>
                <c:pt idx="6449">
                  <c:v>40419</c:v>
                </c:pt>
                <c:pt idx="6450">
                  <c:v>40420</c:v>
                </c:pt>
                <c:pt idx="6451">
                  <c:v>40421</c:v>
                </c:pt>
                <c:pt idx="6452">
                  <c:v>40422</c:v>
                </c:pt>
                <c:pt idx="6453">
                  <c:v>40423</c:v>
                </c:pt>
                <c:pt idx="6454">
                  <c:v>40424</c:v>
                </c:pt>
                <c:pt idx="6455">
                  <c:v>40425</c:v>
                </c:pt>
                <c:pt idx="6456">
                  <c:v>40426</c:v>
                </c:pt>
                <c:pt idx="6457">
                  <c:v>40427</c:v>
                </c:pt>
                <c:pt idx="6458">
                  <c:v>40428</c:v>
                </c:pt>
                <c:pt idx="6459">
                  <c:v>40429</c:v>
                </c:pt>
                <c:pt idx="6460">
                  <c:v>40430</c:v>
                </c:pt>
                <c:pt idx="6461">
                  <c:v>40431</c:v>
                </c:pt>
                <c:pt idx="6462">
                  <c:v>40432</c:v>
                </c:pt>
                <c:pt idx="6463">
                  <c:v>40433</c:v>
                </c:pt>
                <c:pt idx="6464">
                  <c:v>40434</c:v>
                </c:pt>
                <c:pt idx="6465">
                  <c:v>40435</c:v>
                </c:pt>
                <c:pt idx="6466">
                  <c:v>40436</c:v>
                </c:pt>
                <c:pt idx="6467">
                  <c:v>40437</c:v>
                </c:pt>
                <c:pt idx="6468">
                  <c:v>40438</c:v>
                </c:pt>
                <c:pt idx="6469">
                  <c:v>40439</c:v>
                </c:pt>
                <c:pt idx="6470">
                  <c:v>40440</c:v>
                </c:pt>
                <c:pt idx="6471">
                  <c:v>40441</c:v>
                </c:pt>
                <c:pt idx="6472">
                  <c:v>40442</c:v>
                </c:pt>
                <c:pt idx="6473">
                  <c:v>40443</c:v>
                </c:pt>
                <c:pt idx="6474">
                  <c:v>40444</c:v>
                </c:pt>
                <c:pt idx="6475">
                  <c:v>40445</c:v>
                </c:pt>
                <c:pt idx="6476">
                  <c:v>40446</c:v>
                </c:pt>
                <c:pt idx="6477">
                  <c:v>40447</c:v>
                </c:pt>
                <c:pt idx="6478">
                  <c:v>40448</c:v>
                </c:pt>
                <c:pt idx="6479">
                  <c:v>40449</c:v>
                </c:pt>
                <c:pt idx="6480">
                  <c:v>40450</c:v>
                </c:pt>
                <c:pt idx="6481">
                  <c:v>40451</c:v>
                </c:pt>
                <c:pt idx="6482">
                  <c:v>40452</c:v>
                </c:pt>
                <c:pt idx="6483">
                  <c:v>40453</c:v>
                </c:pt>
                <c:pt idx="6484">
                  <c:v>40454</c:v>
                </c:pt>
                <c:pt idx="6485">
                  <c:v>40455</c:v>
                </c:pt>
                <c:pt idx="6486">
                  <c:v>40456</c:v>
                </c:pt>
                <c:pt idx="6487">
                  <c:v>40457</c:v>
                </c:pt>
                <c:pt idx="6488">
                  <c:v>40458</c:v>
                </c:pt>
                <c:pt idx="6489">
                  <c:v>40459</c:v>
                </c:pt>
                <c:pt idx="6490">
                  <c:v>40460</c:v>
                </c:pt>
                <c:pt idx="6491">
                  <c:v>40461</c:v>
                </c:pt>
                <c:pt idx="6492">
                  <c:v>40462</c:v>
                </c:pt>
                <c:pt idx="6493">
                  <c:v>40463</c:v>
                </c:pt>
                <c:pt idx="6494">
                  <c:v>40464</c:v>
                </c:pt>
                <c:pt idx="6495">
                  <c:v>40465</c:v>
                </c:pt>
                <c:pt idx="6496">
                  <c:v>40466</c:v>
                </c:pt>
                <c:pt idx="6497">
                  <c:v>40467</c:v>
                </c:pt>
                <c:pt idx="6498">
                  <c:v>40468</c:v>
                </c:pt>
                <c:pt idx="6499">
                  <c:v>40469</c:v>
                </c:pt>
                <c:pt idx="6500">
                  <c:v>40470</c:v>
                </c:pt>
                <c:pt idx="6501">
                  <c:v>40471</c:v>
                </c:pt>
                <c:pt idx="6502">
                  <c:v>40472</c:v>
                </c:pt>
                <c:pt idx="6503">
                  <c:v>40473</c:v>
                </c:pt>
                <c:pt idx="6504">
                  <c:v>40474</c:v>
                </c:pt>
                <c:pt idx="6505">
                  <c:v>40475</c:v>
                </c:pt>
                <c:pt idx="6506">
                  <c:v>40476</c:v>
                </c:pt>
                <c:pt idx="6507">
                  <c:v>40477</c:v>
                </c:pt>
                <c:pt idx="6508">
                  <c:v>40478</c:v>
                </c:pt>
                <c:pt idx="6509">
                  <c:v>40479</c:v>
                </c:pt>
                <c:pt idx="6510">
                  <c:v>40480</c:v>
                </c:pt>
                <c:pt idx="6511">
                  <c:v>40481</c:v>
                </c:pt>
                <c:pt idx="6512">
                  <c:v>40482</c:v>
                </c:pt>
                <c:pt idx="6513">
                  <c:v>40483</c:v>
                </c:pt>
                <c:pt idx="6514">
                  <c:v>40484</c:v>
                </c:pt>
                <c:pt idx="6515">
                  <c:v>40485</c:v>
                </c:pt>
                <c:pt idx="6516">
                  <c:v>40486</c:v>
                </c:pt>
                <c:pt idx="6517">
                  <c:v>40487</c:v>
                </c:pt>
                <c:pt idx="6518">
                  <c:v>40488</c:v>
                </c:pt>
                <c:pt idx="6519">
                  <c:v>40489</c:v>
                </c:pt>
                <c:pt idx="6520">
                  <c:v>40490</c:v>
                </c:pt>
                <c:pt idx="6521">
                  <c:v>40491</c:v>
                </c:pt>
                <c:pt idx="6522">
                  <c:v>40492</c:v>
                </c:pt>
                <c:pt idx="6523">
                  <c:v>40493</c:v>
                </c:pt>
                <c:pt idx="6524">
                  <c:v>40494</c:v>
                </c:pt>
                <c:pt idx="6525">
                  <c:v>40495</c:v>
                </c:pt>
                <c:pt idx="6526">
                  <c:v>40496</c:v>
                </c:pt>
                <c:pt idx="6527">
                  <c:v>40497</c:v>
                </c:pt>
                <c:pt idx="6528">
                  <c:v>40498</c:v>
                </c:pt>
                <c:pt idx="6529">
                  <c:v>40499</c:v>
                </c:pt>
                <c:pt idx="6530">
                  <c:v>40500</c:v>
                </c:pt>
                <c:pt idx="6531">
                  <c:v>40501</c:v>
                </c:pt>
                <c:pt idx="6532">
                  <c:v>40502</c:v>
                </c:pt>
                <c:pt idx="6533">
                  <c:v>40503</c:v>
                </c:pt>
                <c:pt idx="6534">
                  <c:v>40504</c:v>
                </c:pt>
                <c:pt idx="6535">
                  <c:v>40505</c:v>
                </c:pt>
                <c:pt idx="6536">
                  <c:v>40506</c:v>
                </c:pt>
                <c:pt idx="6537">
                  <c:v>40507</c:v>
                </c:pt>
                <c:pt idx="6538">
                  <c:v>40508</c:v>
                </c:pt>
                <c:pt idx="6539">
                  <c:v>40509</c:v>
                </c:pt>
                <c:pt idx="6540">
                  <c:v>40510</c:v>
                </c:pt>
                <c:pt idx="6541">
                  <c:v>40511</c:v>
                </c:pt>
                <c:pt idx="6542">
                  <c:v>40512</c:v>
                </c:pt>
                <c:pt idx="6543">
                  <c:v>40513</c:v>
                </c:pt>
                <c:pt idx="6544">
                  <c:v>40514</c:v>
                </c:pt>
                <c:pt idx="6545">
                  <c:v>40515</c:v>
                </c:pt>
                <c:pt idx="6546">
                  <c:v>40516</c:v>
                </c:pt>
                <c:pt idx="6547">
                  <c:v>40517</c:v>
                </c:pt>
                <c:pt idx="6548">
                  <c:v>40518</c:v>
                </c:pt>
                <c:pt idx="6549">
                  <c:v>40519</c:v>
                </c:pt>
                <c:pt idx="6550">
                  <c:v>40520</c:v>
                </c:pt>
                <c:pt idx="6551">
                  <c:v>40521</c:v>
                </c:pt>
                <c:pt idx="6552">
                  <c:v>40522</c:v>
                </c:pt>
                <c:pt idx="6553">
                  <c:v>40523</c:v>
                </c:pt>
                <c:pt idx="6554">
                  <c:v>40524</c:v>
                </c:pt>
                <c:pt idx="6555">
                  <c:v>40525</c:v>
                </c:pt>
                <c:pt idx="6556">
                  <c:v>40526</c:v>
                </c:pt>
                <c:pt idx="6557">
                  <c:v>40527</c:v>
                </c:pt>
                <c:pt idx="6558">
                  <c:v>40528</c:v>
                </c:pt>
                <c:pt idx="6559">
                  <c:v>40529</c:v>
                </c:pt>
                <c:pt idx="6560">
                  <c:v>40530</c:v>
                </c:pt>
                <c:pt idx="6561">
                  <c:v>40531</c:v>
                </c:pt>
                <c:pt idx="6562">
                  <c:v>40532</c:v>
                </c:pt>
                <c:pt idx="6563">
                  <c:v>40533</c:v>
                </c:pt>
                <c:pt idx="6564">
                  <c:v>40534</c:v>
                </c:pt>
                <c:pt idx="6565">
                  <c:v>40535</c:v>
                </c:pt>
                <c:pt idx="6566">
                  <c:v>40536</c:v>
                </c:pt>
                <c:pt idx="6567">
                  <c:v>40537</c:v>
                </c:pt>
                <c:pt idx="6568">
                  <c:v>40538</c:v>
                </c:pt>
                <c:pt idx="6569">
                  <c:v>40539</c:v>
                </c:pt>
                <c:pt idx="6570">
                  <c:v>40540</c:v>
                </c:pt>
                <c:pt idx="6571">
                  <c:v>40541</c:v>
                </c:pt>
                <c:pt idx="6572">
                  <c:v>40542</c:v>
                </c:pt>
                <c:pt idx="6573">
                  <c:v>40543</c:v>
                </c:pt>
                <c:pt idx="6574">
                  <c:v>40544</c:v>
                </c:pt>
                <c:pt idx="6575">
                  <c:v>40545</c:v>
                </c:pt>
                <c:pt idx="6576">
                  <c:v>40546</c:v>
                </c:pt>
                <c:pt idx="6577">
                  <c:v>40547</c:v>
                </c:pt>
                <c:pt idx="6578">
                  <c:v>40548</c:v>
                </c:pt>
                <c:pt idx="6579">
                  <c:v>40549</c:v>
                </c:pt>
                <c:pt idx="6580">
                  <c:v>40550</c:v>
                </c:pt>
                <c:pt idx="6581">
                  <c:v>40551</c:v>
                </c:pt>
                <c:pt idx="6582">
                  <c:v>40552</c:v>
                </c:pt>
                <c:pt idx="6583">
                  <c:v>40553</c:v>
                </c:pt>
                <c:pt idx="6584">
                  <c:v>40554</c:v>
                </c:pt>
                <c:pt idx="6585">
                  <c:v>40555</c:v>
                </c:pt>
                <c:pt idx="6586">
                  <c:v>40556</c:v>
                </c:pt>
                <c:pt idx="6587">
                  <c:v>40557</c:v>
                </c:pt>
                <c:pt idx="6588">
                  <c:v>40558</c:v>
                </c:pt>
                <c:pt idx="6589">
                  <c:v>40559</c:v>
                </c:pt>
                <c:pt idx="6590">
                  <c:v>40560</c:v>
                </c:pt>
                <c:pt idx="6591">
                  <c:v>40561</c:v>
                </c:pt>
                <c:pt idx="6592">
                  <c:v>40562</c:v>
                </c:pt>
                <c:pt idx="6593">
                  <c:v>40563</c:v>
                </c:pt>
                <c:pt idx="6594">
                  <c:v>40564</c:v>
                </c:pt>
                <c:pt idx="6595">
                  <c:v>40565</c:v>
                </c:pt>
                <c:pt idx="6596">
                  <c:v>40566</c:v>
                </c:pt>
                <c:pt idx="6597">
                  <c:v>40567</c:v>
                </c:pt>
                <c:pt idx="6598">
                  <c:v>40568</c:v>
                </c:pt>
                <c:pt idx="6599">
                  <c:v>40569</c:v>
                </c:pt>
                <c:pt idx="6600">
                  <c:v>40570</c:v>
                </c:pt>
                <c:pt idx="6601">
                  <c:v>40571</c:v>
                </c:pt>
                <c:pt idx="6602">
                  <c:v>40572</c:v>
                </c:pt>
                <c:pt idx="6603">
                  <c:v>40573</c:v>
                </c:pt>
                <c:pt idx="6604">
                  <c:v>40574</c:v>
                </c:pt>
                <c:pt idx="6605">
                  <c:v>40575</c:v>
                </c:pt>
                <c:pt idx="6606">
                  <c:v>40576</c:v>
                </c:pt>
                <c:pt idx="6607">
                  <c:v>40577</c:v>
                </c:pt>
                <c:pt idx="6608">
                  <c:v>40578</c:v>
                </c:pt>
                <c:pt idx="6609">
                  <c:v>40579</c:v>
                </c:pt>
                <c:pt idx="6610">
                  <c:v>40580</c:v>
                </c:pt>
                <c:pt idx="6611">
                  <c:v>40581</c:v>
                </c:pt>
                <c:pt idx="6612">
                  <c:v>40582</c:v>
                </c:pt>
                <c:pt idx="6613">
                  <c:v>40583</c:v>
                </c:pt>
                <c:pt idx="6614">
                  <c:v>40584</c:v>
                </c:pt>
                <c:pt idx="6615">
                  <c:v>40585</c:v>
                </c:pt>
                <c:pt idx="6616">
                  <c:v>40586</c:v>
                </c:pt>
                <c:pt idx="6617">
                  <c:v>40587</c:v>
                </c:pt>
                <c:pt idx="6618">
                  <c:v>40588</c:v>
                </c:pt>
                <c:pt idx="6619">
                  <c:v>40589</c:v>
                </c:pt>
                <c:pt idx="6620">
                  <c:v>40590</c:v>
                </c:pt>
                <c:pt idx="6621">
                  <c:v>40591</c:v>
                </c:pt>
                <c:pt idx="6622">
                  <c:v>40592</c:v>
                </c:pt>
                <c:pt idx="6623">
                  <c:v>40593</c:v>
                </c:pt>
                <c:pt idx="6624">
                  <c:v>40594</c:v>
                </c:pt>
                <c:pt idx="6625">
                  <c:v>40595</c:v>
                </c:pt>
                <c:pt idx="6626">
                  <c:v>40596</c:v>
                </c:pt>
                <c:pt idx="6627">
                  <c:v>40597</c:v>
                </c:pt>
                <c:pt idx="6628">
                  <c:v>40598</c:v>
                </c:pt>
                <c:pt idx="6629">
                  <c:v>40599</c:v>
                </c:pt>
                <c:pt idx="6630">
                  <c:v>40600</c:v>
                </c:pt>
                <c:pt idx="6631">
                  <c:v>40601</c:v>
                </c:pt>
                <c:pt idx="6632">
                  <c:v>40602</c:v>
                </c:pt>
                <c:pt idx="6633">
                  <c:v>40603</c:v>
                </c:pt>
                <c:pt idx="6634">
                  <c:v>40604</c:v>
                </c:pt>
                <c:pt idx="6635">
                  <c:v>40605</c:v>
                </c:pt>
                <c:pt idx="6636">
                  <c:v>40606</c:v>
                </c:pt>
                <c:pt idx="6637">
                  <c:v>40607</c:v>
                </c:pt>
                <c:pt idx="6638">
                  <c:v>40608</c:v>
                </c:pt>
                <c:pt idx="6639">
                  <c:v>40609</c:v>
                </c:pt>
                <c:pt idx="6640">
                  <c:v>40610</c:v>
                </c:pt>
                <c:pt idx="6641">
                  <c:v>40611</c:v>
                </c:pt>
                <c:pt idx="6642">
                  <c:v>40612</c:v>
                </c:pt>
                <c:pt idx="6643">
                  <c:v>40613</c:v>
                </c:pt>
                <c:pt idx="6644">
                  <c:v>40614</c:v>
                </c:pt>
                <c:pt idx="6645">
                  <c:v>40615</c:v>
                </c:pt>
                <c:pt idx="6646">
                  <c:v>40616</c:v>
                </c:pt>
                <c:pt idx="6647">
                  <c:v>40617</c:v>
                </c:pt>
                <c:pt idx="6648">
                  <c:v>40618</c:v>
                </c:pt>
                <c:pt idx="6649">
                  <c:v>40619</c:v>
                </c:pt>
                <c:pt idx="6650">
                  <c:v>40620</c:v>
                </c:pt>
                <c:pt idx="6651">
                  <c:v>40621</c:v>
                </c:pt>
                <c:pt idx="6652">
                  <c:v>40622</c:v>
                </c:pt>
                <c:pt idx="6653">
                  <c:v>40623</c:v>
                </c:pt>
                <c:pt idx="6654">
                  <c:v>40624</c:v>
                </c:pt>
                <c:pt idx="6655">
                  <c:v>40625</c:v>
                </c:pt>
                <c:pt idx="6656">
                  <c:v>40626</c:v>
                </c:pt>
                <c:pt idx="6657">
                  <c:v>40627</c:v>
                </c:pt>
                <c:pt idx="6658">
                  <c:v>40628</c:v>
                </c:pt>
                <c:pt idx="6659">
                  <c:v>40629</c:v>
                </c:pt>
                <c:pt idx="6660">
                  <c:v>40630</c:v>
                </c:pt>
                <c:pt idx="6661">
                  <c:v>40631</c:v>
                </c:pt>
                <c:pt idx="6662">
                  <c:v>40632</c:v>
                </c:pt>
                <c:pt idx="6663">
                  <c:v>40633</c:v>
                </c:pt>
                <c:pt idx="6664">
                  <c:v>40634</c:v>
                </c:pt>
                <c:pt idx="6665">
                  <c:v>40635</c:v>
                </c:pt>
                <c:pt idx="6666">
                  <c:v>40636</c:v>
                </c:pt>
                <c:pt idx="6667">
                  <c:v>40637</c:v>
                </c:pt>
                <c:pt idx="6668">
                  <c:v>40638</c:v>
                </c:pt>
                <c:pt idx="6669">
                  <c:v>40639</c:v>
                </c:pt>
                <c:pt idx="6670">
                  <c:v>40640</c:v>
                </c:pt>
                <c:pt idx="6671">
                  <c:v>40641</c:v>
                </c:pt>
                <c:pt idx="6672">
                  <c:v>40642</c:v>
                </c:pt>
                <c:pt idx="6673">
                  <c:v>40643</c:v>
                </c:pt>
                <c:pt idx="6674">
                  <c:v>40644</c:v>
                </c:pt>
                <c:pt idx="6675">
                  <c:v>40645</c:v>
                </c:pt>
                <c:pt idx="6676">
                  <c:v>40646</c:v>
                </c:pt>
                <c:pt idx="6677">
                  <c:v>40647</c:v>
                </c:pt>
                <c:pt idx="6678">
                  <c:v>40648</c:v>
                </c:pt>
                <c:pt idx="6679">
                  <c:v>40649</c:v>
                </c:pt>
                <c:pt idx="6680">
                  <c:v>40650</c:v>
                </c:pt>
                <c:pt idx="6681">
                  <c:v>40651</c:v>
                </c:pt>
                <c:pt idx="6682">
                  <c:v>40652</c:v>
                </c:pt>
                <c:pt idx="6683">
                  <c:v>40653</c:v>
                </c:pt>
                <c:pt idx="6684">
                  <c:v>40654</c:v>
                </c:pt>
                <c:pt idx="6685">
                  <c:v>40655</c:v>
                </c:pt>
                <c:pt idx="6686">
                  <c:v>40656</c:v>
                </c:pt>
                <c:pt idx="6687">
                  <c:v>40657</c:v>
                </c:pt>
                <c:pt idx="6688">
                  <c:v>40658</c:v>
                </c:pt>
                <c:pt idx="6689">
                  <c:v>40659</c:v>
                </c:pt>
                <c:pt idx="6690">
                  <c:v>40660</c:v>
                </c:pt>
                <c:pt idx="6691">
                  <c:v>40661</c:v>
                </c:pt>
                <c:pt idx="6692">
                  <c:v>40662</c:v>
                </c:pt>
                <c:pt idx="6693">
                  <c:v>40663</c:v>
                </c:pt>
                <c:pt idx="6694">
                  <c:v>40664</c:v>
                </c:pt>
                <c:pt idx="6695">
                  <c:v>40665</c:v>
                </c:pt>
                <c:pt idx="6696">
                  <c:v>40666</c:v>
                </c:pt>
                <c:pt idx="6697">
                  <c:v>40667</c:v>
                </c:pt>
                <c:pt idx="6698">
                  <c:v>40668</c:v>
                </c:pt>
                <c:pt idx="6699">
                  <c:v>40669</c:v>
                </c:pt>
                <c:pt idx="6700">
                  <c:v>40670</c:v>
                </c:pt>
                <c:pt idx="6701">
                  <c:v>40671</c:v>
                </c:pt>
                <c:pt idx="6702">
                  <c:v>40672</c:v>
                </c:pt>
                <c:pt idx="6703">
                  <c:v>40673</c:v>
                </c:pt>
                <c:pt idx="6704">
                  <c:v>40674</c:v>
                </c:pt>
                <c:pt idx="6705">
                  <c:v>40675</c:v>
                </c:pt>
                <c:pt idx="6706">
                  <c:v>40676</c:v>
                </c:pt>
                <c:pt idx="6707">
                  <c:v>40677</c:v>
                </c:pt>
                <c:pt idx="6708">
                  <c:v>40678</c:v>
                </c:pt>
                <c:pt idx="6709">
                  <c:v>40679</c:v>
                </c:pt>
                <c:pt idx="6710">
                  <c:v>40680</c:v>
                </c:pt>
                <c:pt idx="6711">
                  <c:v>40681</c:v>
                </c:pt>
                <c:pt idx="6712">
                  <c:v>40682</c:v>
                </c:pt>
                <c:pt idx="6713">
                  <c:v>40683</c:v>
                </c:pt>
                <c:pt idx="6714">
                  <c:v>40684</c:v>
                </c:pt>
                <c:pt idx="6715">
                  <c:v>40685</c:v>
                </c:pt>
                <c:pt idx="6716">
                  <c:v>40686</c:v>
                </c:pt>
                <c:pt idx="6717">
                  <c:v>40687</c:v>
                </c:pt>
                <c:pt idx="6718">
                  <c:v>40688</c:v>
                </c:pt>
                <c:pt idx="6719">
                  <c:v>40689</c:v>
                </c:pt>
                <c:pt idx="6720">
                  <c:v>40690</c:v>
                </c:pt>
                <c:pt idx="6721">
                  <c:v>40691</c:v>
                </c:pt>
                <c:pt idx="6722">
                  <c:v>40692</c:v>
                </c:pt>
                <c:pt idx="6723">
                  <c:v>40693</c:v>
                </c:pt>
                <c:pt idx="6724">
                  <c:v>40694</c:v>
                </c:pt>
                <c:pt idx="6725">
                  <c:v>40695</c:v>
                </c:pt>
                <c:pt idx="6726">
                  <c:v>40696</c:v>
                </c:pt>
                <c:pt idx="6727">
                  <c:v>40697</c:v>
                </c:pt>
                <c:pt idx="6728">
                  <c:v>40698</c:v>
                </c:pt>
                <c:pt idx="6729">
                  <c:v>40699</c:v>
                </c:pt>
                <c:pt idx="6730">
                  <c:v>40700</c:v>
                </c:pt>
                <c:pt idx="6731">
                  <c:v>40701</c:v>
                </c:pt>
                <c:pt idx="6732">
                  <c:v>40702</c:v>
                </c:pt>
                <c:pt idx="6733">
                  <c:v>40703</c:v>
                </c:pt>
                <c:pt idx="6734">
                  <c:v>40704</c:v>
                </c:pt>
                <c:pt idx="6735">
                  <c:v>40705</c:v>
                </c:pt>
                <c:pt idx="6736">
                  <c:v>40706</c:v>
                </c:pt>
                <c:pt idx="6737">
                  <c:v>40707</c:v>
                </c:pt>
                <c:pt idx="6738">
                  <c:v>40708</c:v>
                </c:pt>
                <c:pt idx="6739">
                  <c:v>40709</c:v>
                </c:pt>
                <c:pt idx="6740">
                  <c:v>40710</c:v>
                </c:pt>
                <c:pt idx="6741">
                  <c:v>40711</c:v>
                </c:pt>
                <c:pt idx="6742">
                  <c:v>40712</c:v>
                </c:pt>
                <c:pt idx="6743">
                  <c:v>40713</c:v>
                </c:pt>
                <c:pt idx="6744">
                  <c:v>40714</c:v>
                </c:pt>
                <c:pt idx="6745">
                  <c:v>40715</c:v>
                </c:pt>
                <c:pt idx="6746">
                  <c:v>40716</c:v>
                </c:pt>
                <c:pt idx="6747">
                  <c:v>40717</c:v>
                </c:pt>
                <c:pt idx="6748">
                  <c:v>40718</c:v>
                </c:pt>
                <c:pt idx="6749">
                  <c:v>40719</c:v>
                </c:pt>
                <c:pt idx="6750">
                  <c:v>40720</c:v>
                </c:pt>
                <c:pt idx="6751">
                  <c:v>40721</c:v>
                </c:pt>
                <c:pt idx="6752">
                  <c:v>40722</c:v>
                </c:pt>
                <c:pt idx="6753">
                  <c:v>40723</c:v>
                </c:pt>
                <c:pt idx="6754">
                  <c:v>40724</c:v>
                </c:pt>
                <c:pt idx="6755">
                  <c:v>40725</c:v>
                </c:pt>
                <c:pt idx="6756">
                  <c:v>40726</c:v>
                </c:pt>
                <c:pt idx="6757">
                  <c:v>40727</c:v>
                </c:pt>
                <c:pt idx="6758">
                  <c:v>40728</c:v>
                </c:pt>
                <c:pt idx="6759">
                  <c:v>40729</c:v>
                </c:pt>
                <c:pt idx="6760">
                  <c:v>40730</c:v>
                </c:pt>
                <c:pt idx="6761">
                  <c:v>40731</c:v>
                </c:pt>
                <c:pt idx="6762">
                  <c:v>40732</c:v>
                </c:pt>
                <c:pt idx="6763">
                  <c:v>40733</c:v>
                </c:pt>
                <c:pt idx="6764">
                  <c:v>40734</c:v>
                </c:pt>
                <c:pt idx="6765">
                  <c:v>40735</c:v>
                </c:pt>
                <c:pt idx="6766">
                  <c:v>40736</c:v>
                </c:pt>
                <c:pt idx="6767">
                  <c:v>40737</c:v>
                </c:pt>
                <c:pt idx="6768">
                  <c:v>40738</c:v>
                </c:pt>
                <c:pt idx="6769">
                  <c:v>40739</c:v>
                </c:pt>
                <c:pt idx="6770">
                  <c:v>40740</c:v>
                </c:pt>
                <c:pt idx="6771">
                  <c:v>40741</c:v>
                </c:pt>
                <c:pt idx="6772">
                  <c:v>40742</c:v>
                </c:pt>
                <c:pt idx="6773">
                  <c:v>40743</c:v>
                </c:pt>
                <c:pt idx="6774">
                  <c:v>40744</c:v>
                </c:pt>
                <c:pt idx="6775">
                  <c:v>40745</c:v>
                </c:pt>
                <c:pt idx="6776">
                  <c:v>40746</c:v>
                </c:pt>
                <c:pt idx="6777">
                  <c:v>40747</c:v>
                </c:pt>
                <c:pt idx="6778">
                  <c:v>40748</c:v>
                </c:pt>
                <c:pt idx="6779">
                  <c:v>40749</c:v>
                </c:pt>
                <c:pt idx="6780">
                  <c:v>40750</c:v>
                </c:pt>
                <c:pt idx="6781">
                  <c:v>40751</c:v>
                </c:pt>
                <c:pt idx="6782">
                  <c:v>40752</c:v>
                </c:pt>
                <c:pt idx="6783">
                  <c:v>40753</c:v>
                </c:pt>
                <c:pt idx="6784">
                  <c:v>40754</c:v>
                </c:pt>
                <c:pt idx="6785">
                  <c:v>40755</c:v>
                </c:pt>
                <c:pt idx="6786">
                  <c:v>40756</c:v>
                </c:pt>
                <c:pt idx="6787">
                  <c:v>40757</c:v>
                </c:pt>
                <c:pt idx="6788">
                  <c:v>40758</c:v>
                </c:pt>
                <c:pt idx="6789">
                  <c:v>40759</c:v>
                </c:pt>
                <c:pt idx="6790">
                  <c:v>40760</c:v>
                </c:pt>
                <c:pt idx="6791">
                  <c:v>40761</c:v>
                </c:pt>
                <c:pt idx="6792">
                  <c:v>40762</c:v>
                </c:pt>
                <c:pt idx="6793">
                  <c:v>40763</c:v>
                </c:pt>
                <c:pt idx="6794">
                  <c:v>40764</c:v>
                </c:pt>
                <c:pt idx="6795">
                  <c:v>40765</c:v>
                </c:pt>
                <c:pt idx="6796">
                  <c:v>40766</c:v>
                </c:pt>
                <c:pt idx="6797">
                  <c:v>40767</c:v>
                </c:pt>
                <c:pt idx="6798">
                  <c:v>40768</c:v>
                </c:pt>
                <c:pt idx="6799">
                  <c:v>40769</c:v>
                </c:pt>
                <c:pt idx="6800">
                  <c:v>40770</c:v>
                </c:pt>
                <c:pt idx="6801">
                  <c:v>40771</c:v>
                </c:pt>
                <c:pt idx="6802">
                  <c:v>40772</c:v>
                </c:pt>
                <c:pt idx="6803">
                  <c:v>40773</c:v>
                </c:pt>
                <c:pt idx="6804">
                  <c:v>40774</c:v>
                </c:pt>
                <c:pt idx="6805">
                  <c:v>40775</c:v>
                </c:pt>
                <c:pt idx="6806">
                  <c:v>40776</c:v>
                </c:pt>
                <c:pt idx="6807">
                  <c:v>40777</c:v>
                </c:pt>
                <c:pt idx="6808">
                  <c:v>40778</c:v>
                </c:pt>
                <c:pt idx="6809">
                  <c:v>40779</c:v>
                </c:pt>
                <c:pt idx="6810">
                  <c:v>40780</c:v>
                </c:pt>
                <c:pt idx="6811">
                  <c:v>40781</c:v>
                </c:pt>
                <c:pt idx="6812">
                  <c:v>40782</c:v>
                </c:pt>
                <c:pt idx="6813">
                  <c:v>40783</c:v>
                </c:pt>
                <c:pt idx="6814">
                  <c:v>40784</c:v>
                </c:pt>
                <c:pt idx="6815">
                  <c:v>40785</c:v>
                </c:pt>
                <c:pt idx="6816">
                  <c:v>40786</c:v>
                </c:pt>
                <c:pt idx="6817">
                  <c:v>40787</c:v>
                </c:pt>
                <c:pt idx="6818">
                  <c:v>40788</c:v>
                </c:pt>
                <c:pt idx="6819">
                  <c:v>40789</c:v>
                </c:pt>
                <c:pt idx="6820">
                  <c:v>40790</c:v>
                </c:pt>
                <c:pt idx="6821">
                  <c:v>40791</c:v>
                </c:pt>
                <c:pt idx="6822">
                  <c:v>40792</c:v>
                </c:pt>
                <c:pt idx="6823">
                  <c:v>40793</c:v>
                </c:pt>
                <c:pt idx="6824">
                  <c:v>40794</c:v>
                </c:pt>
                <c:pt idx="6825">
                  <c:v>40795</c:v>
                </c:pt>
                <c:pt idx="6826">
                  <c:v>40796</c:v>
                </c:pt>
                <c:pt idx="6827">
                  <c:v>40797</c:v>
                </c:pt>
                <c:pt idx="6828">
                  <c:v>40798</c:v>
                </c:pt>
                <c:pt idx="6829">
                  <c:v>40799</c:v>
                </c:pt>
                <c:pt idx="6830">
                  <c:v>40800</c:v>
                </c:pt>
                <c:pt idx="6831">
                  <c:v>40801</c:v>
                </c:pt>
                <c:pt idx="6832">
                  <c:v>40802</c:v>
                </c:pt>
                <c:pt idx="6833">
                  <c:v>40803</c:v>
                </c:pt>
                <c:pt idx="6834">
                  <c:v>40804</c:v>
                </c:pt>
                <c:pt idx="6835">
                  <c:v>40805</c:v>
                </c:pt>
                <c:pt idx="6836">
                  <c:v>40806</c:v>
                </c:pt>
                <c:pt idx="6837">
                  <c:v>40807</c:v>
                </c:pt>
                <c:pt idx="6838">
                  <c:v>40808</c:v>
                </c:pt>
                <c:pt idx="6839">
                  <c:v>40809</c:v>
                </c:pt>
                <c:pt idx="6840">
                  <c:v>40810</c:v>
                </c:pt>
                <c:pt idx="6841">
                  <c:v>40811</c:v>
                </c:pt>
                <c:pt idx="6842">
                  <c:v>40812</c:v>
                </c:pt>
                <c:pt idx="6843">
                  <c:v>40813</c:v>
                </c:pt>
                <c:pt idx="6844">
                  <c:v>40814</c:v>
                </c:pt>
                <c:pt idx="6845">
                  <c:v>40815</c:v>
                </c:pt>
                <c:pt idx="6846">
                  <c:v>40816</c:v>
                </c:pt>
                <c:pt idx="6847">
                  <c:v>40817</c:v>
                </c:pt>
                <c:pt idx="6848">
                  <c:v>40818</c:v>
                </c:pt>
                <c:pt idx="6849">
                  <c:v>40819</c:v>
                </c:pt>
                <c:pt idx="6850">
                  <c:v>40820</c:v>
                </c:pt>
                <c:pt idx="6851">
                  <c:v>40821</c:v>
                </c:pt>
                <c:pt idx="6852">
                  <c:v>40822</c:v>
                </c:pt>
                <c:pt idx="6853">
                  <c:v>40823</c:v>
                </c:pt>
                <c:pt idx="6854">
                  <c:v>40824</c:v>
                </c:pt>
                <c:pt idx="6855">
                  <c:v>40825</c:v>
                </c:pt>
                <c:pt idx="6856">
                  <c:v>40826</c:v>
                </c:pt>
                <c:pt idx="6857">
                  <c:v>40827</c:v>
                </c:pt>
                <c:pt idx="6858">
                  <c:v>40828</c:v>
                </c:pt>
                <c:pt idx="6859">
                  <c:v>40829</c:v>
                </c:pt>
                <c:pt idx="6860">
                  <c:v>40830</c:v>
                </c:pt>
                <c:pt idx="6861">
                  <c:v>40831</c:v>
                </c:pt>
                <c:pt idx="6862">
                  <c:v>40832</c:v>
                </c:pt>
                <c:pt idx="6863">
                  <c:v>40833</c:v>
                </c:pt>
                <c:pt idx="6864">
                  <c:v>40834</c:v>
                </c:pt>
                <c:pt idx="6865">
                  <c:v>40835</c:v>
                </c:pt>
                <c:pt idx="6866">
                  <c:v>40836</c:v>
                </c:pt>
                <c:pt idx="6867">
                  <c:v>40837</c:v>
                </c:pt>
                <c:pt idx="6868">
                  <c:v>40838</c:v>
                </c:pt>
                <c:pt idx="6869">
                  <c:v>40839</c:v>
                </c:pt>
                <c:pt idx="6870">
                  <c:v>40840</c:v>
                </c:pt>
                <c:pt idx="6871">
                  <c:v>40841</c:v>
                </c:pt>
                <c:pt idx="6872">
                  <c:v>40842</c:v>
                </c:pt>
                <c:pt idx="6873">
                  <c:v>40843</c:v>
                </c:pt>
                <c:pt idx="6874">
                  <c:v>40844</c:v>
                </c:pt>
                <c:pt idx="6875">
                  <c:v>40845</c:v>
                </c:pt>
                <c:pt idx="6876">
                  <c:v>40846</c:v>
                </c:pt>
                <c:pt idx="6877">
                  <c:v>40847</c:v>
                </c:pt>
                <c:pt idx="6878">
                  <c:v>40848</c:v>
                </c:pt>
                <c:pt idx="6879">
                  <c:v>40849</c:v>
                </c:pt>
                <c:pt idx="6880">
                  <c:v>40850</c:v>
                </c:pt>
                <c:pt idx="6881">
                  <c:v>40851</c:v>
                </c:pt>
                <c:pt idx="6882">
                  <c:v>40852</c:v>
                </c:pt>
                <c:pt idx="6883">
                  <c:v>40853</c:v>
                </c:pt>
                <c:pt idx="6884">
                  <c:v>40854</c:v>
                </c:pt>
                <c:pt idx="6885">
                  <c:v>40855</c:v>
                </c:pt>
                <c:pt idx="6886">
                  <c:v>40856</c:v>
                </c:pt>
                <c:pt idx="6887">
                  <c:v>40857</c:v>
                </c:pt>
                <c:pt idx="6888">
                  <c:v>40858</c:v>
                </c:pt>
                <c:pt idx="6889">
                  <c:v>40859</c:v>
                </c:pt>
                <c:pt idx="6890">
                  <c:v>40860</c:v>
                </c:pt>
                <c:pt idx="6891">
                  <c:v>40861</c:v>
                </c:pt>
                <c:pt idx="6892">
                  <c:v>40862</c:v>
                </c:pt>
                <c:pt idx="6893">
                  <c:v>40863</c:v>
                </c:pt>
                <c:pt idx="6894">
                  <c:v>40864</c:v>
                </c:pt>
                <c:pt idx="6895">
                  <c:v>40865</c:v>
                </c:pt>
                <c:pt idx="6896">
                  <c:v>40866</c:v>
                </c:pt>
                <c:pt idx="6897">
                  <c:v>40867</c:v>
                </c:pt>
                <c:pt idx="6898">
                  <c:v>40868</c:v>
                </c:pt>
                <c:pt idx="6899">
                  <c:v>40869</c:v>
                </c:pt>
                <c:pt idx="6900">
                  <c:v>40870</c:v>
                </c:pt>
                <c:pt idx="6901">
                  <c:v>40871</c:v>
                </c:pt>
                <c:pt idx="6902">
                  <c:v>40872</c:v>
                </c:pt>
                <c:pt idx="6903">
                  <c:v>40873</c:v>
                </c:pt>
                <c:pt idx="6904">
                  <c:v>40874</c:v>
                </c:pt>
                <c:pt idx="6905">
                  <c:v>40875</c:v>
                </c:pt>
                <c:pt idx="6906">
                  <c:v>40876</c:v>
                </c:pt>
                <c:pt idx="6907">
                  <c:v>40877</c:v>
                </c:pt>
                <c:pt idx="6908">
                  <c:v>40878</c:v>
                </c:pt>
                <c:pt idx="6909">
                  <c:v>40879</c:v>
                </c:pt>
                <c:pt idx="6910">
                  <c:v>40880</c:v>
                </c:pt>
                <c:pt idx="6911">
                  <c:v>40881</c:v>
                </c:pt>
                <c:pt idx="6912">
                  <c:v>40882</c:v>
                </c:pt>
                <c:pt idx="6913">
                  <c:v>40883</c:v>
                </c:pt>
                <c:pt idx="6914">
                  <c:v>40884</c:v>
                </c:pt>
                <c:pt idx="6915">
                  <c:v>40885</c:v>
                </c:pt>
                <c:pt idx="6916">
                  <c:v>40886</c:v>
                </c:pt>
                <c:pt idx="6917">
                  <c:v>40887</c:v>
                </c:pt>
                <c:pt idx="6918">
                  <c:v>40888</c:v>
                </c:pt>
                <c:pt idx="6919">
                  <c:v>40889</c:v>
                </c:pt>
                <c:pt idx="6920">
                  <c:v>40890</c:v>
                </c:pt>
                <c:pt idx="6921">
                  <c:v>40891</c:v>
                </c:pt>
                <c:pt idx="6922">
                  <c:v>40892</c:v>
                </c:pt>
                <c:pt idx="6923">
                  <c:v>40893</c:v>
                </c:pt>
                <c:pt idx="6924">
                  <c:v>40894</c:v>
                </c:pt>
                <c:pt idx="6925">
                  <c:v>40895</c:v>
                </c:pt>
                <c:pt idx="6926">
                  <c:v>40896</c:v>
                </c:pt>
                <c:pt idx="6927">
                  <c:v>40897</c:v>
                </c:pt>
                <c:pt idx="6928">
                  <c:v>40898</c:v>
                </c:pt>
                <c:pt idx="6929">
                  <c:v>40899</c:v>
                </c:pt>
                <c:pt idx="6930">
                  <c:v>40900</c:v>
                </c:pt>
                <c:pt idx="6931">
                  <c:v>40901</c:v>
                </c:pt>
                <c:pt idx="6932">
                  <c:v>40902</c:v>
                </c:pt>
                <c:pt idx="6933">
                  <c:v>40903</c:v>
                </c:pt>
                <c:pt idx="6934">
                  <c:v>40904</c:v>
                </c:pt>
                <c:pt idx="6935">
                  <c:v>40905</c:v>
                </c:pt>
                <c:pt idx="6936">
                  <c:v>40906</c:v>
                </c:pt>
                <c:pt idx="6937">
                  <c:v>40907</c:v>
                </c:pt>
                <c:pt idx="6938">
                  <c:v>40908</c:v>
                </c:pt>
                <c:pt idx="6939">
                  <c:v>40909</c:v>
                </c:pt>
                <c:pt idx="6940">
                  <c:v>40910</c:v>
                </c:pt>
                <c:pt idx="6941">
                  <c:v>40911</c:v>
                </c:pt>
                <c:pt idx="6942">
                  <c:v>40912</c:v>
                </c:pt>
                <c:pt idx="6943">
                  <c:v>40913</c:v>
                </c:pt>
                <c:pt idx="6944">
                  <c:v>40914</c:v>
                </c:pt>
                <c:pt idx="6945">
                  <c:v>40915</c:v>
                </c:pt>
                <c:pt idx="6946">
                  <c:v>40916</c:v>
                </c:pt>
                <c:pt idx="6947">
                  <c:v>40917</c:v>
                </c:pt>
                <c:pt idx="6948">
                  <c:v>40918</c:v>
                </c:pt>
                <c:pt idx="6949">
                  <c:v>40919</c:v>
                </c:pt>
                <c:pt idx="6950">
                  <c:v>40920</c:v>
                </c:pt>
                <c:pt idx="6951">
                  <c:v>40921</c:v>
                </c:pt>
                <c:pt idx="6952">
                  <c:v>40922</c:v>
                </c:pt>
                <c:pt idx="6953">
                  <c:v>40923</c:v>
                </c:pt>
                <c:pt idx="6954">
                  <c:v>40924</c:v>
                </c:pt>
                <c:pt idx="6955">
                  <c:v>40925</c:v>
                </c:pt>
                <c:pt idx="6956">
                  <c:v>40926</c:v>
                </c:pt>
                <c:pt idx="6957">
                  <c:v>40927</c:v>
                </c:pt>
                <c:pt idx="6958">
                  <c:v>40928</c:v>
                </c:pt>
                <c:pt idx="6959">
                  <c:v>40929</c:v>
                </c:pt>
                <c:pt idx="6960">
                  <c:v>40930</c:v>
                </c:pt>
                <c:pt idx="6961">
                  <c:v>40931</c:v>
                </c:pt>
                <c:pt idx="6962">
                  <c:v>40932</c:v>
                </c:pt>
                <c:pt idx="6963">
                  <c:v>40933</c:v>
                </c:pt>
                <c:pt idx="6964">
                  <c:v>40934</c:v>
                </c:pt>
                <c:pt idx="6965">
                  <c:v>40935</c:v>
                </c:pt>
                <c:pt idx="6966">
                  <c:v>40936</c:v>
                </c:pt>
                <c:pt idx="6967">
                  <c:v>40937</c:v>
                </c:pt>
                <c:pt idx="6968">
                  <c:v>40938</c:v>
                </c:pt>
                <c:pt idx="6969">
                  <c:v>40939</c:v>
                </c:pt>
                <c:pt idx="6970">
                  <c:v>40940</c:v>
                </c:pt>
                <c:pt idx="6971">
                  <c:v>40941</c:v>
                </c:pt>
                <c:pt idx="6972">
                  <c:v>40942</c:v>
                </c:pt>
                <c:pt idx="6973">
                  <c:v>40943</c:v>
                </c:pt>
                <c:pt idx="6974">
                  <c:v>40944</c:v>
                </c:pt>
                <c:pt idx="6975">
                  <c:v>40945</c:v>
                </c:pt>
                <c:pt idx="6976">
                  <c:v>40946</c:v>
                </c:pt>
                <c:pt idx="6977">
                  <c:v>40947</c:v>
                </c:pt>
                <c:pt idx="6978">
                  <c:v>40948</c:v>
                </c:pt>
                <c:pt idx="6979">
                  <c:v>40949</c:v>
                </c:pt>
                <c:pt idx="6980">
                  <c:v>40950</c:v>
                </c:pt>
                <c:pt idx="6981">
                  <c:v>40951</c:v>
                </c:pt>
                <c:pt idx="6982">
                  <c:v>40952</c:v>
                </c:pt>
                <c:pt idx="6983">
                  <c:v>40953</c:v>
                </c:pt>
                <c:pt idx="6984">
                  <c:v>40954</c:v>
                </c:pt>
                <c:pt idx="6985">
                  <c:v>40955</c:v>
                </c:pt>
                <c:pt idx="6986">
                  <c:v>40956</c:v>
                </c:pt>
                <c:pt idx="6987">
                  <c:v>40957</c:v>
                </c:pt>
                <c:pt idx="6988">
                  <c:v>40958</c:v>
                </c:pt>
                <c:pt idx="6989">
                  <c:v>40959</c:v>
                </c:pt>
                <c:pt idx="6990">
                  <c:v>40960</c:v>
                </c:pt>
                <c:pt idx="6991">
                  <c:v>40961</c:v>
                </c:pt>
                <c:pt idx="6992">
                  <c:v>40962</c:v>
                </c:pt>
                <c:pt idx="6993">
                  <c:v>40963</c:v>
                </c:pt>
                <c:pt idx="6994">
                  <c:v>40964</c:v>
                </c:pt>
                <c:pt idx="6995">
                  <c:v>40965</c:v>
                </c:pt>
                <c:pt idx="6996">
                  <c:v>40966</c:v>
                </c:pt>
                <c:pt idx="6997">
                  <c:v>40967</c:v>
                </c:pt>
                <c:pt idx="6998">
                  <c:v>40968</c:v>
                </c:pt>
                <c:pt idx="6999">
                  <c:v>40969</c:v>
                </c:pt>
                <c:pt idx="7000">
                  <c:v>40970</c:v>
                </c:pt>
                <c:pt idx="7001">
                  <c:v>40971</c:v>
                </c:pt>
                <c:pt idx="7002">
                  <c:v>40972</c:v>
                </c:pt>
                <c:pt idx="7003">
                  <c:v>40973</c:v>
                </c:pt>
                <c:pt idx="7004">
                  <c:v>40974</c:v>
                </c:pt>
                <c:pt idx="7005">
                  <c:v>40975</c:v>
                </c:pt>
                <c:pt idx="7006">
                  <c:v>40976</c:v>
                </c:pt>
                <c:pt idx="7007">
                  <c:v>40977</c:v>
                </c:pt>
                <c:pt idx="7008">
                  <c:v>40978</c:v>
                </c:pt>
                <c:pt idx="7009">
                  <c:v>40979</c:v>
                </c:pt>
                <c:pt idx="7010">
                  <c:v>40980</c:v>
                </c:pt>
                <c:pt idx="7011">
                  <c:v>40981</c:v>
                </c:pt>
                <c:pt idx="7012">
                  <c:v>40982</c:v>
                </c:pt>
                <c:pt idx="7013">
                  <c:v>40983</c:v>
                </c:pt>
                <c:pt idx="7014">
                  <c:v>40984</c:v>
                </c:pt>
                <c:pt idx="7015">
                  <c:v>40985</c:v>
                </c:pt>
                <c:pt idx="7016">
                  <c:v>40986</c:v>
                </c:pt>
                <c:pt idx="7017">
                  <c:v>40987</c:v>
                </c:pt>
                <c:pt idx="7018">
                  <c:v>40988</c:v>
                </c:pt>
                <c:pt idx="7019">
                  <c:v>40989</c:v>
                </c:pt>
                <c:pt idx="7020">
                  <c:v>40990</c:v>
                </c:pt>
                <c:pt idx="7021">
                  <c:v>40991</c:v>
                </c:pt>
                <c:pt idx="7022">
                  <c:v>40992</c:v>
                </c:pt>
                <c:pt idx="7023">
                  <c:v>40993</c:v>
                </c:pt>
                <c:pt idx="7024">
                  <c:v>40994</c:v>
                </c:pt>
                <c:pt idx="7025">
                  <c:v>40995</c:v>
                </c:pt>
                <c:pt idx="7026">
                  <c:v>40996</c:v>
                </c:pt>
                <c:pt idx="7027">
                  <c:v>40997</c:v>
                </c:pt>
                <c:pt idx="7028">
                  <c:v>40998</c:v>
                </c:pt>
                <c:pt idx="7029">
                  <c:v>40999</c:v>
                </c:pt>
                <c:pt idx="7030">
                  <c:v>41000</c:v>
                </c:pt>
                <c:pt idx="7031">
                  <c:v>41001</c:v>
                </c:pt>
                <c:pt idx="7032">
                  <c:v>41002</c:v>
                </c:pt>
                <c:pt idx="7033">
                  <c:v>41003</c:v>
                </c:pt>
                <c:pt idx="7034">
                  <c:v>41004</c:v>
                </c:pt>
                <c:pt idx="7035">
                  <c:v>41005</c:v>
                </c:pt>
                <c:pt idx="7036">
                  <c:v>41006</c:v>
                </c:pt>
                <c:pt idx="7037">
                  <c:v>41007</c:v>
                </c:pt>
                <c:pt idx="7038">
                  <c:v>41008</c:v>
                </c:pt>
                <c:pt idx="7039">
                  <c:v>41009</c:v>
                </c:pt>
                <c:pt idx="7040">
                  <c:v>41010</c:v>
                </c:pt>
                <c:pt idx="7041">
                  <c:v>41011</c:v>
                </c:pt>
                <c:pt idx="7042">
                  <c:v>41012</c:v>
                </c:pt>
                <c:pt idx="7043">
                  <c:v>41013</c:v>
                </c:pt>
                <c:pt idx="7044">
                  <c:v>41014</c:v>
                </c:pt>
                <c:pt idx="7045">
                  <c:v>41015</c:v>
                </c:pt>
                <c:pt idx="7046">
                  <c:v>41016</c:v>
                </c:pt>
                <c:pt idx="7047">
                  <c:v>41017</c:v>
                </c:pt>
                <c:pt idx="7048">
                  <c:v>41018</c:v>
                </c:pt>
                <c:pt idx="7049">
                  <c:v>41019</c:v>
                </c:pt>
                <c:pt idx="7050">
                  <c:v>41020</c:v>
                </c:pt>
                <c:pt idx="7051">
                  <c:v>41021</c:v>
                </c:pt>
                <c:pt idx="7052">
                  <c:v>41022</c:v>
                </c:pt>
                <c:pt idx="7053">
                  <c:v>41023</c:v>
                </c:pt>
                <c:pt idx="7054">
                  <c:v>41024</c:v>
                </c:pt>
                <c:pt idx="7055">
                  <c:v>41025</c:v>
                </c:pt>
                <c:pt idx="7056">
                  <c:v>41026</c:v>
                </c:pt>
                <c:pt idx="7057">
                  <c:v>41027</c:v>
                </c:pt>
                <c:pt idx="7058">
                  <c:v>41028</c:v>
                </c:pt>
                <c:pt idx="7059">
                  <c:v>41029</c:v>
                </c:pt>
                <c:pt idx="7060">
                  <c:v>41030</c:v>
                </c:pt>
                <c:pt idx="7061">
                  <c:v>41031</c:v>
                </c:pt>
                <c:pt idx="7062">
                  <c:v>41032</c:v>
                </c:pt>
                <c:pt idx="7063">
                  <c:v>41033</c:v>
                </c:pt>
                <c:pt idx="7064">
                  <c:v>41034</c:v>
                </c:pt>
                <c:pt idx="7065">
                  <c:v>41035</c:v>
                </c:pt>
                <c:pt idx="7066">
                  <c:v>41036</c:v>
                </c:pt>
                <c:pt idx="7067">
                  <c:v>41037</c:v>
                </c:pt>
                <c:pt idx="7068">
                  <c:v>41038</c:v>
                </c:pt>
                <c:pt idx="7069">
                  <c:v>41039</c:v>
                </c:pt>
                <c:pt idx="7070">
                  <c:v>41040</c:v>
                </c:pt>
                <c:pt idx="7071">
                  <c:v>41041</c:v>
                </c:pt>
                <c:pt idx="7072">
                  <c:v>41042</c:v>
                </c:pt>
                <c:pt idx="7073">
                  <c:v>41043</c:v>
                </c:pt>
                <c:pt idx="7074">
                  <c:v>41044</c:v>
                </c:pt>
                <c:pt idx="7075">
                  <c:v>41045</c:v>
                </c:pt>
                <c:pt idx="7076">
                  <c:v>41046</c:v>
                </c:pt>
                <c:pt idx="7077">
                  <c:v>41047</c:v>
                </c:pt>
                <c:pt idx="7078">
                  <c:v>41048</c:v>
                </c:pt>
                <c:pt idx="7079">
                  <c:v>41049</c:v>
                </c:pt>
                <c:pt idx="7080">
                  <c:v>41050</c:v>
                </c:pt>
                <c:pt idx="7081">
                  <c:v>41051</c:v>
                </c:pt>
                <c:pt idx="7082">
                  <c:v>41052</c:v>
                </c:pt>
                <c:pt idx="7083">
                  <c:v>41053</c:v>
                </c:pt>
                <c:pt idx="7084">
                  <c:v>41054</c:v>
                </c:pt>
                <c:pt idx="7085">
                  <c:v>41055</c:v>
                </c:pt>
                <c:pt idx="7086">
                  <c:v>41056</c:v>
                </c:pt>
                <c:pt idx="7087">
                  <c:v>41057</c:v>
                </c:pt>
                <c:pt idx="7088">
                  <c:v>41058</c:v>
                </c:pt>
                <c:pt idx="7089">
                  <c:v>41059</c:v>
                </c:pt>
                <c:pt idx="7090">
                  <c:v>41060</c:v>
                </c:pt>
                <c:pt idx="7091">
                  <c:v>41061</c:v>
                </c:pt>
                <c:pt idx="7092">
                  <c:v>41062</c:v>
                </c:pt>
                <c:pt idx="7093">
                  <c:v>41063</c:v>
                </c:pt>
                <c:pt idx="7094">
                  <c:v>41064</c:v>
                </c:pt>
                <c:pt idx="7095">
                  <c:v>41065</c:v>
                </c:pt>
                <c:pt idx="7096">
                  <c:v>41066</c:v>
                </c:pt>
                <c:pt idx="7097">
                  <c:v>41067</c:v>
                </c:pt>
                <c:pt idx="7098">
                  <c:v>41068</c:v>
                </c:pt>
                <c:pt idx="7099">
                  <c:v>41069</c:v>
                </c:pt>
                <c:pt idx="7100">
                  <c:v>41070</c:v>
                </c:pt>
                <c:pt idx="7101">
                  <c:v>41071</c:v>
                </c:pt>
                <c:pt idx="7102">
                  <c:v>41072</c:v>
                </c:pt>
                <c:pt idx="7103">
                  <c:v>41073</c:v>
                </c:pt>
                <c:pt idx="7104">
                  <c:v>41074</c:v>
                </c:pt>
                <c:pt idx="7105">
                  <c:v>41075</c:v>
                </c:pt>
                <c:pt idx="7106">
                  <c:v>41076</c:v>
                </c:pt>
                <c:pt idx="7107">
                  <c:v>41077</c:v>
                </c:pt>
                <c:pt idx="7108">
                  <c:v>41078</c:v>
                </c:pt>
                <c:pt idx="7109">
                  <c:v>41079</c:v>
                </c:pt>
                <c:pt idx="7110">
                  <c:v>41080</c:v>
                </c:pt>
                <c:pt idx="7111">
                  <c:v>41081</c:v>
                </c:pt>
                <c:pt idx="7112">
                  <c:v>41082</c:v>
                </c:pt>
                <c:pt idx="7113">
                  <c:v>41083</c:v>
                </c:pt>
                <c:pt idx="7114">
                  <c:v>41084</c:v>
                </c:pt>
                <c:pt idx="7115">
                  <c:v>41085</c:v>
                </c:pt>
                <c:pt idx="7116">
                  <c:v>41086</c:v>
                </c:pt>
                <c:pt idx="7117">
                  <c:v>41087</c:v>
                </c:pt>
                <c:pt idx="7118">
                  <c:v>41088</c:v>
                </c:pt>
                <c:pt idx="7119">
                  <c:v>41089</c:v>
                </c:pt>
                <c:pt idx="7120">
                  <c:v>41090</c:v>
                </c:pt>
                <c:pt idx="7121">
                  <c:v>41091</c:v>
                </c:pt>
                <c:pt idx="7122">
                  <c:v>41092</c:v>
                </c:pt>
                <c:pt idx="7123">
                  <c:v>41093</c:v>
                </c:pt>
                <c:pt idx="7124">
                  <c:v>41094</c:v>
                </c:pt>
                <c:pt idx="7125">
                  <c:v>41095</c:v>
                </c:pt>
                <c:pt idx="7126">
                  <c:v>41096</c:v>
                </c:pt>
                <c:pt idx="7127">
                  <c:v>41097</c:v>
                </c:pt>
                <c:pt idx="7128">
                  <c:v>41098</c:v>
                </c:pt>
                <c:pt idx="7129">
                  <c:v>41099</c:v>
                </c:pt>
                <c:pt idx="7130">
                  <c:v>41100</c:v>
                </c:pt>
                <c:pt idx="7131">
                  <c:v>41101</c:v>
                </c:pt>
                <c:pt idx="7132">
                  <c:v>41102</c:v>
                </c:pt>
                <c:pt idx="7133">
                  <c:v>41103</c:v>
                </c:pt>
                <c:pt idx="7134">
                  <c:v>41104</c:v>
                </c:pt>
                <c:pt idx="7135">
                  <c:v>41105</c:v>
                </c:pt>
                <c:pt idx="7136">
                  <c:v>41106</c:v>
                </c:pt>
                <c:pt idx="7137">
                  <c:v>41107</c:v>
                </c:pt>
                <c:pt idx="7138">
                  <c:v>41108</c:v>
                </c:pt>
                <c:pt idx="7139">
                  <c:v>41109</c:v>
                </c:pt>
                <c:pt idx="7140">
                  <c:v>41110</c:v>
                </c:pt>
                <c:pt idx="7141">
                  <c:v>41111</c:v>
                </c:pt>
                <c:pt idx="7142">
                  <c:v>41112</c:v>
                </c:pt>
                <c:pt idx="7143">
                  <c:v>41113</c:v>
                </c:pt>
                <c:pt idx="7144">
                  <c:v>41114</c:v>
                </c:pt>
                <c:pt idx="7145">
                  <c:v>41115</c:v>
                </c:pt>
                <c:pt idx="7146">
                  <c:v>41116</c:v>
                </c:pt>
                <c:pt idx="7147">
                  <c:v>41117</c:v>
                </c:pt>
                <c:pt idx="7148">
                  <c:v>41118</c:v>
                </c:pt>
                <c:pt idx="7149">
                  <c:v>41119</c:v>
                </c:pt>
                <c:pt idx="7150">
                  <c:v>41120</c:v>
                </c:pt>
                <c:pt idx="7151">
                  <c:v>41121</c:v>
                </c:pt>
                <c:pt idx="7152">
                  <c:v>41122</c:v>
                </c:pt>
                <c:pt idx="7153">
                  <c:v>41123</c:v>
                </c:pt>
                <c:pt idx="7154">
                  <c:v>41124</c:v>
                </c:pt>
                <c:pt idx="7155">
                  <c:v>41125</c:v>
                </c:pt>
                <c:pt idx="7156">
                  <c:v>41126</c:v>
                </c:pt>
                <c:pt idx="7157">
                  <c:v>41127</c:v>
                </c:pt>
                <c:pt idx="7158">
                  <c:v>41128</c:v>
                </c:pt>
                <c:pt idx="7159">
                  <c:v>41129</c:v>
                </c:pt>
                <c:pt idx="7160">
                  <c:v>41130</c:v>
                </c:pt>
                <c:pt idx="7161">
                  <c:v>41131</c:v>
                </c:pt>
                <c:pt idx="7162">
                  <c:v>41132</c:v>
                </c:pt>
                <c:pt idx="7163">
                  <c:v>41133</c:v>
                </c:pt>
                <c:pt idx="7164">
                  <c:v>41134</c:v>
                </c:pt>
                <c:pt idx="7165">
                  <c:v>41135</c:v>
                </c:pt>
                <c:pt idx="7166">
                  <c:v>41136</c:v>
                </c:pt>
                <c:pt idx="7167">
                  <c:v>41137</c:v>
                </c:pt>
                <c:pt idx="7168">
                  <c:v>41138</c:v>
                </c:pt>
                <c:pt idx="7169">
                  <c:v>41139</c:v>
                </c:pt>
                <c:pt idx="7170">
                  <c:v>41140</c:v>
                </c:pt>
                <c:pt idx="7171">
                  <c:v>41141</c:v>
                </c:pt>
                <c:pt idx="7172">
                  <c:v>41142</c:v>
                </c:pt>
                <c:pt idx="7173">
                  <c:v>41143</c:v>
                </c:pt>
                <c:pt idx="7174">
                  <c:v>41144</c:v>
                </c:pt>
                <c:pt idx="7175">
                  <c:v>41145</c:v>
                </c:pt>
                <c:pt idx="7176">
                  <c:v>41146</c:v>
                </c:pt>
                <c:pt idx="7177">
                  <c:v>41147</c:v>
                </c:pt>
                <c:pt idx="7178">
                  <c:v>41148</c:v>
                </c:pt>
                <c:pt idx="7179">
                  <c:v>41149</c:v>
                </c:pt>
                <c:pt idx="7180">
                  <c:v>41150</c:v>
                </c:pt>
                <c:pt idx="7181">
                  <c:v>41151</c:v>
                </c:pt>
                <c:pt idx="7182">
                  <c:v>41152</c:v>
                </c:pt>
                <c:pt idx="7183">
                  <c:v>41153</c:v>
                </c:pt>
                <c:pt idx="7184">
                  <c:v>41154</c:v>
                </c:pt>
                <c:pt idx="7185">
                  <c:v>41155</c:v>
                </c:pt>
                <c:pt idx="7186">
                  <c:v>41156</c:v>
                </c:pt>
                <c:pt idx="7187">
                  <c:v>41157</c:v>
                </c:pt>
                <c:pt idx="7188">
                  <c:v>41158</c:v>
                </c:pt>
                <c:pt idx="7189">
                  <c:v>41159</c:v>
                </c:pt>
                <c:pt idx="7190">
                  <c:v>41160</c:v>
                </c:pt>
                <c:pt idx="7191">
                  <c:v>41161</c:v>
                </c:pt>
                <c:pt idx="7192">
                  <c:v>41162</c:v>
                </c:pt>
                <c:pt idx="7193">
                  <c:v>41163</c:v>
                </c:pt>
                <c:pt idx="7194">
                  <c:v>41164</c:v>
                </c:pt>
                <c:pt idx="7195">
                  <c:v>41165</c:v>
                </c:pt>
                <c:pt idx="7196">
                  <c:v>41166</c:v>
                </c:pt>
                <c:pt idx="7197">
                  <c:v>41167</c:v>
                </c:pt>
                <c:pt idx="7198">
                  <c:v>41168</c:v>
                </c:pt>
                <c:pt idx="7199">
                  <c:v>41169</c:v>
                </c:pt>
                <c:pt idx="7200">
                  <c:v>41170</c:v>
                </c:pt>
                <c:pt idx="7201">
                  <c:v>41171</c:v>
                </c:pt>
                <c:pt idx="7202">
                  <c:v>41172</c:v>
                </c:pt>
                <c:pt idx="7203">
                  <c:v>41173</c:v>
                </c:pt>
                <c:pt idx="7204">
                  <c:v>41174</c:v>
                </c:pt>
                <c:pt idx="7205">
                  <c:v>41175</c:v>
                </c:pt>
                <c:pt idx="7206">
                  <c:v>41176</c:v>
                </c:pt>
                <c:pt idx="7207">
                  <c:v>41177</c:v>
                </c:pt>
                <c:pt idx="7208">
                  <c:v>41178</c:v>
                </c:pt>
                <c:pt idx="7209">
                  <c:v>41179</c:v>
                </c:pt>
                <c:pt idx="7210">
                  <c:v>41180</c:v>
                </c:pt>
                <c:pt idx="7211">
                  <c:v>41181</c:v>
                </c:pt>
                <c:pt idx="7212">
                  <c:v>41182</c:v>
                </c:pt>
                <c:pt idx="7213">
                  <c:v>41183</c:v>
                </c:pt>
                <c:pt idx="7214">
                  <c:v>41184</c:v>
                </c:pt>
                <c:pt idx="7215">
                  <c:v>41185</c:v>
                </c:pt>
                <c:pt idx="7216">
                  <c:v>41186</c:v>
                </c:pt>
                <c:pt idx="7217">
                  <c:v>41187</c:v>
                </c:pt>
                <c:pt idx="7218">
                  <c:v>41188</c:v>
                </c:pt>
                <c:pt idx="7219">
                  <c:v>41189</c:v>
                </c:pt>
                <c:pt idx="7220">
                  <c:v>41190</c:v>
                </c:pt>
                <c:pt idx="7221">
                  <c:v>41191</c:v>
                </c:pt>
                <c:pt idx="7222">
                  <c:v>41192</c:v>
                </c:pt>
                <c:pt idx="7223">
                  <c:v>41193</c:v>
                </c:pt>
                <c:pt idx="7224">
                  <c:v>41194</c:v>
                </c:pt>
                <c:pt idx="7225">
                  <c:v>41195</c:v>
                </c:pt>
                <c:pt idx="7226">
                  <c:v>41196</c:v>
                </c:pt>
                <c:pt idx="7227">
                  <c:v>41197</c:v>
                </c:pt>
                <c:pt idx="7228">
                  <c:v>41198</c:v>
                </c:pt>
                <c:pt idx="7229">
                  <c:v>41199</c:v>
                </c:pt>
                <c:pt idx="7230">
                  <c:v>41200</c:v>
                </c:pt>
                <c:pt idx="7231">
                  <c:v>41201</c:v>
                </c:pt>
                <c:pt idx="7232">
                  <c:v>41202</c:v>
                </c:pt>
                <c:pt idx="7233">
                  <c:v>41203</c:v>
                </c:pt>
                <c:pt idx="7234">
                  <c:v>41204</c:v>
                </c:pt>
                <c:pt idx="7235">
                  <c:v>41205</c:v>
                </c:pt>
                <c:pt idx="7236">
                  <c:v>41206</c:v>
                </c:pt>
                <c:pt idx="7237">
                  <c:v>41207</c:v>
                </c:pt>
                <c:pt idx="7238">
                  <c:v>41208</c:v>
                </c:pt>
                <c:pt idx="7239">
                  <c:v>41209</c:v>
                </c:pt>
                <c:pt idx="7240">
                  <c:v>41210</c:v>
                </c:pt>
                <c:pt idx="7241">
                  <c:v>41211</c:v>
                </c:pt>
                <c:pt idx="7242">
                  <c:v>41212</c:v>
                </c:pt>
                <c:pt idx="7243">
                  <c:v>41213</c:v>
                </c:pt>
                <c:pt idx="7244">
                  <c:v>41214</c:v>
                </c:pt>
                <c:pt idx="7245">
                  <c:v>41215</c:v>
                </c:pt>
                <c:pt idx="7246">
                  <c:v>41216</c:v>
                </c:pt>
                <c:pt idx="7247">
                  <c:v>41217</c:v>
                </c:pt>
                <c:pt idx="7248">
                  <c:v>41218</c:v>
                </c:pt>
                <c:pt idx="7249">
                  <c:v>41219</c:v>
                </c:pt>
                <c:pt idx="7250">
                  <c:v>41220</c:v>
                </c:pt>
                <c:pt idx="7251">
                  <c:v>41221</c:v>
                </c:pt>
                <c:pt idx="7252">
                  <c:v>41222</c:v>
                </c:pt>
                <c:pt idx="7253">
                  <c:v>41223</c:v>
                </c:pt>
                <c:pt idx="7254">
                  <c:v>41224</c:v>
                </c:pt>
                <c:pt idx="7255">
                  <c:v>41225</c:v>
                </c:pt>
                <c:pt idx="7256">
                  <c:v>41226</c:v>
                </c:pt>
                <c:pt idx="7257">
                  <c:v>41227</c:v>
                </c:pt>
                <c:pt idx="7258">
                  <c:v>41228</c:v>
                </c:pt>
                <c:pt idx="7259">
                  <c:v>41229</c:v>
                </c:pt>
                <c:pt idx="7260">
                  <c:v>41230</c:v>
                </c:pt>
                <c:pt idx="7261">
                  <c:v>41231</c:v>
                </c:pt>
                <c:pt idx="7262">
                  <c:v>41232</c:v>
                </c:pt>
                <c:pt idx="7263">
                  <c:v>41233</c:v>
                </c:pt>
                <c:pt idx="7264">
                  <c:v>41234</c:v>
                </c:pt>
                <c:pt idx="7265">
                  <c:v>41235</c:v>
                </c:pt>
                <c:pt idx="7266">
                  <c:v>41236</c:v>
                </c:pt>
                <c:pt idx="7267">
                  <c:v>41237</c:v>
                </c:pt>
                <c:pt idx="7268">
                  <c:v>41238</c:v>
                </c:pt>
                <c:pt idx="7269">
                  <c:v>41239</c:v>
                </c:pt>
                <c:pt idx="7270">
                  <c:v>41240</c:v>
                </c:pt>
                <c:pt idx="7271">
                  <c:v>41241</c:v>
                </c:pt>
                <c:pt idx="7272">
                  <c:v>41242</c:v>
                </c:pt>
                <c:pt idx="7273">
                  <c:v>41243</c:v>
                </c:pt>
                <c:pt idx="7274">
                  <c:v>41244</c:v>
                </c:pt>
                <c:pt idx="7275">
                  <c:v>41245</c:v>
                </c:pt>
                <c:pt idx="7276">
                  <c:v>41246</c:v>
                </c:pt>
                <c:pt idx="7277">
                  <c:v>41247</c:v>
                </c:pt>
                <c:pt idx="7278">
                  <c:v>41248</c:v>
                </c:pt>
                <c:pt idx="7279">
                  <c:v>41249</c:v>
                </c:pt>
                <c:pt idx="7280">
                  <c:v>41250</c:v>
                </c:pt>
                <c:pt idx="7281">
                  <c:v>41251</c:v>
                </c:pt>
                <c:pt idx="7282">
                  <c:v>41252</c:v>
                </c:pt>
                <c:pt idx="7283">
                  <c:v>41253</c:v>
                </c:pt>
                <c:pt idx="7284">
                  <c:v>41254</c:v>
                </c:pt>
                <c:pt idx="7285">
                  <c:v>41255</c:v>
                </c:pt>
                <c:pt idx="7286">
                  <c:v>41256</c:v>
                </c:pt>
                <c:pt idx="7287">
                  <c:v>41257</c:v>
                </c:pt>
                <c:pt idx="7288">
                  <c:v>41258</c:v>
                </c:pt>
                <c:pt idx="7289">
                  <c:v>41259</c:v>
                </c:pt>
                <c:pt idx="7290">
                  <c:v>41260</c:v>
                </c:pt>
                <c:pt idx="7291">
                  <c:v>41261</c:v>
                </c:pt>
                <c:pt idx="7292">
                  <c:v>41262</c:v>
                </c:pt>
                <c:pt idx="7293">
                  <c:v>41263</c:v>
                </c:pt>
                <c:pt idx="7294">
                  <c:v>41264</c:v>
                </c:pt>
                <c:pt idx="7295">
                  <c:v>41265</c:v>
                </c:pt>
                <c:pt idx="7296">
                  <c:v>41266</c:v>
                </c:pt>
                <c:pt idx="7297">
                  <c:v>41267</c:v>
                </c:pt>
                <c:pt idx="7298">
                  <c:v>41268</c:v>
                </c:pt>
                <c:pt idx="7299">
                  <c:v>41269</c:v>
                </c:pt>
                <c:pt idx="7300">
                  <c:v>41270</c:v>
                </c:pt>
                <c:pt idx="7301">
                  <c:v>41271</c:v>
                </c:pt>
                <c:pt idx="7302">
                  <c:v>41272</c:v>
                </c:pt>
                <c:pt idx="7303">
                  <c:v>41273</c:v>
                </c:pt>
                <c:pt idx="7304">
                  <c:v>41274</c:v>
                </c:pt>
                <c:pt idx="7305">
                  <c:v>41275</c:v>
                </c:pt>
                <c:pt idx="7306">
                  <c:v>41276</c:v>
                </c:pt>
                <c:pt idx="7307">
                  <c:v>41277</c:v>
                </c:pt>
                <c:pt idx="7308">
                  <c:v>41278</c:v>
                </c:pt>
                <c:pt idx="7309">
                  <c:v>41279</c:v>
                </c:pt>
                <c:pt idx="7310">
                  <c:v>41280</c:v>
                </c:pt>
                <c:pt idx="7311">
                  <c:v>41281</c:v>
                </c:pt>
                <c:pt idx="7312">
                  <c:v>41282</c:v>
                </c:pt>
                <c:pt idx="7313">
                  <c:v>41283</c:v>
                </c:pt>
                <c:pt idx="7314">
                  <c:v>41284</c:v>
                </c:pt>
                <c:pt idx="7315">
                  <c:v>41285</c:v>
                </c:pt>
                <c:pt idx="7316">
                  <c:v>41286</c:v>
                </c:pt>
                <c:pt idx="7317">
                  <c:v>41287</c:v>
                </c:pt>
                <c:pt idx="7318">
                  <c:v>41288</c:v>
                </c:pt>
                <c:pt idx="7319">
                  <c:v>41289</c:v>
                </c:pt>
                <c:pt idx="7320">
                  <c:v>41290</c:v>
                </c:pt>
                <c:pt idx="7321">
                  <c:v>41291</c:v>
                </c:pt>
                <c:pt idx="7322">
                  <c:v>41292</c:v>
                </c:pt>
                <c:pt idx="7323">
                  <c:v>41293</c:v>
                </c:pt>
                <c:pt idx="7324">
                  <c:v>41294</c:v>
                </c:pt>
                <c:pt idx="7325">
                  <c:v>41295</c:v>
                </c:pt>
                <c:pt idx="7326">
                  <c:v>41296</c:v>
                </c:pt>
                <c:pt idx="7327">
                  <c:v>41297</c:v>
                </c:pt>
                <c:pt idx="7328">
                  <c:v>41298</c:v>
                </c:pt>
                <c:pt idx="7329">
                  <c:v>41299</c:v>
                </c:pt>
                <c:pt idx="7330">
                  <c:v>41300</c:v>
                </c:pt>
                <c:pt idx="7331">
                  <c:v>41301</c:v>
                </c:pt>
                <c:pt idx="7332">
                  <c:v>41302</c:v>
                </c:pt>
                <c:pt idx="7333">
                  <c:v>41303</c:v>
                </c:pt>
                <c:pt idx="7334">
                  <c:v>41304</c:v>
                </c:pt>
                <c:pt idx="7335">
                  <c:v>41305</c:v>
                </c:pt>
                <c:pt idx="7336">
                  <c:v>41306</c:v>
                </c:pt>
                <c:pt idx="7337">
                  <c:v>41307</c:v>
                </c:pt>
                <c:pt idx="7338">
                  <c:v>41308</c:v>
                </c:pt>
                <c:pt idx="7339">
                  <c:v>41309</c:v>
                </c:pt>
                <c:pt idx="7340">
                  <c:v>41310</c:v>
                </c:pt>
                <c:pt idx="7341">
                  <c:v>41311</c:v>
                </c:pt>
                <c:pt idx="7342">
                  <c:v>41312</c:v>
                </c:pt>
                <c:pt idx="7343">
                  <c:v>41313</c:v>
                </c:pt>
                <c:pt idx="7344">
                  <c:v>41314</c:v>
                </c:pt>
                <c:pt idx="7345">
                  <c:v>41315</c:v>
                </c:pt>
                <c:pt idx="7346">
                  <c:v>41316</c:v>
                </c:pt>
                <c:pt idx="7347">
                  <c:v>41317</c:v>
                </c:pt>
                <c:pt idx="7348">
                  <c:v>41318</c:v>
                </c:pt>
                <c:pt idx="7349">
                  <c:v>41319</c:v>
                </c:pt>
                <c:pt idx="7350">
                  <c:v>41320</c:v>
                </c:pt>
                <c:pt idx="7351">
                  <c:v>41321</c:v>
                </c:pt>
                <c:pt idx="7352">
                  <c:v>41322</c:v>
                </c:pt>
                <c:pt idx="7353">
                  <c:v>41323</c:v>
                </c:pt>
                <c:pt idx="7354">
                  <c:v>41324</c:v>
                </c:pt>
                <c:pt idx="7355">
                  <c:v>41325</c:v>
                </c:pt>
                <c:pt idx="7356">
                  <c:v>41326</c:v>
                </c:pt>
                <c:pt idx="7357">
                  <c:v>41327</c:v>
                </c:pt>
                <c:pt idx="7358">
                  <c:v>41328</c:v>
                </c:pt>
                <c:pt idx="7359">
                  <c:v>41329</c:v>
                </c:pt>
                <c:pt idx="7360">
                  <c:v>41330</c:v>
                </c:pt>
                <c:pt idx="7361">
                  <c:v>41331</c:v>
                </c:pt>
                <c:pt idx="7362">
                  <c:v>41332</c:v>
                </c:pt>
                <c:pt idx="7363">
                  <c:v>41333</c:v>
                </c:pt>
                <c:pt idx="7364">
                  <c:v>41334</c:v>
                </c:pt>
                <c:pt idx="7365">
                  <c:v>41335</c:v>
                </c:pt>
                <c:pt idx="7366">
                  <c:v>41336</c:v>
                </c:pt>
                <c:pt idx="7367">
                  <c:v>41337</c:v>
                </c:pt>
                <c:pt idx="7368">
                  <c:v>41338</c:v>
                </c:pt>
                <c:pt idx="7369">
                  <c:v>41339</c:v>
                </c:pt>
                <c:pt idx="7370">
                  <c:v>41340</c:v>
                </c:pt>
                <c:pt idx="7371">
                  <c:v>41341</c:v>
                </c:pt>
                <c:pt idx="7372">
                  <c:v>41342</c:v>
                </c:pt>
                <c:pt idx="7373">
                  <c:v>41343</c:v>
                </c:pt>
                <c:pt idx="7374">
                  <c:v>41344</c:v>
                </c:pt>
                <c:pt idx="7375">
                  <c:v>41345</c:v>
                </c:pt>
                <c:pt idx="7376">
                  <c:v>41346</c:v>
                </c:pt>
                <c:pt idx="7377">
                  <c:v>41347</c:v>
                </c:pt>
                <c:pt idx="7378">
                  <c:v>41348</c:v>
                </c:pt>
                <c:pt idx="7379">
                  <c:v>41349</c:v>
                </c:pt>
                <c:pt idx="7380">
                  <c:v>41350</c:v>
                </c:pt>
                <c:pt idx="7381">
                  <c:v>41351</c:v>
                </c:pt>
                <c:pt idx="7382">
                  <c:v>41352</c:v>
                </c:pt>
                <c:pt idx="7383">
                  <c:v>41353</c:v>
                </c:pt>
                <c:pt idx="7384">
                  <c:v>41354</c:v>
                </c:pt>
                <c:pt idx="7385">
                  <c:v>41355</c:v>
                </c:pt>
                <c:pt idx="7386">
                  <c:v>41356</c:v>
                </c:pt>
                <c:pt idx="7387">
                  <c:v>41357</c:v>
                </c:pt>
                <c:pt idx="7388">
                  <c:v>41358</c:v>
                </c:pt>
                <c:pt idx="7389">
                  <c:v>41359</c:v>
                </c:pt>
                <c:pt idx="7390">
                  <c:v>41360</c:v>
                </c:pt>
                <c:pt idx="7391">
                  <c:v>41361</c:v>
                </c:pt>
                <c:pt idx="7392">
                  <c:v>41362</c:v>
                </c:pt>
                <c:pt idx="7393">
                  <c:v>41363</c:v>
                </c:pt>
                <c:pt idx="7394">
                  <c:v>41364</c:v>
                </c:pt>
                <c:pt idx="7395">
                  <c:v>41365</c:v>
                </c:pt>
                <c:pt idx="7396">
                  <c:v>41366</c:v>
                </c:pt>
                <c:pt idx="7397">
                  <c:v>41367</c:v>
                </c:pt>
                <c:pt idx="7398">
                  <c:v>41368</c:v>
                </c:pt>
                <c:pt idx="7399">
                  <c:v>41369</c:v>
                </c:pt>
                <c:pt idx="7400">
                  <c:v>41370</c:v>
                </c:pt>
                <c:pt idx="7401">
                  <c:v>41371</c:v>
                </c:pt>
                <c:pt idx="7402">
                  <c:v>41372</c:v>
                </c:pt>
                <c:pt idx="7403">
                  <c:v>41373</c:v>
                </c:pt>
                <c:pt idx="7404">
                  <c:v>41374</c:v>
                </c:pt>
                <c:pt idx="7405">
                  <c:v>41375</c:v>
                </c:pt>
                <c:pt idx="7406">
                  <c:v>41376</c:v>
                </c:pt>
                <c:pt idx="7407">
                  <c:v>41377</c:v>
                </c:pt>
                <c:pt idx="7408">
                  <c:v>41378</c:v>
                </c:pt>
                <c:pt idx="7409">
                  <c:v>41379</c:v>
                </c:pt>
                <c:pt idx="7410">
                  <c:v>41380</c:v>
                </c:pt>
                <c:pt idx="7411">
                  <c:v>41381</c:v>
                </c:pt>
                <c:pt idx="7412">
                  <c:v>41382</c:v>
                </c:pt>
                <c:pt idx="7413">
                  <c:v>41383</c:v>
                </c:pt>
                <c:pt idx="7414">
                  <c:v>41384</c:v>
                </c:pt>
                <c:pt idx="7415">
                  <c:v>41385</c:v>
                </c:pt>
                <c:pt idx="7416">
                  <c:v>41386</c:v>
                </c:pt>
                <c:pt idx="7417">
                  <c:v>41387</c:v>
                </c:pt>
                <c:pt idx="7418">
                  <c:v>41388</c:v>
                </c:pt>
                <c:pt idx="7419">
                  <c:v>41389</c:v>
                </c:pt>
                <c:pt idx="7420">
                  <c:v>41390</c:v>
                </c:pt>
                <c:pt idx="7421">
                  <c:v>41391</c:v>
                </c:pt>
                <c:pt idx="7422">
                  <c:v>41392</c:v>
                </c:pt>
                <c:pt idx="7423">
                  <c:v>41393</c:v>
                </c:pt>
                <c:pt idx="7424">
                  <c:v>41394</c:v>
                </c:pt>
                <c:pt idx="7425">
                  <c:v>41395</c:v>
                </c:pt>
                <c:pt idx="7426">
                  <c:v>41396</c:v>
                </c:pt>
                <c:pt idx="7427">
                  <c:v>41397</c:v>
                </c:pt>
                <c:pt idx="7428">
                  <c:v>41398</c:v>
                </c:pt>
                <c:pt idx="7429">
                  <c:v>41399</c:v>
                </c:pt>
                <c:pt idx="7430">
                  <c:v>41400</c:v>
                </c:pt>
                <c:pt idx="7431">
                  <c:v>41401</c:v>
                </c:pt>
                <c:pt idx="7432">
                  <c:v>41402</c:v>
                </c:pt>
                <c:pt idx="7433">
                  <c:v>41403</c:v>
                </c:pt>
                <c:pt idx="7434">
                  <c:v>41404</c:v>
                </c:pt>
                <c:pt idx="7435">
                  <c:v>41405</c:v>
                </c:pt>
                <c:pt idx="7436">
                  <c:v>41406</c:v>
                </c:pt>
                <c:pt idx="7437">
                  <c:v>41407</c:v>
                </c:pt>
                <c:pt idx="7438">
                  <c:v>41408</c:v>
                </c:pt>
                <c:pt idx="7439">
                  <c:v>41409</c:v>
                </c:pt>
                <c:pt idx="7440">
                  <c:v>41410</c:v>
                </c:pt>
                <c:pt idx="7441">
                  <c:v>41411</c:v>
                </c:pt>
                <c:pt idx="7442">
                  <c:v>41412</c:v>
                </c:pt>
                <c:pt idx="7443">
                  <c:v>41413</c:v>
                </c:pt>
                <c:pt idx="7444">
                  <c:v>41414</c:v>
                </c:pt>
                <c:pt idx="7445">
                  <c:v>41415</c:v>
                </c:pt>
                <c:pt idx="7446">
                  <c:v>41416</c:v>
                </c:pt>
                <c:pt idx="7447">
                  <c:v>41417</c:v>
                </c:pt>
                <c:pt idx="7448">
                  <c:v>41418</c:v>
                </c:pt>
                <c:pt idx="7449">
                  <c:v>41419</c:v>
                </c:pt>
                <c:pt idx="7450">
                  <c:v>41420</c:v>
                </c:pt>
                <c:pt idx="7451">
                  <c:v>41421</c:v>
                </c:pt>
                <c:pt idx="7452">
                  <c:v>41422</c:v>
                </c:pt>
                <c:pt idx="7453">
                  <c:v>41423</c:v>
                </c:pt>
                <c:pt idx="7454">
                  <c:v>41424</c:v>
                </c:pt>
                <c:pt idx="7455">
                  <c:v>41425</c:v>
                </c:pt>
                <c:pt idx="7456">
                  <c:v>41426</c:v>
                </c:pt>
                <c:pt idx="7457">
                  <c:v>41427</c:v>
                </c:pt>
                <c:pt idx="7458">
                  <c:v>41428</c:v>
                </c:pt>
                <c:pt idx="7459">
                  <c:v>41429</c:v>
                </c:pt>
                <c:pt idx="7460">
                  <c:v>41430</c:v>
                </c:pt>
                <c:pt idx="7461">
                  <c:v>41431</c:v>
                </c:pt>
                <c:pt idx="7462">
                  <c:v>41432</c:v>
                </c:pt>
                <c:pt idx="7463">
                  <c:v>41433</c:v>
                </c:pt>
                <c:pt idx="7464">
                  <c:v>41434</c:v>
                </c:pt>
                <c:pt idx="7465">
                  <c:v>41435</c:v>
                </c:pt>
                <c:pt idx="7466">
                  <c:v>41436</c:v>
                </c:pt>
                <c:pt idx="7467">
                  <c:v>41437</c:v>
                </c:pt>
                <c:pt idx="7468">
                  <c:v>41438</c:v>
                </c:pt>
                <c:pt idx="7469">
                  <c:v>41439</c:v>
                </c:pt>
                <c:pt idx="7470">
                  <c:v>41440</c:v>
                </c:pt>
                <c:pt idx="7471">
                  <c:v>41441</c:v>
                </c:pt>
                <c:pt idx="7472">
                  <c:v>41442</c:v>
                </c:pt>
                <c:pt idx="7473">
                  <c:v>41443</c:v>
                </c:pt>
                <c:pt idx="7474">
                  <c:v>41444</c:v>
                </c:pt>
                <c:pt idx="7475">
                  <c:v>41445</c:v>
                </c:pt>
                <c:pt idx="7476">
                  <c:v>41446</c:v>
                </c:pt>
                <c:pt idx="7477">
                  <c:v>41447</c:v>
                </c:pt>
                <c:pt idx="7478">
                  <c:v>41448</c:v>
                </c:pt>
                <c:pt idx="7479">
                  <c:v>41449</c:v>
                </c:pt>
                <c:pt idx="7480">
                  <c:v>41450</c:v>
                </c:pt>
                <c:pt idx="7481">
                  <c:v>41451</c:v>
                </c:pt>
                <c:pt idx="7482">
                  <c:v>41452</c:v>
                </c:pt>
                <c:pt idx="7483">
                  <c:v>41453</c:v>
                </c:pt>
                <c:pt idx="7484">
                  <c:v>41454</c:v>
                </c:pt>
                <c:pt idx="7485">
                  <c:v>41455</c:v>
                </c:pt>
                <c:pt idx="7486">
                  <c:v>41456</c:v>
                </c:pt>
                <c:pt idx="7487">
                  <c:v>41457</c:v>
                </c:pt>
                <c:pt idx="7488">
                  <c:v>41458</c:v>
                </c:pt>
                <c:pt idx="7489">
                  <c:v>41459</c:v>
                </c:pt>
                <c:pt idx="7490">
                  <c:v>41460</c:v>
                </c:pt>
                <c:pt idx="7491">
                  <c:v>41461</c:v>
                </c:pt>
                <c:pt idx="7492">
                  <c:v>41462</c:v>
                </c:pt>
                <c:pt idx="7493">
                  <c:v>41463</c:v>
                </c:pt>
                <c:pt idx="7494">
                  <c:v>41464</c:v>
                </c:pt>
                <c:pt idx="7495">
                  <c:v>41465</c:v>
                </c:pt>
                <c:pt idx="7496">
                  <c:v>41466</c:v>
                </c:pt>
                <c:pt idx="7497">
                  <c:v>41467</c:v>
                </c:pt>
                <c:pt idx="7498">
                  <c:v>41468</c:v>
                </c:pt>
                <c:pt idx="7499">
                  <c:v>41469</c:v>
                </c:pt>
                <c:pt idx="7500">
                  <c:v>41470</c:v>
                </c:pt>
                <c:pt idx="7501">
                  <c:v>41471</c:v>
                </c:pt>
                <c:pt idx="7502">
                  <c:v>41472</c:v>
                </c:pt>
                <c:pt idx="7503">
                  <c:v>41473</c:v>
                </c:pt>
                <c:pt idx="7504">
                  <c:v>41474</c:v>
                </c:pt>
                <c:pt idx="7505">
                  <c:v>41475</c:v>
                </c:pt>
                <c:pt idx="7506">
                  <c:v>41476</c:v>
                </c:pt>
                <c:pt idx="7507">
                  <c:v>41477</c:v>
                </c:pt>
                <c:pt idx="7508">
                  <c:v>41478</c:v>
                </c:pt>
                <c:pt idx="7509">
                  <c:v>41479</c:v>
                </c:pt>
                <c:pt idx="7510">
                  <c:v>41480</c:v>
                </c:pt>
                <c:pt idx="7511">
                  <c:v>41481</c:v>
                </c:pt>
                <c:pt idx="7512">
                  <c:v>41482</c:v>
                </c:pt>
                <c:pt idx="7513">
                  <c:v>41483</c:v>
                </c:pt>
                <c:pt idx="7514">
                  <c:v>41484</c:v>
                </c:pt>
                <c:pt idx="7515">
                  <c:v>41485</c:v>
                </c:pt>
                <c:pt idx="7516">
                  <c:v>41486</c:v>
                </c:pt>
                <c:pt idx="7517">
                  <c:v>41487</c:v>
                </c:pt>
                <c:pt idx="7518">
                  <c:v>41488</c:v>
                </c:pt>
                <c:pt idx="7519">
                  <c:v>41489</c:v>
                </c:pt>
                <c:pt idx="7520">
                  <c:v>41490</c:v>
                </c:pt>
                <c:pt idx="7521">
                  <c:v>41491</c:v>
                </c:pt>
                <c:pt idx="7522">
                  <c:v>41492</c:v>
                </c:pt>
                <c:pt idx="7523">
                  <c:v>41493</c:v>
                </c:pt>
                <c:pt idx="7524">
                  <c:v>41494</c:v>
                </c:pt>
                <c:pt idx="7525">
                  <c:v>41495</c:v>
                </c:pt>
                <c:pt idx="7526">
                  <c:v>41496</c:v>
                </c:pt>
                <c:pt idx="7527">
                  <c:v>41497</c:v>
                </c:pt>
                <c:pt idx="7528">
                  <c:v>41498</c:v>
                </c:pt>
                <c:pt idx="7529">
                  <c:v>41499</c:v>
                </c:pt>
                <c:pt idx="7530">
                  <c:v>41500</c:v>
                </c:pt>
                <c:pt idx="7531">
                  <c:v>41501</c:v>
                </c:pt>
                <c:pt idx="7532">
                  <c:v>41502</c:v>
                </c:pt>
                <c:pt idx="7533">
                  <c:v>41503</c:v>
                </c:pt>
                <c:pt idx="7534">
                  <c:v>41504</c:v>
                </c:pt>
                <c:pt idx="7535">
                  <c:v>41505</c:v>
                </c:pt>
                <c:pt idx="7536">
                  <c:v>41506</c:v>
                </c:pt>
                <c:pt idx="7537">
                  <c:v>41507</c:v>
                </c:pt>
                <c:pt idx="7538">
                  <c:v>41508</c:v>
                </c:pt>
                <c:pt idx="7539">
                  <c:v>41509</c:v>
                </c:pt>
                <c:pt idx="7540">
                  <c:v>41510</c:v>
                </c:pt>
                <c:pt idx="7541">
                  <c:v>41511</c:v>
                </c:pt>
                <c:pt idx="7542">
                  <c:v>41512</c:v>
                </c:pt>
                <c:pt idx="7543">
                  <c:v>41513</c:v>
                </c:pt>
                <c:pt idx="7544">
                  <c:v>41514</c:v>
                </c:pt>
                <c:pt idx="7545">
                  <c:v>41515</c:v>
                </c:pt>
                <c:pt idx="7546">
                  <c:v>41516</c:v>
                </c:pt>
                <c:pt idx="7547">
                  <c:v>41517</c:v>
                </c:pt>
                <c:pt idx="7548">
                  <c:v>41518</c:v>
                </c:pt>
                <c:pt idx="7549">
                  <c:v>41519</c:v>
                </c:pt>
                <c:pt idx="7550">
                  <c:v>41520</c:v>
                </c:pt>
                <c:pt idx="7551">
                  <c:v>41521</c:v>
                </c:pt>
                <c:pt idx="7552">
                  <c:v>41522</c:v>
                </c:pt>
                <c:pt idx="7553">
                  <c:v>41523</c:v>
                </c:pt>
                <c:pt idx="7554">
                  <c:v>41524</c:v>
                </c:pt>
                <c:pt idx="7555">
                  <c:v>41525</c:v>
                </c:pt>
                <c:pt idx="7556">
                  <c:v>41526</c:v>
                </c:pt>
                <c:pt idx="7557">
                  <c:v>41527</c:v>
                </c:pt>
                <c:pt idx="7558">
                  <c:v>41528</c:v>
                </c:pt>
                <c:pt idx="7559">
                  <c:v>41529</c:v>
                </c:pt>
                <c:pt idx="7560">
                  <c:v>41530</c:v>
                </c:pt>
                <c:pt idx="7561">
                  <c:v>41531</c:v>
                </c:pt>
                <c:pt idx="7562">
                  <c:v>41532</c:v>
                </c:pt>
                <c:pt idx="7563">
                  <c:v>41533</c:v>
                </c:pt>
                <c:pt idx="7564">
                  <c:v>41534</c:v>
                </c:pt>
                <c:pt idx="7565">
                  <c:v>41535</c:v>
                </c:pt>
                <c:pt idx="7566">
                  <c:v>41536</c:v>
                </c:pt>
                <c:pt idx="7567">
                  <c:v>41537</c:v>
                </c:pt>
                <c:pt idx="7568">
                  <c:v>41538</c:v>
                </c:pt>
                <c:pt idx="7569">
                  <c:v>41539</c:v>
                </c:pt>
                <c:pt idx="7570">
                  <c:v>41540</c:v>
                </c:pt>
                <c:pt idx="7571">
                  <c:v>41541</c:v>
                </c:pt>
                <c:pt idx="7572">
                  <c:v>41542</c:v>
                </c:pt>
                <c:pt idx="7573">
                  <c:v>41543</c:v>
                </c:pt>
                <c:pt idx="7574">
                  <c:v>41544</c:v>
                </c:pt>
                <c:pt idx="7575">
                  <c:v>41545</c:v>
                </c:pt>
                <c:pt idx="7576">
                  <c:v>41546</c:v>
                </c:pt>
                <c:pt idx="7577">
                  <c:v>41547</c:v>
                </c:pt>
                <c:pt idx="7578">
                  <c:v>41548</c:v>
                </c:pt>
                <c:pt idx="7579">
                  <c:v>41549</c:v>
                </c:pt>
                <c:pt idx="7580">
                  <c:v>41550</c:v>
                </c:pt>
                <c:pt idx="7581">
                  <c:v>41551</c:v>
                </c:pt>
                <c:pt idx="7582">
                  <c:v>41552</c:v>
                </c:pt>
                <c:pt idx="7583">
                  <c:v>41553</c:v>
                </c:pt>
                <c:pt idx="7584">
                  <c:v>41554</c:v>
                </c:pt>
                <c:pt idx="7585">
                  <c:v>41555</c:v>
                </c:pt>
                <c:pt idx="7586">
                  <c:v>41556</c:v>
                </c:pt>
                <c:pt idx="7587">
                  <c:v>41557</c:v>
                </c:pt>
                <c:pt idx="7588">
                  <c:v>41558</c:v>
                </c:pt>
                <c:pt idx="7589">
                  <c:v>41559</c:v>
                </c:pt>
                <c:pt idx="7590">
                  <c:v>41560</c:v>
                </c:pt>
                <c:pt idx="7591">
                  <c:v>41561</c:v>
                </c:pt>
                <c:pt idx="7592">
                  <c:v>41562</c:v>
                </c:pt>
                <c:pt idx="7593">
                  <c:v>41563</c:v>
                </c:pt>
                <c:pt idx="7594">
                  <c:v>41564</c:v>
                </c:pt>
                <c:pt idx="7595">
                  <c:v>41565</c:v>
                </c:pt>
                <c:pt idx="7596">
                  <c:v>41566</c:v>
                </c:pt>
                <c:pt idx="7597">
                  <c:v>41567</c:v>
                </c:pt>
                <c:pt idx="7598">
                  <c:v>41568</c:v>
                </c:pt>
                <c:pt idx="7599">
                  <c:v>41569</c:v>
                </c:pt>
                <c:pt idx="7600">
                  <c:v>41570</c:v>
                </c:pt>
                <c:pt idx="7601">
                  <c:v>41571</c:v>
                </c:pt>
                <c:pt idx="7602">
                  <c:v>41572</c:v>
                </c:pt>
                <c:pt idx="7603">
                  <c:v>41573</c:v>
                </c:pt>
                <c:pt idx="7604">
                  <c:v>41574</c:v>
                </c:pt>
                <c:pt idx="7605">
                  <c:v>41575</c:v>
                </c:pt>
                <c:pt idx="7606">
                  <c:v>41576</c:v>
                </c:pt>
                <c:pt idx="7607">
                  <c:v>41577</c:v>
                </c:pt>
                <c:pt idx="7608">
                  <c:v>41578</c:v>
                </c:pt>
                <c:pt idx="7609">
                  <c:v>41579</c:v>
                </c:pt>
                <c:pt idx="7610">
                  <c:v>41580</c:v>
                </c:pt>
                <c:pt idx="7611">
                  <c:v>41581</c:v>
                </c:pt>
                <c:pt idx="7612">
                  <c:v>41582</c:v>
                </c:pt>
                <c:pt idx="7613">
                  <c:v>41583</c:v>
                </c:pt>
                <c:pt idx="7614">
                  <c:v>41584</c:v>
                </c:pt>
                <c:pt idx="7615">
                  <c:v>41585</c:v>
                </c:pt>
                <c:pt idx="7616">
                  <c:v>41586</c:v>
                </c:pt>
                <c:pt idx="7617">
                  <c:v>41587</c:v>
                </c:pt>
                <c:pt idx="7618">
                  <c:v>41588</c:v>
                </c:pt>
                <c:pt idx="7619">
                  <c:v>41589</c:v>
                </c:pt>
                <c:pt idx="7620">
                  <c:v>41590</c:v>
                </c:pt>
                <c:pt idx="7621">
                  <c:v>41591</c:v>
                </c:pt>
                <c:pt idx="7622">
                  <c:v>41592</c:v>
                </c:pt>
                <c:pt idx="7623">
                  <c:v>41593</c:v>
                </c:pt>
                <c:pt idx="7624">
                  <c:v>41594</c:v>
                </c:pt>
                <c:pt idx="7625">
                  <c:v>41595</c:v>
                </c:pt>
                <c:pt idx="7626">
                  <c:v>41596</c:v>
                </c:pt>
                <c:pt idx="7627">
                  <c:v>41597</c:v>
                </c:pt>
                <c:pt idx="7628">
                  <c:v>41598</c:v>
                </c:pt>
                <c:pt idx="7629">
                  <c:v>41599</c:v>
                </c:pt>
                <c:pt idx="7630">
                  <c:v>41600</c:v>
                </c:pt>
                <c:pt idx="7631">
                  <c:v>41601</c:v>
                </c:pt>
                <c:pt idx="7632">
                  <c:v>41602</c:v>
                </c:pt>
                <c:pt idx="7633">
                  <c:v>41603</c:v>
                </c:pt>
                <c:pt idx="7634">
                  <c:v>41604</c:v>
                </c:pt>
                <c:pt idx="7635">
                  <c:v>41605</c:v>
                </c:pt>
                <c:pt idx="7636">
                  <c:v>41606</c:v>
                </c:pt>
                <c:pt idx="7637">
                  <c:v>41607</c:v>
                </c:pt>
                <c:pt idx="7638">
                  <c:v>41608</c:v>
                </c:pt>
                <c:pt idx="7639">
                  <c:v>41609</c:v>
                </c:pt>
                <c:pt idx="7640">
                  <c:v>41610</c:v>
                </c:pt>
                <c:pt idx="7641">
                  <c:v>41611</c:v>
                </c:pt>
                <c:pt idx="7642">
                  <c:v>41612</c:v>
                </c:pt>
                <c:pt idx="7643">
                  <c:v>41613</c:v>
                </c:pt>
                <c:pt idx="7644">
                  <c:v>41614</c:v>
                </c:pt>
                <c:pt idx="7645">
                  <c:v>41615</c:v>
                </c:pt>
                <c:pt idx="7646">
                  <c:v>41616</c:v>
                </c:pt>
                <c:pt idx="7647">
                  <c:v>41617</c:v>
                </c:pt>
                <c:pt idx="7648">
                  <c:v>41618</c:v>
                </c:pt>
                <c:pt idx="7649">
                  <c:v>41619</c:v>
                </c:pt>
                <c:pt idx="7650">
                  <c:v>41620</c:v>
                </c:pt>
                <c:pt idx="7651">
                  <c:v>41621</c:v>
                </c:pt>
                <c:pt idx="7652">
                  <c:v>41622</c:v>
                </c:pt>
                <c:pt idx="7653">
                  <c:v>41623</c:v>
                </c:pt>
                <c:pt idx="7654">
                  <c:v>41624</c:v>
                </c:pt>
                <c:pt idx="7655">
                  <c:v>41625</c:v>
                </c:pt>
                <c:pt idx="7656">
                  <c:v>41626</c:v>
                </c:pt>
                <c:pt idx="7657">
                  <c:v>41627</c:v>
                </c:pt>
                <c:pt idx="7658">
                  <c:v>41628</c:v>
                </c:pt>
                <c:pt idx="7659">
                  <c:v>41629</c:v>
                </c:pt>
                <c:pt idx="7660">
                  <c:v>41630</c:v>
                </c:pt>
                <c:pt idx="7661">
                  <c:v>41631</c:v>
                </c:pt>
                <c:pt idx="7662">
                  <c:v>41632</c:v>
                </c:pt>
                <c:pt idx="7663">
                  <c:v>41633</c:v>
                </c:pt>
                <c:pt idx="7664">
                  <c:v>41634</c:v>
                </c:pt>
                <c:pt idx="7665">
                  <c:v>41635</c:v>
                </c:pt>
                <c:pt idx="7666">
                  <c:v>41636</c:v>
                </c:pt>
                <c:pt idx="7667">
                  <c:v>41637</c:v>
                </c:pt>
                <c:pt idx="7668">
                  <c:v>41638</c:v>
                </c:pt>
                <c:pt idx="7669">
                  <c:v>41639</c:v>
                </c:pt>
                <c:pt idx="7670">
                  <c:v>41640</c:v>
                </c:pt>
                <c:pt idx="7671">
                  <c:v>41641</c:v>
                </c:pt>
                <c:pt idx="7672">
                  <c:v>41642</c:v>
                </c:pt>
                <c:pt idx="7673">
                  <c:v>41643</c:v>
                </c:pt>
                <c:pt idx="7674">
                  <c:v>41644</c:v>
                </c:pt>
                <c:pt idx="7675">
                  <c:v>41645</c:v>
                </c:pt>
                <c:pt idx="7676">
                  <c:v>41646</c:v>
                </c:pt>
                <c:pt idx="7677">
                  <c:v>41647</c:v>
                </c:pt>
                <c:pt idx="7678">
                  <c:v>41648</c:v>
                </c:pt>
                <c:pt idx="7679">
                  <c:v>41649</c:v>
                </c:pt>
                <c:pt idx="7680">
                  <c:v>41650</c:v>
                </c:pt>
                <c:pt idx="7681">
                  <c:v>41651</c:v>
                </c:pt>
                <c:pt idx="7682">
                  <c:v>41652</c:v>
                </c:pt>
                <c:pt idx="7683">
                  <c:v>41653</c:v>
                </c:pt>
                <c:pt idx="7684">
                  <c:v>41654</c:v>
                </c:pt>
                <c:pt idx="7685">
                  <c:v>41655</c:v>
                </c:pt>
                <c:pt idx="7686">
                  <c:v>41656</c:v>
                </c:pt>
                <c:pt idx="7687">
                  <c:v>41657</c:v>
                </c:pt>
                <c:pt idx="7688">
                  <c:v>41658</c:v>
                </c:pt>
                <c:pt idx="7689">
                  <c:v>41659</c:v>
                </c:pt>
                <c:pt idx="7690">
                  <c:v>41660</c:v>
                </c:pt>
                <c:pt idx="7691">
                  <c:v>41661</c:v>
                </c:pt>
                <c:pt idx="7692">
                  <c:v>41662</c:v>
                </c:pt>
                <c:pt idx="7693">
                  <c:v>41663</c:v>
                </c:pt>
                <c:pt idx="7694">
                  <c:v>41664</c:v>
                </c:pt>
                <c:pt idx="7695">
                  <c:v>41665</c:v>
                </c:pt>
                <c:pt idx="7696">
                  <c:v>41666</c:v>
                </c:pt>
                <c:pt idx="7697">
                  <c:v>41667</c:v>
                </c:pt>
                <c:pt idx="7698">
                  <c:v>41668</c:v>
                </c:pt>
                <c:pt idx="7699">
                  <c:v>41669</c:v>
                </c:pt>
                <c:pt idx="7700">
                  <c:v>41670</c:v>
                </c:pt>
                <c:pt idx="7701">
                  <c:v>41671</c:v>
                </c:pt>
                <c:pt idx="7702">
                  <c:v>41672</c:v>
                </c:pt>
                <c:pt idx="7703">
                  <c:v>41673</c:v>
                </c:pt>
                <c:pt idx="7704">
                  <c:v>41674</c:v>
                </c:pt>
                <c:pt idx="7705">
                  <c:v>41675</c:v>
                </c:pt>
                <c:pt idx="7706">
                  <c:v>41676</c:v>
                </c:pt>
                <c:pt idx="7707">
                  <c:v>41677</c:v>
                </c:pt>
                <c:pt idx="7708">
                  <c:v>41678</c:v>
                </c:pt>
                <c:pt idx="7709">
                  <c:v>41679</c:v>
                </c:pt>
                <c:pt idx="7710">
                  <c:v>41680</c:v>
                </c:pt>
                <c:pt idx="7711">
                  <c:v>41681</c:v>
                </c:pt>
                <c:pt idx="7712">
                  <c:v>41682</c:v>
                </c:pt>
                <c:pt idx="7713">
                  <c:v>41683</c:v>
                </c:pt>
                <c:pt idx="7714">
                  <c:v>41684</c:v>
                </c:pt>
                <c:pt idx="7715">
                  <c:v>41685</c:v>
                </c:pt>
                <c:pt idx="7716">
                  <c:v>41686</c:v>
                </c:pt>
                <c:pt idx="7717">
                  <c:v>41687</c:v>
                </c:pt>
                <c:pt idx="7718">
                  <c:v>41688</c:v>
                </c:pt>
                <c:pt idx="7719">
                  <c:v>41689</c:v>
                </c:pt>
                <c:pt idx="7720">
                  <c:v>41690</c:v>
                </c:pt>
                <c:pt idx="7721">
                  <c:v>41691</c:v>
                </c:pt>
                <c:pt idx="7722">
                  <c:v>41692</c:v>
                </c:pt>
                <c:pt idx="7723">
                  <c:v>41693</c:v>
                </c:pt>
                <c:pt idx="7724">
                  <c:v>41694</c:v>
                </c:pt>
                <c:pt idx="7725">
                  <c:v>41695</c:v>
                </c:pt>
                <c:pt idx="7726">
                  <c:v>41696</c:v>
                </c:pt>
                <c:pt idx="7727">
                  <c:v>41697</c:v>
                </c:pt>
                <c:pt idx="7728">
                  <c:v>41698</c:v>
                </c:pt>
                <c:pt idx="7729">
                  <c:v>41699</c:v>
                </c:pt>
                <c:pt idx="7730">
                  <c:v>41700</c:v>
                </c:pt>
                <c:pt idx="7731">
                  <c:v>41701</c:v>
                </c:pt>
                <c:pt idx="7732">
                  <c:v>41702</c:v>
                </c:pt>
                <c:pt idx="7733">
                  <c:v>41703</c:v>
                </c:pt>
                <c:pt idx="7734">
                  <c:v>41704</c:v>
                </c:pt>
                <c:pt idx="7735">
                  <c:v>41705</c:v>
                </c:pt>
                <c:pt idx="7736">
                  <c:v>41706</c:v>
                </c:pt>
                <c:pt idx="7737">
                  <c:v>41707</c:v>
                </c:pt>
                <c:pt idx="7738">
                  <c:v>41708</c:v>
                </c:pt>
                <c:pt idx="7739">
                  <c:v>41709</c:v>
                </c:pt>
                <c:pt idx="7740">
                  <c:v>41710</c:v>
                </c:pt>
                <c:pt idx="7741">
                  <c:v>41711</c:v>
                </c:pt>
                <c:pt idx="7742">
                  <c:v>41712</c:v>
                </c:pt>
                <c:pt idx="7743">
                  <c:v>41713</c:v>
                </c:pt>
                <c:pt idx="7744">
                  <c:v>41714</c:v>
                </c:pt>
                <c:pt idx="7745">
                  <c:v>41715</c:v>
                </c:pt>
                <c:pt idx="7746">
                  <c:v>41716</c:v>
                </c:pt>
                <c:pt idx="7747">
                  <c:v>41717</c:v>
                </c:pt>
                <c:pt idx="7748">
                  <c:v>41718</c:v>
                </c:pt>
                <c:pt idx="7749">
                  <c:v>41719</c:v>
                </c:pt>
                <c:pt idx="7750">
                  <c:v>41720</c:v>
                </c:pt>
                <c:pt idx="7751">
                  <c:v>41721</c:v>
                </c:pt>
                <c:pt idx="7752">
                  <c:v>41722</c:v>
                </c:pt>
                <c:pt idx="7753">
                  <c:v>41723</c:v>
                </c:pt>
                <c:pt idx="7754">
                  <c:v>41724</c:v>
                </c:pt>
                <c:pt idx="7755">
                  <c:v>41725</c:v>
                </c:pt>
                <c:pt idx="7756">
                  <c:v>41726</c:v>
                </c:pt>
                <c:pt idx="7757">
                  <c:v>41727</c:v>
                </c:pt>
                <c:pt idx="7758">
                  <c:v>41728</c:v>
                </c:pt>
                <c:pt idx="7759">
                  <c:v>41729</c:v>
                </c:pt>
                <c:pt idx="7760">
                  <c:v>41730</c:v>
                </c:pt>
                <c:pt idx="7761">
                  <c:v>41731</c:v>
                </c:pt>
                <c:pt idx="7762">
                  <c:v>41732</c:v>
                </c:pt>
                <c:pt idx="7763">
                  <c:v>41733</c:v>
                </c:pt>
                <c:pt idx="7764">
                  <c:v>41734</c:v>
                </c:pt>
                <c:pt idx="7765">
                  <c:v>41735</c:v>
                </c:pt>
                <c:pt idx="7766">
                  <c:v>41736</c:v>
                </c:pt>
                <c:pt idx="7767">
                  <c:v>41737</c:v>
                </c:pt>
                <c:pt idx="7768">
                  <c:v>41738</c:v>
                </c:pt>
                <c:pt idx="7769">
                  <c:v>41739</c:v>
                </c:pt>
                <c:pt idx="7770">
                  <c:v>41740</c:v>
                </c:pt>
                <c:pt idx="7771">
                  <c:v>41741</c:v>
                </c:pt>
                <c:pt idx="7772">
                  <c:v>41742</c:v>
                </c:pt>
                <c:pt idx="7773">
                  <c:v>41743</c:v>
                </c:pt>
                <c:pt idx="7774">
                  <c:v>41744</c:v>
                </c:pt>
                <c:pt idx="7775">
                  <c:v>41745</c:v>
                </c:pt>
                <c:pt idx="7776">
                  <c:v>41746</c:v>
                </c:pt>
                <c:pt idx="7777">
                  <c:v>41747</c:v>
                </c:pt>
                <c:pt idx="7778">
                  <c:v>41748</c:v>
                </c:pt>
                <c:pt idx="7779">
                  <c:v>41749</c:v>
                </c:pt>
                <c:pt idx="7780">
                  <c:v>41750</c:v>
                </c:pt>
                <c:pt idx="7781">
                  <c:v>41751</c:v>
                </c:pt>
                <c:pt idx="7782">
                  <c:v>41752</c:v>
                </c:pt>
                <c:pt idx="7783">
                  <c:v>41753</c:v>
                </c:pt>
                <c:pt idx="7784">
                  <c:v>41754</c:v>
                </c:pt>
                <c:pt idx="7785">
                  <c:v>41755</c:v>
                </c:pt>
                <c:pt idx="7786">
                  <c:v>41756</c:v>
                </c:pt>
                <c:pt idx="7787">
                  <c:v>41757</c:v>
                </c:pt>
                <c:pt idx="7788">
                  <c:v>41758</c:v>
                </c:pt>
                <c:pt idx="7789">
                  <c:v>41759</c:v>
                </c:pt>
                <c:pt idx="7790">
                  <c:v>41760</c:v>
                </c:pt>
                <c:pt idx="7791">
                  <c:v>41761</c:v>
                </c:pt>
                <c:pt idx="7792">
                  <c:v>41762</c:v>
                </c:pt>
                <c:pt idx="7793">
                  <c:v>41763</c:v>
                </c:pt>
                <c:pt idx="7794">
                  <c:v>41764</c:v>
                </c:pt>
                <c:pt idx="7795">
                  <c:v>41765</c:v>
                </c:pt>
                <c:pt idx="7796">
                  <c:v>41766</c:v>
                </c:pt>
                <c:pt idx="7797">
                  <c:v>41767</c:v>
                </c:pt>
                <c:pt idx="7798">
                  <c:v>41768</c:v>
                </c:pt>
                <c:pt idx="7799">
                  <c:v>41769</c:v>
                </c:pt>
                <c:pt idx="7800">
                  <c:v>41770</c:v>
                </c:pt>
                <c:pt idx="7801">
                  <c:v>41771</c:v>
                </c:pt>
                <c:pt idx="7802">
                  <c:v>41772</c:v>
                </c:pt>
                <c:pt idx="7803">
                  <c:v>41773</c:v>
                </c:pt>
                <c:pt idx="7804">
                  <c:v>41774</c:v>
                </c:pt>
                <c:pt idx="7805">
                  <c:v>41775</c:v>
                </c:pt>
                <c:pt idx="7806">
                  <c:v>41776</c:v>
                </c:pt>
                <c:pt idx="7807">
                  <c:v>41777</c:v>
                </c:pt>
                <c:pt idx="7808">
                  <c:v>41778</c:v>
                </c:pt>
                <c:pt idx="7809">
                  <c:v>41779</c:v>
                </c:pt>
                <c:pt idx="7810">
                  <c:v>41780</c:v>
                </c:pt>
                <c:pt idx="7811">
                  <c:v>41781</c:v>
                </c:pt>
                <c:pt idx="7812">
                  <c:v>41782</c:v>
                </c:pt>
                <c:pt idx="7813">
                  <c:v>41783</c:v>
                </c:pt>
                <c:pt idx="7814">
                  <c:v>41784</c:v>
                </c:pt>
                <c:pt idx="7815">
                  <c:v>41785</c:v>
                </c:pt>
                <c:pt idx="7816">
                  <c:v>41786</c:v>
                </c:pt>
                <c:pt idx="7817">
                  <c:v>41787</c:v>
                </c:pt>
                <c:pt idx="7818">
                  <c:v>41788</c:v>
                </c:pt>
                <c:pt idx="7819">
                  <c:v>41789</c:v>
                </c:pt>
                <c:pt idx="7820">
                  <c:v>41790</c:v>
                </c:pt>
                <c:pt idx="7821">
                  <c:v>41791</c:v>
                </c:pt>
                <c:pt idx="7822">
                  <c:v>41792</c:v>
                </c:pt>
                <c:pt idx="7823">
                  <c:v>41793</c:v>
                </c:pt>
                <c:pt idx="7824">
                  <c:v>41794</c:v>
                </c:pt>
                <c:pt idx="7825">
                  <c:v>41795</c:v>
                </c:pt>
                <c:pt idx="7826">
                  <c:v>41796</c:v>
                </c:pt>
                <c:pt idx="7827">
                  <c:v>41797</c:v>
                </c:pt>
                <c:pt idx="7828">
                  <c:v>41798</c:v>
                </c:pt>
                <c:pt idx="7829">
                  <c:v>41799</c:v>
                </c:pt>
                <c:pt idx="7830">
                  <c:v>41800</c:v>
                </c:pt>
                <c:pt idx="7831">
                  <c:v>41801</c:v>
                </c:pt>
                <c:pt idx="7832">
                  <c:v>41802</c:v>
                </c:pt>
                <c:pt idx="7833">
                  <c:v>41803</c:v>
                </c:pt>
                <c:pt idx="7834">
                  <c:v>41804</c:v>
                </c:pt>
                <c:pt idx="7835">
                  <c:v>41805</c:v>
                </c:pt>
                <c:pt idx="7836">
                  <c:v>41806</c:v>
                </c:pt>
                <c:pt idx="7837">
                  <c:v>41807</c:v>
                </c:pt>
                <c:pt idx="7838">
                  <c:v>41808</c:v>
                </c:pt>
                <c:pt idx="7839">
                  <c:v>41809</c:v>
                </c:pt>
                <c:pt idx="7840">
                  <c:v>41810</c:v>
                </c:pt>
                <c:pt idx="7841">
                  <c:v>41811</c:v>
                </c:pt>
                <c:pt idx="7842">
                  <c:v>41812</c:v>
                </c:pt>
                <c:pt idx="7843">
                  <c:v>41813</c:v>
                </c:pt>
                <c:pt idx="7844">
                  <c:v>41814</c:v>
                </c:pt>
                <c:pt idx="7845">
                  <c:v>41815</c:v>
                </c:pt>
                <c:pt idx="7846">
                  <c:v>41816</c:v>
                </c:pt>
                <c:pt idx="7847">
                  <c:v>41817</c:v>
                </c:pt>
                <c:pt idx="7848">
                  <c:v>41818</c:v>
                </c:pt>
                <c:pt idx="7849">
                  <c:v>41819</c:v>
                </c:pt>
                <c:pt idx="7850">
                  <c:v>41820</c:v>
                </c:pt>
                <c:pt idx="7851">
                  <c:v>41821</c:v>
                </c:pt>
                <c:pt idx="7852">
                  <c:v>41822</c:v>
                </c:pt>
                <c:pt idx="7853">
                  <c:v>41823</c:v>
                </c:pt>
                <c:pt idx="7854">
                  <c:v>41824</c:v>
                </c:pt>
                <c:pt idx="7855">
                  <c:v>41825</c:v>
                </c:pt>
                <c:pt idx="7856">
                  <c:v>41826</c:v>
                </c:pt>
                <c:pt idx="7857">
                  <c:v>41827</c:v>
                </c:pt>
                <c:pt idx="7858">
                  <c:v>41828</c:v>
                </c:pt>
                <c:pt idx="7859">
                  <c:v>41829</c:v>
                </c:pt>
                <c:pt idx="7860">
                  <c:v>41830</c:v>
                </c:pt>
                <c:pt idx="7861">
                  <c:v>41831</c:v>
                </c:pt>
                <c:pt idx="7862">
                  <c:v>41832</c:v>
                </c:pt>
                <c:pt idx="7863">
                  <c:v>41833</c:v>
                </c:pt>
                <c:pt idx="7864">
                  <c:v>41834</c:v>
                </c:pt>
                <c:pt idx="7865">
                  <c:v>41835</c:v>
                </c:pt>
                <c:pt idx="7866">
                  <c:v>41836</c:v>
                </c:pt>
                <c:pt idx="7867">
                  <c:v>41837</c:v>
                </c:pt>
                <c:pt idx="7868">
                  <c:v>41838</c:v>
                </c:pt>
                <c:pt idx="7869">
                  <c:v>41839</c:v>
                </c:pt>
                <c:pt idx="7870">
                  <c:v>41840</c:v>
                </c:pt>
                <c:pt idx="7871">
                  <c:v>41841</c:v>
                </c:pt>
                <c:pt idx="7872">
                  <c:v>41842</c:v>
                </c:pt>
                <c:pt idx="7873">
                  <c:v>41843</c:v>
                </c:pt>
                <c:pt idx="7874">
                  <c:v>41844</c:v>
                </c:pt>
                <c:pt idx="7875">
                  <c:v>41845</c:v>
                </c:pt>
                <c:pt idx="7876">
                  <c:v>41846</c:v>
                </c:pt>
                <c:pt idx="7877">
                  <c:v>41847</c:v>
                </c:pt>
                <c:pt idx="7878">
                  <c:v>41848</c:v>
                </c:pt>
                <c:pt idx="7879">
                  <c:v>41849</c:v>
                </c:pt>
                <c:pt idx="7880">
                  <c:v>41850</c:v>
                </c:pt>
                <c:pt idx="7881">
                  <c:v>41851</c:v>
                </c:pt>
                <c:pt idx="7882">
                  <c:v>41852</c:v>
                </c:pt>
                <c:pt idx="7883">
                  <c:v>41853</c:v>
                </c:pt>
                <c:pt idx="7884">
                  <c:v>41854</c:v>
                </c:pt>
                <c:pt idx="7885">
                  <c:v>41855</c:v>
                </c:pt>
                <c:pt idx="7886">
                  <c:v>41856</c:v>
                </c:pt>
                <c:pt idx="7887">
                  <c:v>41857</c:v>
                </c:pt>
                <c:pt idx="7888">
                  <c:v>41858</c:v>
                </c:pt>
                <c:pt idx="7889">
                  <c:v>41859</c:v>
                </c:pt>
                <c:pt idx="7890">
                  <c:v>41860</c:v>
                </c:pt>
                <c:pt idx="7891">
                  <c:v>41861</c:v>
                </c:pt>
                <c:pt idx="7892">
                  <c:v>41862</c:v>
                </c:pt>
                <c:pt idx="7893">
                  <c:v>41863</c:v>
                </c:pt>
                <c:pt idx="7894">
                  <c:v>41864</c:v>
                </c:pt>
                <c:pt idx="7895">
                  <c:v>41865</c:v>
                </c:pt>
                <c:pt idx="7896">
                  <c:v>41866</c:v>
                </c:pt>
                <c:pt idx="7897">
                  <c:v>41867</c:v>
                </c:pt>
                <c:pt idx="7898">
                  <c:v>41868</c:v>
                </c:pt>
                <c:pt idx="7899">
                  <c:v>41869</c:v>
                </c:pt>
                <c:pt idx="7900">
                  <c:v>41870</c:v>
                </c:pt>
                <c:pt idx="7901">
                  <c:v>41871</c:v>
                </c:pt>
                <c:pt idx="7902">
                  <c:v>41872</c:v>
                </c:pt>
                <c:pt idx="7903">
                  <c:v>41873</c:v>
                </c:pt>
                <c:pt idx="7904">
                  <c:v>41874</c:v>
                </c:pt>
                <c:pt idx="7905">
                  <c:v>41875</c:v>
                </c:pt>
                <c:pt idx="7906">
                  <c:v>41876</c:v>
                </c:pt>
                <c:pt idx="7907">
                  <c:v>41877</c:v>
                </c:pt>
                <c:pt idx="7908">
                  <c:v>41878</c:v>
                </c:pt>
                <c:pt idx="7909">
                  <c:v>41879</c:v>
                </c:pt>
                <c:pt idx="7910">
                  <c:v>41880</c:v>
                </c:pt>
                <c:pt idx="7911">
                  <c:v>41881</c:v>
                </c:pt>
                <c:pt idx="7912">
                  <c:v>41882</c:v>
                </c:pt>
                <c:pt idx="7913">
                  <c:v>41883</c:v>
                </c:pt>
                <c:pt idx="7914">
                  <c:v>41884</c:v>
                </c:pt>
                <c:pt idx="7915">
                  <c:v>41885</c:v>
                </c:pt>
                <c:pt idx="7916">
                  <c:v>41886</c:v>
                </c:pt>
                <c:pt idx="7917">
                  <c:v>41887</c:v>
                </c:pt>
                <c:pt idx="7918">
                  <c:v>41888</c:v>
                </c:pt>
                <c:pt idx="7919">
                  <c:v>41889</c:v>
                </c:pt>
                <c:pt idx="7920">
                  <c:v>41890</c:v>
                </c:pt>
                <c:pt idx="7921">
                  <c:v>41891</c:v>
                </c:pt>
                <c:pt idx="7922">
                  <c:v>41892</c:v>
                </c:pt>
                <c:pt idx="7923">
                  <c:v>41893</c:v>
                </c:pt>
                <c:pt idx="7924">
                  <c:v>41894</c:v>
                </c:pt>
                <c:pt idx="7925">
                  <c:v>41895</c:v>
                </c:pt>
                <c:pt idx="7926">
                  <c:v>41896</c:v>
                </c:pt>
                <c:pt idx="7927">
                  <c:v>41897</c:v>
                </c:pt>
                <c:pt idx="7928">
                  <c:v>41898</c:v>
                </c:pt>
                <c:pt idx="7929">
                  <c:v>41899</c:v>
                </c:pt>
                <c:pt idx="7930">
                  <c:v>41900</c:v>
                </c:pt>
                <c:pt idx="7931">
                  <c:v>41901</c:v>
                </c:pt>
                <c:pt idx="7932">
                  <c:v>41902</c:v>
                </c:pt>
                <c:pt idx="7933">
                  <c:v>41903</c:v>
                </c:pt>
                <c:pt idx="7934">
                  <c:v>41904</c:v>
                </c:pt>
                <c:pt idx="7935">
                  <c:v>41905</c:v>
                </c:pt>
                <c:pt idx="7936">
                  <c:v>41906</c:v>
                </c:pt>
                <c:pt idx="7937">
                  <c:v>41907</c:v>
                </c:pt>
                <c:pt idx="7938">
                  <c:v>41908</c:v>
                </c:pt>
                <c:pt idx="7939">
                  <c:v>41909</c:v>
                </c:pt>
                <c:pt idx="7940">
                  <c:v>41910</c:v>
                </c:pt>
                <c:pt idx="7941">
                  <c:v>41911</c:v>
                </c:pt>
                <c:pt idx="7942">
                  <c:v>41912</c:v>
                </c:pt>
                <c:pt idx="7943">
                  <c:v>41913</c:v>
                </c:pt>
                <c:pt idx="7944">
                  <c:v>41914</c:v>
                </c:pt>
                <c:pt idx="7945">
                  <c:v>41915</c:v>
                </c:pt>
                <c:pt idx="7946">
                  <c:v>41916</c:v>
                </c:pt>
                <c:pt idx="7947">
                  <c:v>41917</c:v>
                </c:pt>
                <c:pt idx="7948">
                  <c:v>41918</c:v>
                </c:pt>
                <c:pt idx="7949">
                  <c:v>41919</c:v>
                </c:pt>
                <c:pt idx="7950">
                  <c:v>41920</c:v>
                </c:pt>
                <c:pt idx="7951">
                  <c:v>41921</c:v>
                </c:pt>
                <c:pt idx="7952">
                  <c:v>41922</c:v>
                </c:pt>
                <c:pt idx="7953">
                  <c:v>41923</c:v>
                </c:pt>
                <c:pt idx="7954">
                  <c:v>41924</c:v>
                </c:pt>
                <c:pt idx="7955">
                  <c:v>41925</c:v>
                </c:pt>
                <c:pt idx="7956">
                  <c:v>41926</c:v>
                </c:pt>
                <c:pt idx="7957">
                  <c:v>41927</c:v>
                </c:pt>
                <c:pt idx="7958">
                  <c:v>41928</c:v>
                </c:pt>
                <c:pt idx="7959">
                  <c:v>41929</c:v>
                </c:pt>
                <c:pt idx="7960">
                  <c:v>41930</c:v>
                </c:pt>
                <c:pt idx="7961">
                  <c:v>41931</c:v>
                </c:pt>
                <c:pt idx="7962">
                  <c:v>41932</c:v>
                </c:pt>
                <c:pt idx="7963">
                  <c:v>41933</c:v>
                </c:pt>
                <c:pt idx="7964">
                  <c:v>41934</c:v>
                </c:pt>
                <c:pt idx="7965">
                  <c:v>41935</c:v>
                </c:pt>
                <c:pt idx="7966">
                  <c:v>41936</c:v>
                </c:pt>
                <c:pt idx="7967">
                  <c:v>41937</c:v>
                </c:pt>
                <c:pt idx="7968">
                  <c:v>41938</c:v>
                </c:pt>
                <c:pt idx="7969">
                  <c:v>41939</c:v>
                </c:pt>
                <c:pt idx="7970">
                  <c:v>41940</c:v>
                </c:pt>
                <c:pt idx="7971">
                  <c:v>41941</c:v>
                </c:pt>
                <c:pt idx="7972">
                  <c:v>41942</c:v>
                </c:pt>
                <c:pt idx="7973">
                  <c:v>41943</c:v>
                </c:pt>
                <c:pt idx="7974">
                  <c:v>41944</c:v>
                </c:pt>
                <c:pt idx="7975">
                  <c:v>41945</c:v>
                </c:pt>
                <c:pt idx="7976">
                  <c:v>41946</c:v>
                </c:pt>
                <c:pt idx="7977">
                  <c:v>41947</c:v>
                </c:pt>
                <c:pt idx="7978">
                  <c:v>41948</c:v>
                </c:pt>
                <c:pt idx="7979">
                  <c:v>41949</c:v>
                </c:pt>
                <c:pt idx="7980">
                  <c:v>41950</c:v>
                </c:pt>
                <c:pt idx="7981">
                  <c:v>41951</c:v>
                </c:pt>
                <c:pt idx="7982">
                  <c:v>41952</c:v>
                </c:pt>
                <c:pt idx="7983">
                  <c:v>41953</c:v>
                </c:pt>
                <c:pt idx="7984">
                  <c:v>41954</c:v>
                </c:pt>
                <c:pt idx="7985">
                  <c:v>41955</c:v>
                </c:pt>
                <c:pt idx="7986">
                  <c:v>41956</c:v>
                </c:pt>
                <c:pt idx="7987">
                  <c:v>41957</c:v>
                </c:pt>
                <c:pt idx="7988">
                  <c:v>41958</c:v>
                </c:pt>
                <c:pt idx="7989">
                  <c:v>41959</c:v>
                </c:pt>
                <c:pt idx="7990">
                  <c:v>41960</c:v>
                </c:pt>
                <c:pt idx="7991">
                  <c:v>41961</c:v>
                </c:pt>
                <c:pt idx="7992">
                  <c:v>41962</c:v>
                </c:pt>
                <c:pt idx="7993">
                  <c:v>41963</c:v>
                </c:pt>
                <c:pt idx="7994">
                  <c:v>41964</c:v>
                </c:pt>
                <c:pt idx="7995">
                  <c:v>41965</c:v>
                </c:pt>
                <c:pt idx="7996">
                  <c:v>41966</c:v>
                </c:pt>
                <c:pt idx="7997">
                  <c:v>41967</c:v>
                </c:pt>
                <c:pt idx="7998">
                  <c:v>41968</c:v>
                </c:pt>
                <c:pt idx="7999">
                  <c:v>41969</c:v>
                </c:pt>
                <c:pt idx="8000">
                  <c:v>41970</c:v>
                </c:pt>
                <c:pt idx="8001">
                  <c:v>41971</c:v>
                </c:pt>
                <c:pt idx="8002">
                  <c:v>41972</c:v>
                </c:pt>
                <c:pt idx="8003">
                  <c:v>41973</c:v>
                </c:pt>
                <c:pt idx="8004">
                  <c:v>41974</c:v>
                </c:pt>
                <c:pt idx="8005">
                  <c:v>41975</c:v>
                </c:pt>
                <c:pt idx="8006">
                  <c:v>41976</c:v>
                </c:pt>
                <c:pt idx="8007">
                  <c:v>41977</c:v>
                </c:pt>
                <c:pt idx="8008">
                  <c:v>41978</c:v>
                </c:pt>
                <c:pt idx="8009">
                  <c:v>41979</c:v>
                </c:pt>
                <c:pt idx="8010">
                  <c:v>41980</c:v>
                </c:pt>
                <c:pt idx="8011">
                  <c:v>41981</c:v>
                </c:pt>
                <c:pt idx="8012">
                  <c:v>41982</c:v>
                </c:pt>
                <c:pt idx="8013">
                  <c:v>41983</c:v>
                </c:pt>
                <c:pt idx="8014">
                  <c:v>41984</c:v>
                </c:pt>
                <c:pt idx="8015">
                  <c:v>41985</c:v>
                </c:pt>
                <c:pt idx="8016">
                  <c:v>41986</c:v>
                </c:pt>
                <c:pt idx="8017">
                  <c:v>41987</c:v>
                </c:pt>
                <c:pt idx="8018">
                  <c:v>41988</c:v>
                </c:pt>
                <c:pt idx="8019">
                  <c:v>41989</c:v>
                </c:pt>
                <c:pt idx="8020">
                  <c:v>41990</c:v>
                </c:pt>
                <c:pt idx="8021">
                  <c:v>41991</c:v>
                </c:pt>
                <c:pt idx="8022">
                  <c:v>41992</c:v>
                </c:pt>
                <c:pt idx="8023">
                  <c:v>41993</c:v>
                </c:pt>
                <c:pt idx="8024">
                  <c:v>41994</c:v>
                </c:pt>
                <c:pt idx="8025">
                  <c:v>41995</c:v>
                </c:pt>
                <c:pt idx="8026">
                  <c:v>41996</c:v>
                </c:pt>
                <c:pt idx="8027">
                  <c:v>41997</c:v>
                </c:pt>
                <c:pt idx="8028">
                  <c:v>41998</c:v>
                </c:pt>
                <c:pt idx="8029">
                  <c:v>41999</c:v>
                </c:pt>
                <c:pt idx="8030">
                  <c:v>42000</c:v>
                </c:pt>
                <c:pt idx="8031">
                  <c:v>42001</c:v>
                </c:pt>
                <c:pt idx="8032">
                  <c:v>42002</c:v>
                </c:pt>
                <c:pt idx="8033">
                  <c:v>42003</c:v>
                </c:pt>
                <c:pt idx="8034">
                  <c:v>42004</c:v>
                </c:pt>
                <c:pt idx="8035">
                  <c:v>42005</c:v>
                </c:pt>
                <c:pt idx="8036">
                  <c:v>42006</c:v>
                </c:pt>
                <c:pt idx="8037">
                  <c:v>42007</c:v>
                </c:pt>
                <c:pt idx="8038">
                  <c:v>42008</c:v>
                </c:pt>
                <c:pt idx="8039">
                  <c:v>42009</c:v>
                </c:pt>
                <c:pt idx="8040">
                  <c:v>42010</c:v>
                </c:pt>
                <c:pt idx="8041">
                  <c:v>42011</c:v>
                </c:pt>
                <c:pt idx="8042">
                  <c:v>42012</c:v>
                </c:pt>
                <c:pt idx="8043">
                  <c:v>42013</c:v>
                </c:pt>
                <c:pt idx="8044">
                  <c:v>42014</c:v>
                </c:pt>
                <c:pt idx="8045">
                  <c:v>42015</c:v>
                </c:pt>
                <c:pt idx="8046">
                  <c:v>42016</c:v>
                </c:pt>
                <c:pt idx="8047">
                  <c:v>42017</c:v>
                </c:pt>
                <c:pt idx="8048">
                  <c:v>42018</c:v>
                </c:pt>
                <c:pt idx="8049">
                  <c:v>42019</c:v>
                </c:pt>
                <c:pt idx="8050">
                  <c:v>42020</c:v>
                </c:pt>
                <c:pt idx="8051">
                  <c:v>42021</c:v>
                </c:pt>
                <c:pt idx="8052">
                  <c:v>42022</c:v>
                </c:pt>
                <c:pt idx="8053">
                  <c:v>42023</c:v>
                </c:pt>
                <c:pt idx="8054">
                  <c:v>42024</c:v>
                </c:pt>
                <c:pt idx="8055">
                  <c:v>42025</c:v>
                </c:pt>
                <c:pt idx="8056">
                  <c:v>42026</c:v>
                </c:pt>
                <c:pt idx="8057">
                  <c:v>42027</c:v>
                </c:pt>
                <c:pt idx="8058">
                  <c:v>42028</c:v>
                </c:pt>
                <c:pt idx="8059">
                  <c:v>42029</c:v>
                </c:pt>
                <c:pt idx="8060">
                  <c:v>42030</c:v>
                </c:pt>
                <c:pt idx="8061">
                  <c:v>42031</c:v>
                </c:pt>
                <c:pt idx="8062">
                  <c:v>42032</c:v>
                </c:pt>
                <c:pt idx="8063">
                  <c:v>42033</c:v>
                </c:pt>
                <c:pt idx="8064">
                  <c:v>42034</c:v>
                </c:pt>
                <c:pt idx="8065">
                  <c:v>42035</c:v>
                </c:pt>
                <c:pt idx="8066">
                  <c:v>42036</c:v>
                </c:pt>
                <c:pt idx="8067">
                  <c:v>42037</c:v>
                </c:pt>
                <c:pt idx="8068">
                  <c:v>42038</c:v>
                </c:pt>
                <c:pt idx="8069">
                  <c:v>42039</c:v>
                </c:pt>
                <c:pt idx="8070">
                  <c:v>42040</c:v>
                </c:pt>
                <c:pt idx="8071">
                  <c:v>42041</c:v>
                </c:pt>
                <c:pt idx="8072">
                  <c:v>42042</c:v>
                </c:pt>
                <c:pt idx="8073">
                  <c:v>42043</c:v>
                </c:pt>
                <c:pt idx="8074">
                  <c:v>42044</c:v>
                </c:pt>
                <c:pt idx="8075">
                  <c:v>42045</c:v>
                </c:pt>
                <c:pt idx="8076">
                  <c:v>42046</c:v>
                </c:pt>
                <c:pt idx="8077">
                  <c:v>42047</c:v>
                </c:pt>
                <c:pt idx="8078">
                  <c:v>42048</c:v>
                </c:pt>
                <c:pt idx="8079">
                  <c:v>42049</c:v>
                </c:pt>
                <c:pt idx="8080">
                  <c:v>42050</c:v>
                </c:pt>
                <c:pt idx="8081">
                  <c:v>42051</c:v>
                </c:pt>
                <c:pt idx="8082">
                  <c:v>42052</c:v>
                </c:pt>
                <c:pt idx="8083">
                  <c:v>42053</c:v>
                </c:pt>
                <c:pt idx="8084">
                  <c:v>42054</c:v>
                </c:pt>
                <c:pt idx="8085">
                  <c:v>42055</c:v>
                </c:pt>
                <c:pt idx="8086">
                  <c:v>42056</c:v>
                </c:pt>
                <c:pt idx="8087">
                  <c:v>42057</c:v>
                </c:pt>
                <c:pt idx="8088">
                  <c:v>42058</c:v>
                </c:pt>
                <c:pt idx="8089">
                  <c:v>42059</c:v>
                </c:pt>
                <c:pt idx="8090">
                  <c:v>42060</c:v>
                </c:pt>
                <c:pt idx="8091">
                  <c:v>42061</c:v>
                </c:pt>
                <c:pt idx="8092">
                  <c:v>42062</c:v>
                </c:pt>
                <c:pt idx="8093">
                  <c:v>42063</c:v>
                </c:pt>
                <c:pt idx="8094">
                  <c:v>42064</c:v>
                </c:pt>
                <c:pt idx="8095">
                  <c:v>42065</c:v>
                </c:pt>
                <c:pt idx="8096">
                  <c:v>42066</c:v>
                </c:pt>
                <c:pt idx="8097">
                  <c:v>42067</c:v>
                </c:pt>
                <c:pt idx="8098">
                  <c:v>42068</c:v>
                </c:pt>
                <c:pt idx="8099">
                  <c:v>42069</c:v>
                </c:pt>
                <c:pt idx="8100">
                  <c:v>42070</c:v>
                </c:pt>
                <c:pt idx="8101">
                  <c:v>42071</c:v>
                </c:pt>
                <c:pt idx="8102">
                  <c:v>42072</c:v>
                </c:pt>
                <c:pt idx="8103">
                  <c:v>42073</c:v>
                </c:pt>
                <c:pt idx="8104">
                  <c:v>42074</c:v>
                </c:pt>
                <c:pt idx="8105">
                  <c:v>42075</c:v>
                </c:pt>
                <c:pt idx="8106">
                  <c:v>42076</c:v>
                </c:pt>
                <c:pt idx="8107">
                  <c:v>42077</c:v>
                </c:pt>
                <c:pt idx="8108">
                  <c:v>42078</c:v>
                </c:pt>
                <c:pt idx="8109">
                  <c:v>42079</c:v>
                </c:pt>
                <c:pt idx="8110">
                  <c:v>42080</c:v>
                </c:pt>
                <c:pt idx="8111">
                  <c:v>42081</c:v>
                </c:pt>
                <c:pt idx="8112">
                  <c:v>42082</c:v>
                </c:pt>
                <c:pt idx="8113">
                  <c:v>42083</c:v>
                </c:pt>
                <c:pt idx="8114">
                  <c:v>42084</c:v>
                </c:pt>
                <c:pt idx="8115">
                  <c:v>42085</c:v>
                </c:pt>
                <c:pt idx="8116">
                  <c:v>42086</c:v>
                </c:pt>
                <c:pt idx="8117">
                  <c:v>42087</c:v>
                </c:pt>
                <c:pt idx="8118">
                  <c:v>42088</c:v>
                </c:pt>
                <c:pt idx="8119">
                  <c:v>42089</c:v>
                </c:pt>
                <c:pt idx="8120">
                  <c:v>42090</c:v>
                </c:pt>
                <c:pt idx="8121">
                  <c:v>42091</c:v>
                </c:pt>
                <c:pt idx="8122">
                  <c:v>42092</c:v>
                </c:pt>
                <c:pt idx="8123">
                  <c:v>42093</c:v>
                </c:pt>
                <c:pt idx="8124">
                  <c:v>42094</c:v>
                </c:pt>
                <c:pt idx="8125">
                  <c:v>42095</c:v>
                </c:pt>
                <c:pt idx="8126">
                  <c:v>42096</c:v>
                </c:pt>
                <c:pt idx="8127">
                  <c:v>42097</c:v>
                </c:pt>
                <c:pt idx="8128">
                  <c:v>42098</c:v>
                </c:pt>
                <c:pt idx="8129">
                  <c:v>42099</c:v>
                </c:pt>
                <c:pt idx="8130">
                  <c:v>42100</c:v>
                </c:pt>
                <c:pt idx="8131">
                  <c:v>42101</c:v>
                </c:pt>
                <c:pt idx="8132">
                  <c:v>42102</c:v>
                </c:pt>
                <c:pt idx="8133">
                  <c:v>42103</c:v>
                </c:pt>
                <c:pt idx="8134">
                  <c:v>42104</c:v>
                </c:pt>
                <c:pt idx="8135">
                  <c:v>42105</c:v>
                </c:pt>
                <c:pt idx="8136">
                  <c:v>42106</c:v>
                </c:pt>
                <c:pt idx="8137">
                  <c:v>42107</c:v>
                </c:pt>
                <c:pt idx="8138">
                  <c:v>42108</c:v>
                </c:pt>
                <c:pt idx="8139">
                  <c:v>42109</c:v>
                </c:pt>
                <c:pt idx="8140">
                  <c:v>42110</c:v>
                </c:pt>
                <c:pt idx="8141">
                  <c:v>42111</c:v>
                </c:pt>
                <c:pt idx="8142">
                  <c:v>42112</c:v>
                </c:pt>
                <c:pt idx="8143">
                  <c:v>42113</c:v>
                </c:pt>
                <c:pt idx="8144">
                  <c:v>42114</c:v>
                </c:pt>
                <c:pt idx="8145">
                  <c:v>42115</c:v>
                </c:pt>
                <c:pt idx="8146">
                  <c:v>42116</c:v>
                </c:pt>
                <c:pt idx="8147">
                  <c:v>42117</c:v>
                </c:pt>
                <c:pt idx="8148">
                  <c:v>42118</c:v>
                </c:pt>
                <c:pt idx="8149">
                  <c:v>42119</c:v>
                </c:pt>
                <c:pt idx="8150">
                  <c:v>42120</c:v>
                </c:pt>
                <c:pt idx="8151">
                  <c:v>42121</c:v>
                </c:pt>
                <c:pt idx="8152">
                  <c:v>42122</c:v>
                </c:pt>
                <c:pt idx="8153">
                  <c:v>42123</c:v>
                </c:pt>
                <c:pt idx="8154">
                  <c:v>42124</c:v>
                </c:pt>
                <c:pt idx="8155">
                  <c:v>42125</c:v>
                </c:pt>
                <c:pt idx="8156">
                  <c:v>42126</c:v>
                </c:pt>
                <c:pt idx="8157">
                  <c:v>42127</c:v>
                </c:pt>
                <c:pt idx="8158">
                  <c:v>42128</c:v>
                </c:pt>
                <c:pt idx="8159">
                  <c:v>42129</c:v>
                </c:pt>
                <c:pt idx="8160">
                  <c:v>42130</c:v>
                </c:pt>
                <c:pt idx="8161">
                  <c:v>42131</c:v>
                </c:pt>
                <c:pt idx="8162">
                  <c:v>42132</c:v>
                </c:pt>
                <c:pt idx="8163">
                  <c:v>42133</c:v>
                </c:pt>
                <c:pt idx="8164">
                  <c:v>42134</c:v>
                </c:pt>
                <c:pt idx="8165">
                  <c:v>42135</c:v>
                </c:pt>
                <c:pt idx="8166">
                  <c:v>42136</c:v>
                </c:pt>
                <c:pt idx="8167">
                  <c:v>42137</c:v>
                </c:pt>
                <c:pt idx="8168">
                  <c:v>42138</c:v>
                </c:pt>
                <c:pt idx="8169">
                  <c:v>42139</c:v>
                </c:pt>
                <c:pt idx="8170">
                  <c:v>42140</c:v>
                </c:pt>
                <c:pt idx="8171">
                  <c:v>42141</c:v>
                </c:pt>
                <c:pt idx="8172">
                  <c:v>42142</c:v>
                </c:pt>
                <c:pt idx="8173">
                  <c:v>42143</c:v>
                </c:pt>
                <c:pt idx="8174">
                  <c:v>42144</c:v>
                </c:pt>
                <c:pt idx="8175">
                  <c:v>42145</c:v>
                </c:pt>
                <c:pt idx="8176">
                  <c:v>42146</c:v>
                </c:pt>
                <c:pt idx="8177">
                  <c:v>42147</c:v>
                </c:pt>
                <c:pt idx="8178">
                  <c:v>42148</c:v>
                </c:pt>
                <c:pt idx="8179">
                  <c:v>42149</c:v>
                </c:pt>
                <c:pt idx="8180">
                  <c:v>42150</c:v>
                </c:pt>
                <c:pt idx="8181">
                  <c:v>42151</c:v>
                </c:pt>
                <c:pt idx="8182">
                  <c:v>42152</c:v>
                </c:pt>
                <c:pt idx="8183">
                  <c:v>42153</c:v>
                </c:pt>
                <c:pt idx="8184">
                  <c:v>42154</c:v>
                </c:pt>
                <c:pt idx="8185">
                  <c:v>42155</c:v>
                </c:pt>
                <c:pt idx="8186">
                  <c:v>42156</c:v>
                </c:pt>
                <c:pt idx="8187">
                  <c:v>42157</c:v>
                </c:pt>
                <c:pt idx="8188">
                  <c:v>42158</c:v>
                </c:pt>
                <c:pt idx="8189">
                  <c:v>42159</c:v>
                </c:pt>
                <c:pt idx="8190">
                  <c:v>42160</c:v>
                </c:pt>
                <c:pt idx="8191">
                  <c:v>42161</c:v>
                </c:pt>
                <c:pt idx="8192">
                  <c:v>42162</c:v>
                </c:pt>
                <c:pt idx="8193">
                  <c:v>42163</c:v>
                </c:pt>
                <c:pt idx="8194">
                  <c:v>42164</c:v>
                </c:pt>
                <c:pt idx="8195">
                  <c:v>42165</c:v>
                </c:pt>
                <c:pt idx="8196">
                  <c:v>42166</c:v>
                </c:pt>
                <c:pt idx="8197">
                  <c:v>42167</c:v>
                </c:pt>
                <c:pt idx="8198">
                  <c:v>42168</c:v>
                </c:pt>
                <c:pt idx="8199">
                  <c:v>42169</c:v>
                </c:pt>
                <c:pt idx="8200">
                  <c:v>42170</c:v>
                </c:pt>
                <c:pt idx="8201">
                  <c:v>42171</c:v>
                </c:pt>
                <c:pt idx="8202">
                  <c:v>42172</c:v>
                </c:pt>
                <c:pt idx="8203">
                  <c:v>42173</c:v>
                </c:pt>
                <c:pt idx="8204">
                  <c:v>42174</c:v>
                </c:pt>
                <c:pt idx="8205">
                  <c:v>42175</c:v>
                </c:pt>
                <c:pt idx="8206">
                  <c:v>42176</c:v>
                </c:pt>
                <c:pt idx="8207">
                  <c:v>42177</c:v>
                </c:pt>
                <c:pt idx="8208">
                  <c:v>42178</c:v>
                </c:pt>
                <c:pt idx="8209">
                  <c:v>42179</c:v>
                </c:pt>
                <c:pt idx="8210">
                  <c:v>42180</c:v>
                </c:pt>
                <c:pt idx="8211">
                  <c:v>42181</c:v>
                </c:pt>
                <c:pt idx="8212">
                  <c:v>42182</c:v>
                </c:pt>
                <c:pt idx="8213">
                  <c:v>42183</c:v>
                </c:pt>
                <c:pt idx="8214">
                  <c:v>42184</c:v>
                </c:pt>
                <c:pt idx="8215">
                  <c:v>42185</c:v>
                </c:pt>
                <c:pt idx="8216">
                  <c:v>42186</c:v>
                </c:pt>
                <c:pt idx="8217">
                  <c:v>42187</c:v>
                </c:pt>
                <c:pt idx="8218">
                  <c:v>42188</c:v>
                </c:pt>
                <c:pt idx="8219">
                  <c:v>42189</c:v>
                </c:pt>
                <c:pt idx="8220">
                  <c:v>42190</c:v>
                </c:pt>
                <c:pt idx="8221">
                  <c:v>42191</c:v>
                </c:pt>
                <c:pt idx="8222">
                  <c:v>42192</c:v>
                </c:pt>
                <c:pt idx="8223">
                  <c:v>42193</c:v>
                </c:pt>
                <c:pt idx="8224">
                  <c:v>42194</c:v>
                </c:pt>
                <c:pt idx="8225">
                  <c:v>42195</c:v>
                </c:pt>
                <c:pt idx="8226">
                  <c:v>42196</c:v>
                </c:pt>
                <c:pt idx="8227">
                  <c:v>42197</c:v>
                </c:pt>
                <c:pt idx="8228">
                  <c:v>42198</c:v>
                </c:pt>
                <c:pt idx="8229">
                  <c:v>42199</c:v>
                </c:pt>
                <c:pt idx="8230">
                  <c:v>42200</c:v>
                </c:pt>
                <c:pt idx="8231">
                  <c:v>42201</c:v>
                </c:pt>
                <c:pt idx="8232">
                  <c:v>42202</c:v>
                </c:pt>
                <c:pt idx="8233">
                  <c:v>42203</c:v>
                </c:pt>
                <c:pt idx="8234">
                  <c:v>42204</c:v>
                </c:pt>
                <c:pt idx="8235">
                  <c:v>42205</c:v>
                </c:pt>
                <c:pt idx="8236">
                  <c:v>42206</c:v>
                </c:pt>
                <c:pt idx="8237">
                  <c:v>42207</c:v>
                </c:pt>
                <c:pt idx="8238">
                  <c:v>42208</c:v>
                </c:pt>
                <c:pt idx="8239">
                  <c:v>42209</c:v>
                </c:pt>
                <c:pt idx="8240">
                  <c:v>42210</c:v>
                </c:pt>
                <c:pt idx="8241">
                  <c:v>42211</c:v>
                </c:pt>
                <c:pt idx="8242">
                  <c:v>42212</c:v>
                </c:pt>
                <c:pt idx="8243">
                  <c:v>42213</c:v>
                </c:pt>
                <c:pt idx="8244">
                  <c:v>42214</c:v>
                </c:pt>
                <c:pt idx="8245">
                  <c:v>42215</c:v>
                </c:pt>
                <c:pt idx="8246">
                  <c:v>42216</c:v>
                </c:pt>
                <c:pt idx="8247">
                  <c:v>42217</c:v>
                </c:pt>
                <c:pt idx="8248">
                  <c:v>42218</c:v>
                </c:pt>
                <c:pt idx="8249">
                  <c:v>42219</c:v>
                </c:pt>
                <c:pt idx="8250">
                  <c:v>42220</c:v>
                </c:pt>
                <c:pt idx="8251">
                  <c:v>42221</c:v>
                </c:pt>
                <c:pt idx="8252">
                  <c:v>42222</c:v>
                </c:pt>
                <c:pt idx="8253">
                  <c:v>42223</c:v>
                </c:pt>
                <c:pt idx="8254">
                  <c:v>42224</c:v>
                </c:pt>
                <c:pt idx="8255">
                  <c:v>42225</c:v>
                </c:pt>
                <c:pt idx="8256">
                  <c:v>42226</c:v>
                </c:pt>
                <c:pt idx="8257">
                  <c:v>42227</c:v>
                </c:pt>
                <c:pt idx="8258">
                  <c:v>42228</c:v>
                </c:pt>
                <c:pt idx="8259">
                  <c:v>42229</c:v>
                </c:pt>
                <c:pt idx="8260">
                  <c:v>42230</c:v>
                </c:pt>
                <c:pt idx="8261">
                  <c:v>42231</c:v>
                </c:pt>
                <c:pt idx="8262">
                  <c:v>42232</c:v>
                </c:pt>
                <c:pt idx="8263">
                  <c:v>42233</c:v>
                </c:pt>
                <c:pt idx="8264">
                  <c:v>42234</c:v>
                </c:pt>
                <c:pt idx="8265">
                  <c:v>42235</c:v>
                </c:pt>
                <c:pt idx="8266">
                  <c:v>42236</c:v>
                </c:pt>
                <c:pt idx="8267">
                  <c:v>42237</c:v>
                </c:pt>
                <c:pt idx="8268">
                  <c:v>42238</c:v>
                </c:pt>
                <c:pt idx="8269">
                  <c:v>42239</c:v>
                </c:pt>
                <c:pt idx="8270">
                  <c:v>42240</c:v>
                </c:pt>
                <c:pt idx="8271">
                  <c:v>42241</c:v>
                </c:pt>
                <c:pt idx="8272">
                  <c:v>42242</c:v>
                </c:pt>
                <c:pt idx="8273">
                  <c:v>42243</c:v>
                </c:pt>
                <c:pt idx="8274">
                  <c:v>42244</c:v>
                </c:pt>
                <c:pt idx="8275">
                  <c:v>42245</c:v>
                </c:pt>
                <c:pt idx="8276">
                  <c:v>42246</c:v>
                </c:pt>
                <c:pt idx="8277">
                  <c:v>42247</c:v>
                </c:pt>
                <c:pt idx="8278">
                  <c:v>42248</c:v>
                </c:pt>
                <c:pt idx="8279">
                  <c:v>42249</c:v>
                </c:pt>
                <c:pt idx="8280">
                  <c:v>42250</c:v>
                </c:pt>
                <c:pt idx="8281">
                  <c:v>42251</c:v>
                </c:pt>
                <c:pt idx="8282">
                  <c:v>42252</c:v>
                </c:pt>
                <c:pt idx="8283">
                  <c:v>42253</c:v>
                </c:pt>
                <c:pt idx="8284">
                  <c:v>42254</c:v>
                </c:pt>
                <c:pt idx="8285">
                  <c:v>42255</c:v>
                </c:pt>
                <c:pt idx="8286">
                  <c:v>42256</c:v>
                </c:pt>
                <c:pt idx="8287">
                  <c:v>42257</c:v>
                </c:pt>
                <c:pt idx="8288">
                  <c:v>42258</c:v>
                </c:pt>
                <c:pt idx="8289">
                  <c:v>42259</c:v>
                </c:pt>
                <c:pt idx="8290">
                  <c:v>42260</c:v>
                </c:pt>
                <c:pt idx="8291">
                  <c:v>42261</c:v>
                </c:pt>
                <c:pt idx="8292">
                  <c:v>42262</c:v>
                </c:pt>
                <c:pt idx="8293">
                  <c:v>42263</c:v>
                </c:pt>
                <c:pt idx="8294">
                  <c:v>42264</c:v>
                </c:pt>
                <c:pt idx="8295">
                  <c:v>42265</c:v>
                </c:pt>
                <c:pt idx="8296">
                  <c:v>42266</c:v>
                </c:pt>
                <c:pt idx="8297">
                  <c:v>42267</c:v>
                </c:pt>
                <c:pt idx="8298">
                  <c:v>42268</c:v>
                </c:pt>
                <c:pt idx="8299">
                  <c:v>42269</c:v>
                </c:pt>
                <c:pt idx="8300">
                  <c:v>42270</c:v>
                </c:pt>
                <c:pt idx="8301">
                  <c:v>42271</c:v>
                </c:pt>
                <c:pt idx="8302">
                  <c:v>42272</c:v>
                </c:pt>
                <c:pt idx="8303">
                  <c:v>42273</c:v>
                </c:pt>
                <c:pt idx="8304">
                  <c:v>42274</c:v>
                </c:pt>
                <c:pt idx="8305">
                  <c:v>42275</c:v>
                </c:pt>
                <c:pt idx="8306">
                  <c:v>42276</c:v>
                </c:pt>
                <c:pt idx="8307">
                  <c:v>42277</c:v>
                </c:pt>
                <c:pt idx="8308">
                  <c:v>42278</c:v>
                </c:pt>
                <c:pt idx="8309">
                  <c:v>42279</c:v>
                </c:pt>
                <c:pt idx="8310">
                  <c:v>42280</c:v>
                </c:pt>
                <c:pt idx="8311">
                  <c:v>42281</c:v>
                </c:pt>
                <c:pt idx="8312">
                  <c:v>42282</c:v>
                </c:pt>
                <c:pt idx="8313">
                  <c:v>42283</c:v>
                </c:pt>
                <c:pt idx="8314">
                  <c:v>42284</c:v>
                </c:pt>
                <c:pt idx="8315">
                  <c:v>42285</c:v>
                </c:pt>
                <c:pt idx="8316">
                  <c:v>42286</c:v>
                </c:pt>
                <c:pt idx="8317">
                  <c:v>42287</c:v>
                </c:pt>
                <c:pt idx="8318">
                  <c:v>42288</c:v>
                </c:pt>
                <c:pt idx="8319">
                  <c:v>42289</c:v>
                </c:pt>
                <c:pt idx="8320">
                  <c:v>42290</c:v>
                </c:pt>
                <c:pt idx="8321">
                  <c:v>42291</c:v>
                </c:pt>
                <c:pt idx="8322">
                  <c:v>42292</c:v>
                </c:pt>
                <c:pt idx="8323">
                  <c:v>42293</c:v>
                </c:pt>
                <c:pt idx="8324">
                  <c:v>42294</c:v>
                </c:pt>
                <c:pt idx="8325">
                  <c:v>42295</c:v>
                </c:pt>
                <c:pt idx="8326">
                  <c:v>42296</c:v>
                </c:pt>
                <c:pt idx="8327">
                  <c:v>42297</c:v>
                </c:pt>
                <c:pt idx="8328">
                  <c:v>42298</c:v>
                </c:pt>
                <c:pt idx="8329">
                  <c:v>42299</c:v>
                </c:pt>
                <c:pt idx="8330">
                  <c:v>42300</c:v>
                </c:pt>
                <c:pt idx="8331">
                  <c:v>42301</c:v>
                </c:pt>
                <c:pt idx="8332">
                  <c:v>42302</c:v>
                </c:pt>
                <c:pt idx="8333">
                  <c:v>42303</c:v>
                </c:pt>
                <c:pt idx="8334">
                  <c:v>42304</c:v>
                </c:pt>
                <c:pt idx="8335">
                  <c:v>42305</c:v>
                </c:pt>
                <c:pt idx="8336">
                  <c:v>42306</c:v>
                </c:pt>
                <c:pt idx="8337">
                  <c:v>42307</c:v>
                </c:pt>
                <c:pt idx="8338">
                  <c:v>42308</c:v>
                </c:pt>
                <c:pt idx="8339">
                  <c:v>42309</c:v>
                </c:pt>
                <c:pt idx="8340">
                  <c:v>42310</c:v>
                </c:pt>
                <c:pt idx="8341">
                  <c:v>42311</c:v>
                </c:pt>
                <c:pt idx="8342">
                  <c:v>42312</c:v>
                </c:pt>
                <c:pt idx="8343">
                  <c:v>42313</c:v>
                </c:pt>
                <c:pt idx="8344">
                  <c:v>42314</c:v>
                </c:pt>
                <c:pt idx="8345">
                  <c:v>42315</c:v>
                </c:pt>
                <c:pt idx="8346">
                  <c:v>42316</c:v>
                </c:pt>
                <c:pt idx="8347">
                  <c:v>42317</c:v>
                </c:pt>
                <c:pt idx="8348">
                  <c:v>42318</c:v>
                </c:pt>
                <c:pt idx="8349">
                  <c:v>42319</c:v>
                </c:pt>
                <c:pt idx="8350">
                  <c:v>42320</c:v>
                </c:pt>
                <c:pt idx="8351">
                  <c:v>42321</c:v>
                </c:pt>
                <c:pt idx="8352">
                  <c:v>42322</c:v>
                </c:pt>
                <c:pt idx="8353">
                  <c:v>42323</c:v>
                </c:pt>
                <c:pt idx="8354">
                  <c:v>42324</c:v>
                </c:pt>
                <c:pt idx="8355">
                  <c:v>42325</c:v>
                </c:pt>
                <c:pt idx="8356">
                  <c:v>42326</c:v>
                </c:pt>
                <c:pt idx="8357">
                  <c:v>42327</c:v>
                </c:pt>
                <c:pt idx="8358">
                  <c:v>42328</c:v>
                </c:pt>
                <c:pt idx="8359">
                  <c:v>42329</c:v>
                </c:pt>
                <c:pt idx="8360">
                  <c:v>42330</c:v>
                </c:pt>
                <c:pt idx="8361">
                  <c:v>42331</c:v>
                </c:pt>
                <c:pt idx="8362">
                  <c:v>42332</c:v>
                </c:pt>
                <c:pt idx="8363">
                  <c:v>42333</c:v>
                </c:pt>
                <c:pt idx="8364">
                  <c:v>42334</c:v>
                </c:pt>
                <c:pt idx="8365">
                  <c:v>42335</c:v>
                </c:pt>
                <c:pt idx="8366">
                  <c:v>42336</c:v>
                </c:pt>
                <c:pt idx="8367">
                  <c:v>42337</c:v>
                </c:pt>
                <c:pt idx="8368">
                  <c:v>42338</c:v>
                </c:pt>
                <c:pt idx="8369">
                  <c:v>42339</c:v>
                </c:pt>
                <c:pt idx="8370">
                  <c:v>42340</c:v>
                </c:pt>
                <c:pt idx="8371">
                  <c:v>42341</c:v>
                </c:pt>
                <c:pt idx="8372">
                  <c:v>42342</c:v>
                </c:pt>
                <c:pt idx="8373">
                  <c:v>42343</c:v>
                </c:pt>
                <c:pt idx="8374">
                  <c:v>42344</c:v>
                </c:pt>
                <c:pt idx="8375">
                  <c:v>42345</c:v>
                </c:pt>
                <c:pt idx="8376">
                  <c:v>42346</c:v>
                </c:pt>
                <c:pt idx="8377">
                  <c:v>42347</c:v>
                </c:pt>
                <c:pt idx="8378">
                  <c:v>42348</c:v>
                </c:pt>
                <c:pt idx="8379">
                  <c:v>42349</c:v>
                </c:pt>
                <c:pt idx="8380">
                  <c:v>42350</c:v>
                </c:pt>
                <c:pt idx="8381">
                  <c:v>42351</c:v>
                </c:pt>
                <c:pt idx="8382">
                  <c:v>42352</c:v>
                </c:pt>
                <c:pt idx="8383">
                  <c:v>42353</c:v>
                </c:pt>
                <c:pt idx="8384">
                  <c:v>42354</c:v>
                </c:pt>
                <c:pt idx="8385">
                  <c:v>42355</c:v>
                </c:pt>
                <c:pt idx="8386">
                  <c:v>42356</c:v>
                </c:pt>
                <c:pt idx="8387">
                  <c:v>42357</c:v>
                </c:pt>
                <c:pt idx="8388">
                  <c:v>42358</c:v>
                </c:pt>
                <c:pt idx="8389">
                  <c:v>42359</c:v>
                </c:pt>
                <c:pt idx="8390">
                  <c:v>42360</c:v>
                </c:pt>
                <c:pt idx="8391">
                  <c:v>42361</c:v>
                </c:pt>
                <c:pt idx="8392">
                  <c:v>42362</c:v>
                </c:pt>
                <c:pt idx="8393">
                  <c:v>42363</c:v>
                </c:pt>
                <c:pt idx="8394">
                  <c:v>42364</c:v>
                </c:pt>
                <c:pt idx="8395">
                  <c:v>42365</c:v>
                </c:pt>
                <c:pt idx="8396">
                  <c:v>42366</c:v>
                </c:pt>
                <c:pt idx="8397">
                  <c:v>42367</c:v>
                </c:pt>
                <c:pt idx="8398">
                  <c:v>42368</c:v>
                </c:pt>
                <c:pt idx="8399">
                  <c:v>42369</c:v>
                </c:pt>
                <c:pt idx="8400">
                  <c:v>42370</c:v>
                </c:pt>
                <c:pt idx="8401">
                  <c:v>42371</c:v>
                </c:pt>
                <c:pt idx="8402">
                  <c:v>42372</c:v>
                </c:pt>
                <c:pt idx="8403">
                  <c:v>42373</c:v>
                </c:pt>
                <c:pt idx="8404">
                  <c:v>42374</c:v>
                </c:pt>
                <c:pt idx="8405">
                  <c:v>42375</c:v>
                </c:pt>
                <c:pt idx="8406">
                  <c:v>42376</c:v>
                </c:pt>
                <c:pt idx="8407">
                  <c:v>42377</c:v>
                </c:pt>
                <c:pt idx="8408">
                  <c:v>42378</c:v>
                </c:pt>
                <c:pt idx="8409">
                  <c:v>42379</c:v>
                </c:pt>
                <c:pt idx="8410">
                  <c:v>42380</c:v>
                </c:pt>
                <c:pt idx="8411">
                  <c:v>42381</c:v>
                </c:pt>
                <c:pt idx="8412">
                  <c:v>42382</c:v>
                </c:pt>
                <c:pt idx="8413">
                  <c:v>42383</c:v>
                </c:pt>
                <c:pt idx="8414">
                  <c:v>42384</c:v>
                </c:pt>
                <c:pt idx="8415">
                  <c:v>42385</c:v>
                </c:pt>
                <c:pt idx="8416">
                  <c:v>42386</c:v>
                </c:pt>
                <c:pt idx="8417">
                  <c:v>42387</c:v>
                </c:pt>
                <c:pt idx="8418">
                  <c:v>42388</c:v>
                </c:pt>
                <c:pt idx="8419">
                  <c:v>42389</c:v>
                </c:pt>
                <c:pt idx="8420">
                  <c:v>42390</c:v>
                </c:pt>
                <c:pt idx="8421">
                  <c:v>42391</c:v>
                </c:pt>
                <c:pt idx="8422">
                  <c:v>42392</c:v>
                </c:pt>
                <c:pt idx="8423">
                  <c:v>42393</c:v>
                </c:pt>
                <c:pt idx="8424">
                  <c:v>42394</c:v>
                </c:pt>
                <c:pt idx="8425">
                  <c:v>42395</c:v>
                </c:pt>
                <c:pt idx="8426">
                  <c:v>42396</c:v>
                </c:pt>
                <c:pt idx="8427">
                  <c:v>42397</c:v>
                </c:pt>
                <c:pt idx="8428">
                  <c:v>42398</c:v>
                </c:pt>
                <c:pt idx="8429">
                  <c:v>42399</c:v>
                </c:pt>
                <c:pt idx="8430">
                  <c:v>42400</c:v>
                </c:pt>
                <c:pt idx="8431">
                  <c:v>42401</c:v>
                </c:pt>
                <c:pt idx="8432">
                  <c:v>42402</c:v>
                </c:pt>
                <c:pt idx="8433">
                  <c:v>42403</c:v>
                </c:pt>
                <c:pt idx="8434">
                  <c:v>42404</c:v>
                </c:pt>
                <c:pt idx="8435">
                  <c:v>42405</c:v>
                </c:pt>
                <c:pt idx="8436">
                  <c:v>42406</c:v>
                </c:pt>
                <c:pt idx="8437">
                  <c:v>42407</c:v>
                </c:pt>
                <c:pt idx="8438">
                  <c:v>42408</c:v>
                </c:pt>
                <c:pt idx="8439">
                  <c:v>42409</c:v>
                </c:pt>
                <c:pt idx="8440">
                  <c:v>42410</c:v>
                </c:pt>
                <c:pt idx="8441">
                  <c:v>42411</c:v>
                </c:pt>
                <c:pt idx="8442">
                  <c:v>42412</c:v>
                </c:pt>
                <c:pt idx="8443">
                  <c:v>42413</c:v>
                </c:pt>
                <c:pt idx="8444">
                  <c:v>42414</c:v>
                </c:pt>
                <c:pt idx="8445">
                  <c:v>42415</c:v>
                </c:pt>
                <c:pt idx="8446">
                  <c:v>42416</c:v>
                </c:pt>
                <c:pt idx="8447">
                  <c:v>42417</c:v>
                </c:pt>
                <c:pt idx="8448">
                  <c:v>42418</c:v>
                </c:pt>
                <c:pt idx="8449">
                  <c:v>42419</c:v>
                </c:pt>
                <c:pt idx="8450">
                  <c:v>42420</c:v>
                </c:pt>
                <c:pt idx="8451">
                  <c:v>42421</c:v>
                </c:pt>
                <c:pt idx="8452">
                  <c:v>42422</c:v>
                </c:pt>
                <c:pt idx="8453">
                  <c:v>42423</c:v>
                </c:pt>
                <c:pt idx="8454">
                  <c:v>42424</c:v>
                </c:pt>
                <c:pt idx="8455">
                  <c:v>42425</c:v>
                </c:pt>
                <c:pt idx="8456">
                  <c:v>42426</c:v>
                </c:pt>
                <c:pt idx="8457">
                  <c:v>42427</c:v>
                </c:pt>
                <c:pt idx="8458">
                  <c:v>42428</c:v>
                </c:pt>
                <c:pt idx="8459">
                  <c:v>42429</c:v>
                </c:pt>
                <c:pt idx="8460">
                  <c:v>42430</c:v>
                </c:pt>
                <c:pt idx="8461">
                  <c:v>42431</c:v>
                </c:pt>
                <c:pt idx="8462">
                  <c:v>42432</c:v>
                </c:pt>
                <c:pt idx="8463">
                  <c:v>42433</c:v>
                </c:pt>
                <c:pt idx="8464">
                  <c:v>42434</c:v>
                </c:pt>
                <c:pt idx="8465">
                  <c:v>42435</c:v>
                </c:pt>
                <c:pt idx="8466">
                  <c:v>42436</c:v>
                </c:pt>
                <c:pt idx="8467">
                  <c:v>42437</c:v>
                </c:pt>
                <c:pt idx="8468">
                  <c:v>42438</c:v>
                </c:pt>
                <c:pt idx="8469">
                  <c:v>42439</c:v>
                </c:pt>
                <c:pt idx="8470">
                  <c:v>42440</c:v>
                </c:pt>
                <c:pt idx="8471">
                  <c:v>42441</c:v>
                </c:pt>
                <c:pt idx="8472">
                  <c:v>42442</c:v>
                </c:pt>
                <c:pt idx="8473">
                  <c:v>42443</c:v>
                </c:pt>
                <c:pt idx="8474">
                  <c:v>42444</c:v>
                </c:pt>
                <c:pt idx="8475">
                  <c:v>42445</c:v>
                </c:pt>
                <c:pt idx="8476">
                  <c:v>42446</c:v>
                </c:pt>
                <c:pt idx="8477">
                  <c:v>42447</c:v>
                </c:pt>
                <c:pt idx="8478">
                  <c:v>42448</c:v>
                </c:pt>
                <c:pt idx="8479">
                  <c:v>42449</c:v>
                </c:pt>
                <c:pt idx="8480">
                  <c:v>42450</c:v>
                </c:pt>
                <c:pt idx="8481">
                  <c:v>42451</c:v>
                </c:pt>
                <c:pt idx="8482">
                  <c:v>42452</c:v>
                </c:pt>
                <c:pt idx="8483">
                  <c:v>42453</c:v>
                </c:pt>
                <c:pt idx="8484">
                  <c:v>42454</c:v>
                </c:pt>
                <c:pt idx="8485">
                  <c:v>42455</c:v>
                </c:pt>
                <c:pt idx="8486">
                  <c:v>42456</c:v>
                </c:pt>
                <c:pt idx="8487">
                  <c:v>42457</c:v>
                </c:pt>
                <c:pt idx="8488">
                  <c:v>42458</c:v>
                </c:pt>
                <c:pt idx="8489">
                  <c:v>42459</c:v>
                </c:pt>
                <c:pt idx="8490">
                  <c:v>42460</c:v>
                </c:pt>
                <c:pt idx="8491">
                  <c:v>42461</c:v>
                </c:pt>
                <c:pt idx="8492">
                  <c:v>42462</c:v>
                </c:pt>
                <c:pt idx="8493">
                  <c:v>42463</c:v>
                </c:pt>
                <c:pt idx="8494">
                  <c:v>42464</c:v>
                </c:pt>
                <c:pt idx="8495">
                  <c:v>42465</c:v>
                </c:pt>
                <c:pt idx="8496">
                  <c:v>42466</c:v>
                </c:pt>
                <c:pt idx="8497">
                  <c:v>42467</c:v>
                </c:pt>
                <c:pt idx="8498">
                  <c:v>42468</c:v>
                </c:pt>
                <c:pt idx="8499">
                  <c:v>42469</c:v>
                </c:pt>
                <c:pt idx="8500">
                  <c:v>42470</c:v>
                </c:pt>
                <c:pt idx="8501">
                  <c:v>42471</c:v>
                </c:pt>
                <c:pt idx="8502">
                  <c:v>42472</c:v>
                </c:pt>
                <c:pt idx="8503">
                  <c:v>42473</c:v>
                </c:pt>
                <c:pt idx="8504">
                  <c:v>42474</c:v>
                </c:pt>
                <c:pt idx="8505">
                  <c:v>42475</c:v>
                </c:pt>
                <c:pt idx="8506">
                  <c:v>42476</c:v>
                </c:pt>
                <c:pt idx="8507">
                  <c:v>42477</c:v>
                </c:pt>
                <c:pt idx="8508">
                  <c:v>42478</c:v>
                </c:pt>
                <c:pt idx="8509">
                  <c:v>42479</c:v>
                </c:pt>
                <c:pt idx="8510">
                  <c:v>42480</c:v>
                </c:pt>
                <c:pt idx="8511">
                  <c:v>42481</c:v>
                </c:pt>
                <c:pt idx="8512">
                  <c:v>42482</c:v>
                </c:pt>
                <c:pt idx="8513">
                  <c:v>42483</c:v>
                </c:pt>
                <c:pt idx="8514">
                  <c:v>42484</c:v>
                </c:pt>
                <c:pt idx="8515">
                  <c:v>42485</c:v>
                </c:pt>
                <c:pt idx="8516">
                  <c:v>42486</c:v>
                </c:pt>
                <c:pt idx="8517">
                  <c:v>42487</c:v>
                </c:pt>
                <c:pt idx="8518">
                  <c:v>42488</c:v>
                </c:pt>
                <c:pt idx="8519">
                  <c:v>42489</c:v>
                </c:pt>
                <c:pt idx="8520">
                  <c:v>42490</c:v>
                </c:pt>
                <c:pt idx="8521">
                  <c:v>42491</c:v>
                </c:pt>
                <c:pt idx="8522">
                  <c:v>42492</c:v>
                </c:pt>
                <c:pt idx="8523">
                  <c:v>42493</c:v>
                </c:pt>
                <c:pt idx="8524">
                  <c:v>42494</c:v>
                </c:pt>
                <c:pt idx="8525">
                  <c:v>42495</c:v>
                </c:pt>
                <c:pt idx="8526">
                  <c:v>42496</c:v>
                </c:pt>
                <c:pt idx="8527">
                  <c:v>42497</c:v>
                </c:pt>
                <c:pt idx="8528">
                  <c:v>42498</c:v>
                </c:pt>
                <c:pt idx="8529">
                  <c:v>42499</c:v>
                </c:pt>
                <c:pt idx="8530">
                  <c:v>42500</c:v>
                </c:pt>
                <c:pt idx="8531">
                  <c:v>42501</c:v>
                </c:pt>
                <c:pt idx="8532">
                  <c:v>42502</c:v>
                </c:pt>
                <c:pt idx="8533">
                  <c:v>42503</c:v>
                </c:pt>
                <c:pt idx="8534">
                  <c:v>42504</c:v>
                </c:pt>
                <c:pt idx="8535">
                  <c:v>42505</c:v>
                </c:pt>
                <c:pt idx="8536">
                  <c:v>42506</c:v>
                </c:pt>
                <c:pt idx="8537">
                  <c:v>42507</c:v>
                </c:pt>
                <c:pt idx="8538">
                  <c:v>42508</c:v>
                </c:pt>
                <c:pt idx="8539">
                  <c:v>42509</c:v>
                </c:pt>
                <c:pt idx="8540">
                  <c:v>42510</c:v>
                </c:pt>
                <c:pt idx="8541">
                  <c:v>42511</c:v>
                </c:pt>
                <c:pt idx="8542">
                  <c:v>42512</c:v>
                </c:pt>
                <c:pt idx="8543">
                  <c:v>42513</c:v>
                </c:pt>
                <c:pt idx="8544">
                  <c:v>42514</c:v>
                </c:pt>
                <c:pt idx="8545">
                  <c:v>42515</c:v>
                </c:pt>
                <c:pt idx="8546">
                  <c:v>42516</c:v>
                </c:pt>
                <c:pt idx="8547">
                  <c:v>42517</c:v>
                </c:pt>
                <c:pt idx="8548">
                  <c:v>42518</c:v>
                </c:pt>
                <c:pt idx="8549">
                  <c:v>42519</c:v>
                </c:pt>
                <c:pt idx="8550">
                  <c:v>42520</c:v>
                </c:pt>
                <c:pt idx="8551">
                  <c:v>42521</c:v>
                </c:pt>
                <c:pt idx="8552">
                  <c:v>42522</c:v>
                </c:pt>
                <c:pt idx="8553">
                  <c:v>42523</c:v>
                </c:pt>
                <c:pt idx="8554">
                  <c:v>42524</c:v>
                </c:pt>
                <c:pt idx="8555">
                  <c:v>42525</c:v>
                </c:pt>
                <c:pt idx="8556">
                  <c:v>42526</c:v>
                </c:pt>
                <c:pt idx="8557">
                  <c:v>42527</c:v>
                </c:pt>
                <c:pt idx="8558">
                  <c:v>42528</c:v>
                </c:pt>
                <c:pt idx="8559">
                  <c:v>42529</c:v>
                </c:pt>
                <c:pt idx="8560">
                  <c:v>42530</c:v>
                </c:pt>
                <c:pt idx="8561">
                  <c:v>42531</c:v>
                </c:pt>
                <c:pt idx="8562">
                  <c:v>42532</c:v>
                </c:pt>
                <c:pt idx="8563">
                  <c:v>42533</c:v>
                </c:pt>
                <c:pt idx="8564">
                  <c:v>42534</c:v>
                </c:pt>
                <c:pt idx="8565">
                  <c:v>42535</c:v>
                </c:pt>
                <c:pt idx="8566">
                  <c:v>42536</c:v>
                </c:pt>
                <c:pt idx="8567">
                  <c:v>42537</c:v>
                </c:pt>
                <c:pt idx="8568">
                  <c:v>42538</c:v>
                </c:pt>
                <c:pt idx="8569">
                  <c:v>42539</c:v>
                </c:pt>
                <c:pt idx="8570">
                  <c:v>42540</c:v>
                </c:pt>
                <c:pt idx="8571">
                  <c:v>42541</c:v>
                </c:pt>
                <c:pt idx="8572">
                  <c:v>42542</c:v>
                </c:pt>
                <c:pt idx="8573">
                  <c:v>42543</c:v>
                </c:pt>
                <c:pt idx="8574">
                  <c:v>42544</c:v>
                </c:pt>
                <c:pt idx="8575">
                  <c:v>42545</c:v>
                </c:pt>
                <c:pt idx="8576">
                  <c:v>42546</c:v>
                </c:pt>
                <c:pt idx="8577">
                  <c:v>42547</c:v>
                </c:pt>
                <c:pt idx="8578">
                  <c:v>42548</c:v>
                </c:pt>
                <c:pt idx="8579">
                  <c:v>42549</c:v>
                </c:pt>
                <c:pt idx="8580">
                  <c:v>42550</c:v>
                </c:pt>
                <c:pt idx="8581">
                  <c:v>42551</c:v>
                </c:pt>
                <c:pt idx="8582">
                  <c:v>42552</c:v>
                </c:pt>
                <c:pt idx="8583">
                  <c:v>42553</c:v>
                </c:pt>
                <c:pt idx="8584">
                  <c:v>42554</c:v>
                </c:pt>
                <c:pt idx="8585">
                  <c:v>42555</c:v>
                </c:pt>
                <c:pt idx="8586">
                  <c:v>42556</c:v>
                </c:pt>
                <c:pt idx="8587">
                  <c:v>42557</c:v>
                </c:pt>
                <c:pt idx="8588">
                  <c:v>42558</c:v>
                </c:pt>
                <c:pt idx="8589">
                  <c:v>42559</c:v>
                </c:pt>
                <c:pt idx="8590">
                  <c:v>42560</c:v>
                </c:pt>
                <c:pt idx="8591">
                  <c:v>42561</c:v>
                </c:pt>
                <c:pt idx="8592">
                  <c:v>42562</c:v>
                </c:pt>
                <c:pt idx="8593">
                  <c:v>42563</c:v>
                </c:pt>
                <c:pt idx="8594">
                  <c:v>42564</c:v>
                </c:pt>
                <c:pt idx="8595">
                  <c:v>42565</c:v>
                </c:pt>
                <c:pt idx="8596">
                  <c:v>42566</c:v>
                </c:pt>
                <c:pt idx="8597">
                  <c:v>42567</c:v>
                </c:pt>
                <c:pt idx="8598">
                  <c:v>42568</c:v>
                </c:pt>
                <c:pt idx="8599">
                  <c:v>42569</c:v>
                </c:pt>
                <c:pt idx="8600">
                  <c:v>42570</c:v>
                </c:pt>
                <c:pt idx="8601">
                  <c:v>42571</c:v>
                </c:pt>
                <c:pt idx="8602">
                  <c:v>42572</c:v>
                </c:pt>
                <c:pt idx="8603">
                  <c:v>42573</c:v>
                </c:pt>
                <c:pt idx="8604">
                  <c:v>42574</c:v>
                </c:pt>
                <c:pt idx="8605">
                  <c:v>42575</c:v>
                </c:pt>
                <c:pt idx="8606">
                  <c:v>42576</c:v>
                </c:pt>
                <c:pt idx="8607">
                  <c:v>42577</c:v>
                </c:pt>
                <c:pt idx="8608">
                  <c:v>42578</c:v>
                </c:pt>
                <c:pt idx="8609">
                  <c:v>42579</c:v>
                </c:pt>
                <c:pt idx="8610">
                  <c:v>42580</c:v>
                </c:pt>
                <c:pt idx="8611">
                  <c:v>42581</c:v>
                </c:pt>
                <c:pt idx="8612">
                  <c:v>42582</c:v>
                </c:pt>
                <c:pt idx="8613">
                  <c:v>42583</c:v>
                </c:pt>
                <c:pt idx="8614">
                  <c:v>42584</c:v>
                </c:pt>
                <c:pt idx="8615">
                  <c:v>42585</c:v>
                </c:pt>
                <c:pt idx="8616">
                  <c:v>42586</c:v>
                </c:pt>
                <c:pt idx="8617">
                  <c:v>42587</c:v>
                </c:pt>
                <c:pt idx="8618">
                  <c:v>42588</c:v>
                </c:pt>
                <c:pt idx="8619">
                  <c:v>42589</c:v>
                </c:pt>
                <c:pt idx="8620">
                  <c:v>42590</c:v>
                </c:pt>
                <c:pt idx="8621">
                  <c:v>42591</c:v>
                </c:pt>
                <c:pt idx="8622">
                  <c:v>42592</c:v>
                </c:pt>
                <c:pt idx="8623">
                  <c:v>42593</c:v>
                </c:pt>
                <c:pt idx="8624">
                  <c:v>42594</c:v>
                </c:pt>
                <c:pt idx="8625">
                  <c:v>42595</c:v>
                </c:pt>
                <c:pt idx="8626">
                  <c:v>42596</c:v>
                </c:pt>
                <c:pt idx="8627">
                  <c:v>42597</c:v>
                </c:pt>
                <c:pt idx="8628">
                  <c:v>42598</c:v>
                </c:pt>
                <c:pt idx="8629">
                  <c:v>42599</c:v>
                </c:pt>
                <c:pt idx="8630">
                  <c:v>42600</c:v>
                </c:pt>
                <c:pt idx="8631">
                  <c:v>42601</c:v>
                </c:pt>
                <c:pt idx="8632">
                  <c:v>42602</c:v>
                </c:pt>
                <c:pt idx="8633">
                  <c:v>42603</c:v>
                </c:pt>
                <c:pt idx="8634">
                  <c:v>42604</c:v>
                </c:pt>
                <c:pt idx="8635">
                  <c:v>42605</c:v>
                </c:pt>
                <c:pt idx="8636">
                  <c:v>42606</c:v>
                </c:pt>
                <c:pt idx="8637">
                  <c:v>42607</c:v>
                </c:pt>
                <c:pt idx="8638">
                  <c:v>42608</c:v>
                </c:pt>
                <c:pt idx="8639">
                  <c:v>42609</c:v>
                </c:pt>
                <c:pt idx="8640">
                  <c:v>42610</c:v>
                </c:pt>
                <c:pt idx="8641">
                  <c:v>42611</c:v>
                </c:pt>
                <c:pt idx="8642">
                  <c:v>42612</c:v>
                </c:pt>
                <c:pt idx="8643">
                  <c:v>42613</c:v>
                </c:pt>
                <c:pt idx="8644">
                  <c:v>42614</c:v>
                </c:pt>
                <c:pt idx="8645">
                  <c:v>42615</c:v>
                </c:pt>
                <c:pt idx="8646">
                  <c:v>42616</c:v>
                </c:pt>
                <c:pt idx="8647">
                  <c:v>42617</c:v>
                </c:pt>
                <c:pt idx="8648">
                  <c:v>42618</c:v>
                </c:pt>
                <c:pt idx="8649">
                  <c:v>42619</c:v>
                </c:pt>
                <c:pt idx="8650">
                  <c:v>42620</c:v>
                </c:pt>
                <c:pt idx="8651">
                  <c:v>42621</c:v>
                </c:pt>
                <c:pt idx="8652">
                  <c:v>42622</c:v>
                </c:pt>
                <c:pt idx="8653">
                  <c:v>42623</c:v>
                </c:pt>
                <c:pt idx="8654">
                  <c:v>42624</c:v>
                </c:pt>
                <c:pt idx="8655">
                  <c:v>42625</c:v>
                </c:pt>
                <c:pt idx="8656">
                  <c:v>42626</c:v>
                </c:pt>
                <c:pt idx="8657">
                  <c:v>42627</c:v>
                </c:pt>
                <c:pt idx="8658">
                  <c:v>42628</c:v>
                </c:pt>
                <c:pt idx="8659">
                  <c:v>42629</c:v>
                </c:pt>
                <c:pt idx="8660">
                  <c:v>42630</c:v>
                </c:pt>
                <c:pt idx="8661">
                  <c:v>42631</c:v>
                </c:pt>
                <c:pt idx="8662">
                  <c:v>42632</c:v>
                </c:pt>
                <c:pt idx="8663">
                  <c:v>42633</c:v>
                </c:pt>
                <c:pt idx="8664">
                  <c:v>42634</c:v>
                </c:pt>
                <c:pt idx="8665">
                  <c:v>42635</c:v>
                </c:pt>
                <c:pt idx="8666">
                  <c:v>42636</c:v>
                </c:pt>
                <c:pt idx="8667">
                  <c:v>42637</c:v>
                </c:pt>
                <c:pt idx="8668">
                  <c:v>42638</c:v>
                </c:pt>
                <c:pt idx="8669">
                  <c:v>42639</c:v>
                </c:pt>
                <c:pt idx="8670">
                  <c:v>42640</c:v>
                </c:pt>
                <c:pt idx="8671">
                  <c:v>42641</c:v>
                </c:pt>
                <c:pt idx="8672">
                  <c:v>42642</c:v>
                </c:pt>
                <c:pt idx="8673">
                  <c:v>42643</c:v>
                </c:pt>
                <c:pt idx="8674">
                  <c:v>42644</c:v>
                </c:pt>
                <c:pt idx="8675">
                  <c:v>42645</c:v>
                </c:pt>
                <c:pt idx="8676">
                  <c:v>42646</c:v>
                </c:pt>
                <c:pt idx="8677">
                  <c:v>42647</c:v>
                </c:pt>
                <c:pt idx="8678">
                  <c:v>42648</c:v>
                </c:pt>
                <c:pt idx="8679">
                  <c:v>42649</c:v>
                </c:pt>
                <c:pt idx="8680">
                  <c:v>42650</c:v>
                </c:pt>
                <c:pt idx="8681">
                  <c:v>42651</c:v>
                </c:pt>
                <c:pt idx="8682">
                  <c:v>42652</c:v>
                </c:pt>
                <c:pt idx="8683">
                  <c:v>42653</c:v>
                </c:pt>
                <c:pt idx="8684">
                  <c:v>42654</c:v>
                </c:pt>
                <c:pt idx="8685">
                  <c:v>42655</c:v>
                </c:pt>
                <c:pt idx="8686">
                  <c:v>42656</c:v>
                </c:pt>
                <c:pt idx="8687">
                  <c:v>42657</c:v>
                </c:pt>
                <c:pt idx="8688">
                  <c:v>42658</c:v>
                </c:pt>
                <c:pt idx="8689">
                  <c:v>42659</c:v>
                </c:pt>
                <c:pt idx="8690">
                  <c:v>42660</c:v>
                </c:pt>
                <c:pt idx="8691">
                  <c:v>42661</c:v>
                </c:pt>
                <c:pt idx="8692">
                  <c:v>42662</c:v>
                </c:pt>
                <c:pt idx="8693">
                  <c:v>42663</c:v>
                </c:pt>
                <c:pt idx="8694">
                  <c:v>42664</c:v>
                </c:pt>
                <c:pt idx="8695">
                  <c:v>42665</c:v>
                </c:pt>
                <c:pt idx="8696">
                  <c:v>42666</c:v>
                </c:pt>
                <c:pt idx="8697">
                  <c:v>42667</c:v>
                </c:pt>
                <c:pt idx="8698">
                  <c:v>42668</c:v>
                </c:pt>
                <c:pt idx="8699">
                  <c:v>42669</c:v>
                </c:pt>
                <c:pt idx="8700">
                  <c:v>42670</c:v>
                </c:pt>
                <c:pt idx="8701">
                  <c:v>42671</c:v>
                </c:pt>
                <c:pt idx="8702">
                  <c:v>42672</c:v>
                </c:pt>
                <c:pt idx="8703">
                  <c:v>42673</c:v>
                </c:pt>
                <c:pt idx="8704">
                  <c:v>42674</c:v>
                </c:pt>
                <c:pt idx="8705">
                  <c:v>42675</c:v>
                </c:pt>
                <c:pt idx="8706">
                  <c:v>42676</c:v>
                </c:pt>
                <c:pt idx="8707">
                  <c:v>42677</c:v>
                </c:pt>
                <c:pt idx="8708">
                  <c:v>42678</c:v>
                </c:pt>
                <c:pt idx="8709">
                  <c:v>42679</c:v>
                </c:pt>
                <c:pt idx="8710">
                  <c:v>42680</c:v>
                </c:pt>
                <c:pt idx="8711">
                  <c:v>42681</c:v>
                </c:pt>
                <c:pt idx="8712">
                  <c:v>42682</c:v>
                </c:pt>
                <c:pt idx="8713">
                  <c:v>42683</c:v>
                </c:pt>
                <c:pt idx="8714">
                  <c:v>42684</c:v>
                </c:pt>
                <c:pt idx="8715">
                  <c:v>42685</c:v>
                </c:pt>
                <c:pt idx="8716">
                  <c:v>42686</c:v>
                </c:pt>
                <c:pt idx="8717">
                  <c:v>42687</c:v>
                </c:pt>
                <c:pt idx="8718">
                  <c:v>42688</c:v>
                </c:pt>
                <c:pt idx="8719">
                  <c:v>42689</c:v>
                </c:pt>
                <c:pt idx="8720">
                  <c:v>42690</c:v>
                </c:pt>
                <c:pt idx="8721">
                  <c:v>42691</c:v>
                </c:pt>
                <c:pt idx="8722">
                  <c:v>42692</c:v>
                </c:pt>
                <c:pt idx="8723">
                  <c:v>42693</c:v>
                </c:pt>
                <c:pt idx="8724">
                  <c:v>42694</c:v>
                </c:pt>
                <c:pt idx="8725">
                  <c:v>42695</c:v>
                </c:pt>
                <c:pt idx="8726">
                  <c:v>42696</c:v>
                </c:pt>
                <c:pt idx="8727">
                  <c:v>42697</c:v>
                </c:pt>
                <c:pt idx="8728">
                  <c:v>42698</c:v>
                </c:pt>
                <c:pt idx="8729">
                  <c:v>42699</c:v>
                </c:pt>
                <c:pt idx="8730">
                  <c:v>42700</c:v>
                </c:pt>
                <c:pt idx="8731">
                  <c:v>42701</c:v>
                </c:pt>
                <c:pt idx="8732">
                  <c:v>42702</c:v>
                </c:pt>
                <c:pt idx="8733">
                  <c:v>42703</c:v>
                </c:pt>
                <c:pt idx="8734">
                  <c:v>42704</c:v>
                </c:pt>
                <c:pt idx="8735">
                  <c:v>42705</c:v>
                </c:pt>
                <c:pt idx="8736">
                  <c:v>42706</c:v>
                </c:pt>
                <c:pt idx="8737">
                  <c:v>42707</c:v>
                </c:pt>
                <c:pt idx="8738">
                  <c:v>42708</c:v>
                </c:pt>
                <c:pt idx="8739">
                  <c:v>42709</c:v>
                </c:pt>
                <c:pt idx="8740">
                  <c:v>42710</c:v>
                </c:pt>
                <c:pt idx="8741">
                  <c:v>42711</c:v>
                </c:pt>
                <c:pt idx="8742">
                  <c:v>42712</c:v>
                </c:pt>
                <c:pt idx="8743">
                  <c:v>42713</c:v>
                </c:pt>
                <c:pt idx="8744">
                  <c:v>42714</c:v>
                </c:pt>
                <c:pt idx="8745">
                  <c:v>42715</c:v>
                </c:pt>
                <c:pt idx="8746">
                  <c:v>42716</c:v>
                </c:pt>
                <c:pt idx="8747">
                  <c:v>42717</c:v>
                </c:pt>
                <c:pt idx="8748">
                  <c:v>42718</c:v>
                </c:pt>
                <c:pt idx="8749">
                  <c:v>42719</c:v>
                </c:pt>
                <c:pt idx="8750">
                  <c:v>42720</c:v>
                </c:pt>
                <c:pt idx="8751">
                  <c:v>42721</c:v>
                </c:pt>
                <c:pt idx="8752">
                  <c:v>42722</c:v>
                </c:pt>
                <c:pt idx="8753">
                  <c:v>42723</c:v>
                </c:pt>
                <c:pt idx="8754">
                  <c:v>42724</c:v>
                </c:pt>
                <c:pt idx="8755">
                  <c:v>42725</c:v>
                </c:pt>
                <c:pt idx="8756">
                  <c:v>42726</c:v>
                </c:pt>
                <c:pt idx="8757">
                  <c:v>42727</c:v>
                </c:pt>
                <c:pt idx="8758">
                  <c:v>42728</c:v>
                </c:pt>
                <c:pt idx="8759">
                  <c:v>42729</c:v>
                </c:pt>
                <c:pt idx="8760">
                  <c:v>42730</c:v>
                </c:pt>
                <c:pt idx="8761">
                  <c:v>42731</c:v>
                </c:pt>
                <c:pt idx="8762">
                  <c:v>42732</c:v>
                </c:pt>
                <c:pt idx="8763">
                  <c:v>42733</c:v>
                </c:pt>
                <c:pt idx="8764">
                  <c:v>42734</c:v>
                </c:pt>
                <c:pt idx="8765">
                  <c:v>42735</c:v>
                </c:pt>
                <c:pt idx="8766">
                  <c:v>42736</c:v>
                </c:pt>
                <c:pt idx="8767">
                  <c:v>42737</c:v>
                </c:pt>
                <c:pt idx="8768">
                  <c:v>42738</c:v>
                </c:pt>
                <c:pt idx="8769">
                  <c:v>42739</c:v>
                </c:pt>
                <c:pt idx="8770">
                  <c:v>42740</c:v>
                </c:pt>
                <c:pt idx="8771">
                  <c:v>42741</c:v>
                </c:pt>
                <c:pt idx="8772">
                  <c:v>42742</c:v>
                </c:pt>
                <c:pt idx="8773">
                  <c:v>42743</c:v>
                </c:pt>
                <c:pt idx="8774">
                  <c:v>42744</c:v>
                </c:pt>
                <c:pt idx="8775">
                  <c:v>42745</c:v>
                </c:pt>
                <c:pt idx="8776">
                  <c:v>42746</c:v>
                </c:pt>
                <c:pt idx="8777">
                  <c:v>42747</c:v>
                </c:pt>
                <c:pt idx="8778">
                  <c:v>42748</c:v>
                </c:pt>
                <c:pt idx="8779">
                  <c:v>42749</c:v>
                </c:pt>
                <c:pt idx="8780">
                  <c:v>42750</c:v>
                </c:pt>
                <c:pt idx="8781">
                  <c:v>42751</c:v>
                </c:pt>
                <c:pt idx="8782">
                  <c:v>42752</c:v>
                </c:pt>
                <c:pt idx="8783">
                  <c:v>42753</c:v>
                </c:pt>
                <c:pt idx="8784">
                  <c:v>42754</c:v>
                </c:pt>
                <c:pt idx="8785">
                  <c:v>42755</c:v>
                </c:pt>
                <c:pt idx="8786">
                  <c:v>42756</c:v>
                </c:pt>
                <c:pt idx="8787">
                  <c:v>42757</c:v>
                </c:pt>
                <c:pt idx="8788">
                  <c:v>42758</c:v>
                </c:pt>
                <c:pt idx="8789">
                  <c:v>42759</c:v>
                </c:pt>
                <c:pt idx="8790">
                  <c:v>42760</c:v>
                </c:pt>
                <c:pt idx="8791">
                  <c:v>42761</c:v>
                </c:pt>
                <c:pt idx="8792">
                  <c:v>42762</c:v>
                </c:pt>
                <c:pt idx="8793">
                  <c:v>42763</c:v>
                </c:pt>
                <c:pt idx="8794">
                  <c:v>42764</c:v>
                </c:pt>
                <c:pt idx="8795">
                  <c:v>42765</c:v>
                </c:pt>
                <c:pt idx="8796">
                  <c:v>42766</c:v>
                </c:pt>
                <c:pt idx="8797">
                  <c:v>42767</c:v>
                </c:pt>
                <c:pt idx="8798">
                  <c:v>42768</c:v>
                </c:pt>
                <c:pt idx="8799">
                  <c:v>42769</c:v>
                </c:pt>
                <c:pt idx="8800">
                  <c:v>42770</c:v>
                </c:pt>
                <c:pt idx="8801">
                  <c:v>42771</c:v>
                </c:pt>
                <c:pt idx="8802">
                  <c:v>42772</c:v>
                </c:pt>
                <c:pt idx="8803">
                  <c:v>42773</c:v>
                </c:pt>
                <c:pt idx="8804">
                  <c:v>42774</c:v>
                </c:pt>
                <c:pt idx="8805">
                  <c:v>42775</c:v>
                </c:pt>
                <c:pt idx="8806">
                  <c:v>42776</c:v>
                </c:pt>
                <c:pt idx="8807">
                  <c:v>42777</c:v>
                </c:pt>
                <c:pt idx="8808">
                  <c:v>42778</c:v>
                </c:pt>
                <c:pt idx="8809">
                  <c:v>42779</c:v>
                </c:pt>
                <c:pt idx="8810">
                  <c:v>42780</c:v>
                </c:pt>
                <c:pt idx="8811">
                  <c:v>42781</c:v>
                </c:pt>
                <c:pt idx="8812">
                  <c:v>42782</c:v>
                </c:pt>
                <c:pt idx="8813">
                  <c:v>42783</c:v>
                </c:pt>
                <c:pt idx="8814">
                  <c:v>42784</c:v>
                </c:pt>
                <c:pt idx="8815">
                  <c:v>42785</c:v>
                </c:pt>
                <c:pt idx="8816">
                  <c:v>42786</c:v>
                </c:pt>
                <c:pt idx="8817">
                  <c:v>42787</c:v>
                </c:pt>
                <c:pt idx="8818">
                  <c:v>42788</c:v>
                </c:pt>
                <c:pt idx="8819">
                  <c:v>42789</c:v>
                </c:pt>
                <c:pt idx="8820">
                  <c:v>42790</c:v>
                </c:pt>
                <c:pt idx="8821">
                  <c:v>42791</c:v>
                </c:pt>
                <c:pt idx="8822">
                  <c:v>42792</c:v>
                </c:pt>
                <c:pt idx="8823">
                  <c:v>42793</c:v>
                </c:pt>
                <c:pt idx="8824">
                  <c:v>42794</c:v>
                </c:pt>
                <c:pt idx="8825">
                  <c:v>42795</c:v>
                </c:pt>
                <c:pt idx="8826">
                  <c:v>42796</c:v>
                </c:pt>
                <c:pt idx="8827">
                  <c:v>42797</c:v>
                </c:pt>
                <c:pt idx="8828">
                  <c:v>42798</c:v>
                </c:pt>
                <c:pt idx="8829">
                  <c:v>42799</c:v>
                </c:pt>
                <c:pt idx="8830">
                  <c:v>42800</c:v>
                </c:pt>
                <c:pt idx="8831">
                  <c:v>42801</c:v>
                </c:pt>
                <c:pt idx="8832">
                  <c:v>42802</c:v>
                </c:pt>
                <c:pt idx="8833">
                  <c:v>42803</c:v>
                </c:pt>
                <c:pt idx="8834">
                  <c:v>42804</c:v>
                </c:pt>
                <c:pt idx="8835">
                  <c:v>42805</c:v>
                </c:pt>
                <c:pt idx="8836">
                  <c:v>42806</c:v>
                </c:pt>
                <c:pt idx="8837">
                  <c:v>42807</c:v>
                </c:pt>
                <c:pt idx="8838">
                  <c:v>42808</c:v>
                </c:pt>
                <c:pt idx="8839">
                  <c:v>42809</c:v>
                </c:pt>
                <c:pt idx="8840">
                  <c:v>42810</c:v>
                </c:pt>
                <c:pt idx="8841">
                  <c:v>42811</c:v>
                </c:pt>
                <c:pt idx="8842">
                  <c:v>42812</c:v>
                </c:pt>
                <c:pt idx="8843">
                  <c:v>42813</c:v>
                </c:pt>
                <c:pt idx="8844">
                  <c:v>42814</c:v>
                </c:pt>
                <c:pt idx="8845">
                  <c:v>42815</c:v>
                </c:pt>
                <c:pt idx="8846">
                  <c:v>42816</c:v>
                </c:pt>
                <c:pt idx="8847">
                  <c:v>42817</c:v>
                </c:pt>
                <c:pt idx="8848">
                  <c:v>42818</c:v>
                </c:pt>
                <c:pt idx="8849">
                  <c:v>42819</c:v>
                </c:pt>
                <c:pt idx="8850">
                  <c:v>42820</c:v>
                </c:pt>
                <c:pt idx="8851">
                  <c:v>42821</c:v>
                </c:pt>
                <c:pt idx="8852">
                  <c:v>42822</c:v>
                </c:pt>
                <c:pt idx="8853">
                  <c:v>42823</c:v>
                </c:pt>
                <c:pt idx="8854">
                  <c:v>42824</c:v>
                </c:pt>
                <c:pt idx="8855">
                  <c:v>42825</c:v>
                </c:pt>
                <c:pt idx="8856">
                  <c:v>42826</c:v>
                </c:pt>
                <c:pt idx="8857">
                  <c:v>42827</c:v>
                </c:pt>
                <c:pt idx="8858">
                  <c:v>42828</c:v>
                </c:pt>
                <c:pt idx="8859">
                  <c:v>42829</c:v>
                </c:pt>
                <c:pt idx="8860">
                  <c:v>42830</c:v>
                </c:pt>
                <c:pt idx="8861">
                  <c:v>42831</c:v>
                </c:pt>
                <c:pt idx="8862">
                  <c:v>42832</c:v>
                </c:pt>
                <c:pt idx="8863">
                  <c:v>42833</c:v>
                </c:pt>
                <c:pt idx="8864">
                  <c:v>42834</c:v>
                </c:pt>
                <c:pt idx="8865">
                  <c:v>42835</c:v>
                </c:pt>
                <c:pt idx="8866">
                  <c:v>42836</c:v>
                </c:pt>
                <c:pt idx="8867">
                  <c:v>42837</c:v>
                </c:pt>
                <c:pt idx="8868">
                  <c:v>42838</c:v>
                </c:pt>
                <c:pt idx="8869">
                  <c:v>42839</c:v>
                </c:pt>
                <c:pt idx="8870">
                  <c:v>42840</c:v>
                </c:pt>
                <c:pt idx="8871">
                  <c:v>42841</c:v>
                </c:pt>
                <c:pt idx="8872">
                  <c:v>42842</c:v>
                </c:pt>
                <c:pt idx="8873">
                  <c:v>42843</c:v>
                </c:pt>
                <c:pt idx="8874">
                  <c:v>42844</c:v>
                </c:pt>
                <c:pt idx="8875">
                  <c:v>42845</c:v>
                </c:pt>
                <c:pt idx="8876">
                  <c:v>42846</c:v>
                </c:pt>
                <c:pt idx="8877">
                  <c:v>42847</c:v>
                </c:pt>
                <c:pt idx="8878">
                  <c:v>42848</c:v>
                </c:pt>
                <c:pt idx="8879">
                  <c:v>42849</c:v>
                </c:pt>
                <c:pt idx="8880">
                  <c:v>42850</c:v>
                </c:pt>
                <c:pt idx="8881">
                  <c:v>42851</c:v>
                </c:pt>
                <c:pt idx="8882">
                  <c:v>42852</c:v>
                </c:pt>
                <c:pt idx="8883">
                  <c:v>42853</c:v>
                </c:pt>
                <c:pt idx="8884">
                  <c:v>42854</c:v>
                </c:pt>
                <c:pt idx="8885">
                  <c:v>42855</c:v>
                </c:pt>
                <c:pt idx="8886">
                  <c:v>42856</c:v>
                </c:pt>
                <c:pt idx="8887">
                  <c:v>42857</c:v>
                </c:pt>
                <c:pt idx="8888">
                  <c:v>42858</c:v>
                </c:pt>
                <c:pt idx="8889">
                  <c:v>42859</c:v>
                </c:pt>
                <c:pt idx="8890">
                  <c:v>42860</c:v>
                </c:pt>
                <c:pt idx="8891">
                  <c:v>42861</c:v>
                </c:pt>
                <c:pt idx="8892">
                  <c:v>42862</c:v>
                </c:pt>
                <c:pt idx="8893">
                  <c:v>42863</c:v>
                </c:pt>
                <c:pt idx="8894">
                  <c:v>42864</c:v>
                </c:pt>
                <c:pt idx="8895">
                  <c:v>42865</c:v>
                </c:pt>
                <c:pt idx="8896">
                  <c:v>42866</c:v>
                </c:pt>
                <c:pt idx="8897">
                  <c:v>42867</c:v>
                </c:pt>
                <c:pt idx="8898">
                  <c:v>42868</c:v>
                </c:pt>
                <c:pt idx="8899">
                  <c:v>42869</c:v>
                </c:pt>
                <c:pt idx="8900">
                  <c:v>42870</c:v>
                </c:pt>
                <c:pt idx="8901">
                  <c:v>42871</c:v>
                </c:pt>
                <c:pt idx="8902">
                  <c:v>42872</c:v>
                </c:pt>
                <c:pt idx="8903">
                  <c:v>42873</c:v>
                </c:pt>
                <c:pt idx="8904">
                  <c:v>42874</c:v>
                </c:pt>
                <c:pt idx="8905">
                  <c:v>42875</c:v>
                </c:pt>
                <c:pt idx="8906">
                  <c:v>42876</c:v>
                </c:pt>
                <c:pt idx="8907">
                  <c:v>42877</c:v>
                </c:pt>
                <c:pt idx="8908">
                  <c:v>42878</c:v>
                </c:pt>
                <c:pt idx="8909">
                  <c:v>42879</c:v>
                </c:pt>
                <c:pt idx="8910">
                  <c:v>42880</c:v>
                </c:pt>
                <c:pt idx="8911">
                  <c:v>42881</c:v>
                </c:pt>
                <c:pt idx="8912">
                  <c:v>42882</c:v>
                </c:pt>
                <c:pt idx="8913">
                  <c:v>42883</c:v>
                </c:pt>
                <c:pt idx="8914">
                  <c:v>42884</c:v>
                </c:pt>
                <c:pt idx="8915">
                  <c:v>42885</c:v>
                </c:pt>
                <c:pt idx="8916">
                  <c:v>42886</c:v>
                </c:pt>
                <c:pt idx="8917">
                  <c:v>42887</c:v>
                </c:pt>
                <c:pt idx="8918">
                  <c:v>42888</c:v>
                </c:pt>
                <c:pt idx="8919">
                  <c:v>42889</c:v>
                </c:pt>
                <c:pt idx="8920">
                  <c:v>42890</c:v>
                </c:pt>
                <c:pt idx="8921">
                  <c:v>42891</c:v>
                </c:pt>
                <c:pt idx="8922">
                  <c:v>42892</c:v>
                </c:pt>
                <c:pt idx="8923">
                  <c:v>42893</c:v>
                </c:pt>
                <c:pt idx="8924">
                  <c:v>42894</c:v>
                </c:pt>
                <c:pt idx="8925">
                  <c:v>42895</c:v>
                </c:pt>
                <c:pt idx="8926">
                  <c:v>42896</c:v>
                </c:pt>
                <c:pt idx="8927">
                  <c:v>42897</c:v>
                </c:pt>
                <c:pt idx="8928">
                  <c:v>42898</c:v>
                </c:pt>
                <c:pt idx="8929">
                  <c:v>42899</c:v>
                </c:pt>
                <c:pt idx="8930">
                  <c:v>42900</c:v>
                </c:pt>
                <c:pt idx="8931">
                  <c:v>42901</c:v>
                </c:pt>
                <c:pt idx="8932">
                  <c:v>42902</c:v>
                </c:pt>
                <c:pt idx="8933">
                  <c:v>42903</c:v>
                </c:pt>
                <c:pt idx="8934">
                  <c:v>42904</c:v>
                </c:pt>
                <c:pt idx="8935">
                  <c:v>42905</c:v>
                </c:pt>
                <c:pt idx="8936">
                  <c:v>42906</c:v>
                </c:pt>
                <c:pt idx="8937">
                  <c:v>42907</c:v>
                </c:pt>
                <c:pt idx="8938">
                  <c:v>42908</c:v>
                </c:pt>
                <c:pt idx="8939">
                  <c:v>42909</c:v>
                </c:pt>
                <c:pt idx="8940">
                  <c:v>42910</c:v>
                </c:pt>
                <c:pt idx="8941">
                  <c:v>42911</c:v>
                </c:pt>
                <c:pt idx="8942">
                  <c:v>42912</c:v>
                </c:pt>
                <c:pt idx="8943">
                  <c:v>42913</c:v>
                </c:pt>
                <c:pt idx="8944">
                  <c:v>42914</c:v>
                </c:pt>
                <c:pt idx="8945">
                  <c:v>42915</c:v>
                </c:pt>
                <c:pt idx="8946">
                  <c:v>42916</c:v>
                </c:pt>
                <c:pt idx="8947">
                  <c:v>42917</c:v>
                </c:pt>
                <c:pt idx="8948">
                  <c:v>42918</c:v>
                </c:pt>
                <c:pt idx="8949">
                  <c:v>42919</c:v>
                </c:pt>
                <c:pt idx="8950">
                  <c:v>42920</c:v>
                </c:pt>
                <c:pt idx="8951">
                  <c:v>42921</c:v>
                </c:pt>
                <c:pt idx="8952">
                  <c:v>42922</c:v>
                </c:pt>
                <c:pt idx="8953">
                  <c:v>42923</c:v>
                </c:pt>
                <c:pt idx="8954">
                  <c:v>42924</c:v>
                </c:pt>
                <c:pt idx="8955">
                  <c:v>42925</c:v>
                </c:pt>
                <c:pt idx="8956">
                  <c:v>42926</c:v>
                </c:pt>
                <c:pt idx="8957">
                  <c:v>42927</c:v>
                </c:pt>
                <c:pt idx="8958">
                  <c:v>42928</c:v>
                </c:pt>
                <c:pt idx="8959">
                  <c:v>42929</c:v>
                </c:pt>
                <c:pt idx="8960">
                  <c:v>42930</c:v>
                </c:pt>
                <c:pt idx="8961">
                  <c:v>42931</c:v>
                </c:pt>
                <c:pt idx="8962">
                  <c:v>42932</c:v>
                </c:pt>
                <c:pt idx="8963">
                  <c:v>42933</c:v>
                </c:pt>
                <c:pt idx="8964">
                  <c:v>42934</c:v>
                </c:pt>
                <c:pt idx="8965">
                  <c:v>42935</c:v>
                </c:pt>
                <c:pt idx="8966">
                  <c:v>42936</c:v>
                </c:pt>
                <c:pt idx="8967">
                  <c:v>42937</c:v>
                </c:pt>
                <c:pt idx="8968">
                  <c:v>42938</c:v>
                </c:pt>
                <c:pt idx="8969">
                  <c:v>42939</c:v>
                </c:pt>
                <c:pt idx="8970">
                  <c:v>42940</c:v>
                </c:pt>
                <c:pt idx="8971">
                  <c:v>42941</c:v>
                </c:pt>
                <c:pt idx="8972">
                  <c:v>42942</c:v>
                </c:pt>
                <c:pt idx="8973">
                  <c:v>42943</c:v>
                </c:pt>
                <c:pt idx="8974">
                  <c:v>42944</c:v>
                </c:pt>
                <c:pt idx="8975">
                  <c:v>42945</c:v>
                </c:pt>
                <c:pt idx="8976">
                  <c:v>42946</c:v>
                </c:pt>
                <c:pt idx="8977">
                  <c:v>42947</c:v>
                </c:pt>
                <c:pt idx="8978">
                  <c:v>42948</c:v>
                </c:pt>
                <c:pt idx="8979">
                  <c:v>42949</c:v>
                </c:pt>
                <c:pt idx="8980">
                  <c:v>42950</c:v>
                </c:pt>
                <c:pt idx="8981">
                  <c:v>42951</c:v>
                </c:pt>
                <c:pt idx="8982">
                  <c:v>42952</c:v>
                </c:pt>
                <c:pt idx="8983">
                  <c:v>42953</c:v>
                </c:pt>
                <c:pt idx="8984">
                  <c:v>42954</c:v>
                </c:pt>
                <c:pt idx="8985">
                  <c:v>42955</c:v>
                </c:pt>
                <c:pt idx="8986">
                  <c:v>42956</c:v>
                </c:pt>
                <c:pt idx="8987">
                  <c:v>42957</c:v>
                </c:pt>
                <c:pt idx="8988">
                  <c:v>42958</c:v>
                </c:pt>
                <c:pt idx="8989">
                  <c:v>42959</c:v>
                </c:pt>
                <c:pt idx="8990">
                  <c:v>42960</c:v>
                </c:pt>
                <c:pt idx="8991">
                  <c:v>42961</c:v>
                </c:pt>
                <c:pt idx="8992">
                  <c:v>42962</c:v>
                </c:pt>
                <c:pt idx="8993">
                  <c:v>42963</c:v>
                </c:pt>
                <c:pt idx="8994">
                  <c:v>42964</c:v>
                </c:pt>
                <c:pt idx="8995">
                  <c:v>42965</c:v>
                </c:pt>
                <c:pt idx="8996">
                  <c:v>42966</c:v>
                </c:pt>
                <c:pt idx="8997">
                  <c:v>42967</c:v>
                </c:pt>
                <c:pt idx="8998">
                  <c:v>42968</c:v>
                </c:pt>
                <c:pt idx="8999">
                  <c:v>42969</c:v>
                </c:pt>
                <c:pt idx="9000">
                  <c:v>42970</c:v>
                </c:pt>
                <c:pt idx="9001">
                  <c:v>42971</c:v>
                </c:pt>
                <c:pt idx="9002">
                  <c:v>42972</c:v>
                </c:pt>
                <c:pt idx="9003">
                  <c:v>42973</c:v>
                </c:pt>
                <c:pt idx="9004">
                  <c:v>42974</c:v>
                </c:pt>
                <c:pt idx="9005">
                  <c:v>42975</c:v>
                </c:pt>
                <c:pt idx="9006">
                  <c:v>42976</c:v>
                </c:pt>
                <c:pt idx="9007">
                  <c:v>42977</c:v>
                </c:pt>
                <c:pt idx="9008">
                  <c:v>42978</c:v>
                </c:pt>
                <c:pt idx="9009">
                  <c:v>42979</c:v>
                </c:pt>
                <c:pt idx="9010">
                  <c:v>42980</c:v>
                </c:pt>
                <c:pt idx="9011">
                  <c:v>42981</c:v>
                </c:pt>
                <c:pt idx="9012">
                  <c:v>42982</c:v>
                </c:pt>
                <c:pt idx="9013">
                  <c:v>42983</c:v>
                </c:pt>
                <c:pt idx="9014">
                  <c:v>42984</c:v>
                </c:pt>
                <c:pt idx="9015">
                  <c:v>42985</c:v>
                </c:pt>
                <c:pt idx="9016">
                  <c:v>42986</c:v>
                </c:pt>
                <c:pt idx="9017">
                  <c:v>42987</c:v>
                </c:pt>
                <c:pt idx="9018">
                  <c:v>42988</c:v>
                </c:pt>
                <c:pt idx="9019">
                  <c:v>42989</c:v>
                </c:pt>
                <c:pt idx="9020">
                  <c:v>42990</c:v>
                </c:pt>
                <c:pt idx="9021">
                  <c:v>42991</c:v>
                </c:pt>
                <c:pt idx="9022">
                  <c:v>42992</c:v>
                </c:pt>
                <c:pt idx="9023">
                  <c:v>42993</c:v>
                </c:pt>
                <c:pt idx="9024">
                  <c:v>42994</c:v>
                </c:pt>
                <c:pt idx="9025">
                  <c:v>42995</c:v>
                </c:pt>
                <c:pt idx="9026">
                  <c:v>42996</c:v>
                </c:pt>
                <c:pt idx="9027">
                  <c:v>42997</c:v>
                </c:pt>
                <c:pt idx="9028">
                  <c:v>42998</c:v>
                </c:pt>
                <c:pt idx="9029">
                  <c:v>42999</c:v>
                </c:pt>
                <c:pt idx="9030">
                  <c:v>43000</c:v>
                </c:pt>
                <c:pt idx="9031">
                  <c:v>43001</c:v>
                </c:pt>
                <c:pt idx="9032">
                  <c:v>43002</c:v>
                </c:pt>
                <c:pt idx="9033">
                  <c:v>43003</c:v>
                </c:pt>
                <c:pt idx="9034">
                  <c:v>43004</c:v>
                </c:pt>
                <c:pt idx="9035">
                  <c:v>43005</c:v>
                </c:pt>
                <c:pt idx="9036">
                  <c:v>43006</c:v>
                </c:pt>
                <c:pt idx="9037">
                  <c:v>43007</c:v>
                </c:pt>
                <c:pt idx="9038">
                  <c:v>43008</c:v>
                </c:pt>
                <c:pt idx="9039">
                  <c:v>43009</c:v>
                </c:pt>
                <c:pt idx="9040">
                  <c:v>43010</c:v>
                </c:pt>
                <c:pt idx="9041">
                  <c:v>43011</c:v>
                </c:pt>
                <c:pt idx="9042">
                  <c:v>43012</c:v>
                </c:pt>
                <c:pt idx="9043">
                  <c:v>43013</c:v>
                </c:pt>
                <c:pt idx="9044">
                  <c:v>43014</c:v>
                </c:pt>
                <c:pt idx="9045">
                  <c:v>43015</c:v>
                </c:pt>
                <c:pt idx="9046">
                  <c:v>43016</c:v>
                </c:pt>
                <c:pt idx="9047">
                  <c:v>43017</c:v>
                </c:pt>
                <c:pt idx="9048">
                  <c:v>43018</c:v>
                </c:pt>
                <c:pt idx="9049">
                  <c:v>43019</c:v>
                </c:pt>
                <c:pt idx="9050">
                  <c:v>43020</c:v>
                </c:pt>
                <c:pt idx="9051">
                  <c:v>43021</c:v>
                </c:pt>
                <c:pt idx="9052">
                  <c:v>43022</c:v>
                </c:pt>
                <c:pt idx="9053">
                  <c:v>43023</c:v>
                </c:pt>
                <c:pt idx="9054">
                  <c:v>43024</c:v>
                </c:pt>
                <c:pt idx="9055">
                  <c:v>43025</c:v>
                </c:pt>
                <c:pt idx="9056">
                  <c:v>43026</c:v>
                </c:pt>
                <c:pt idx="9057">
                  <c:v>43027</c:v>
                </c:pt>
                <c:pt idx="9058">
                  <c:v>43028</c:v>
                </c:pt>
                <c:pt idx="9059">
                  <c:v>43029</c:v>
                </c:pt>
                <c:pt idx="9060">
                  <c:v>43030</c:v>
                </c:pt>
                <c:pt idx="9061">
                  <c:v>43031</c:v>
                </c:pt>
                <c:pt idx="9062">
                  <c:v>43032</c:v>
                </c:pt>
                <c:pt idx="9063">
                  <c:v>43033</c:v>
                </c:pt>
                <c:pt idx="9064">
                  <c:v>43034</c:v>
                </c:pt>
                <c:pt idx="9065">
                  <c:v>43035</c:v>
                </c:pt>
                <c:pt idx="9066">
                  <c:v>43036</c:v>
                </c:pt>
                <c:pt idx="9067">
                  <c:v>43037</c:v>
                </c:pt>
                <c:pt idx="9068">
                  <c:v>43038</c:v>
                </c:pt>
                <c:pt idx="9069">
                  <c:v>43039</c:v>
                </c:pt>
                <c:pt idx="9070">
                  <c:v>43040</c:v>
                </c:pt>
                <c:pt idx="9071">
                  <c:v>43041</c:v>
                </c:pt>
                <c:pt idx="9072">
                  <c:v>43042</c:v>
                </c:pt>
                <c:pt idx="9073">
                  <c:v>43043</c:v>
                </c:pt>
                <c:pt idx="9074">
                  <c:v>43044</c:v>
                </c:pt>
                <c:pt idx="9075">
                  <c:v>43045</c:v>
                </c:pt>
                <c:pt idx="9076">
                  <c:v>43046</c:v>
                </c:pt>
                <c:pt idx="9077">
                  <c:v>43047</c:v>
                </c:pt>
                <c:pt idx="9078">
                  <c:v>43048</c:v>
                </c:pt>
                <c:pt idx="9079">
                  <c:v>43049</c:v>
                </c:pt>
                <c:pt idx="9080">
                  <c:v>43050</c:v>
                </c:pt>
                <c:pt idx="9081">
                  <c:v>43051</c:v>
                </c:pt>
                <c:pt idx="9082">
                  <c:v>43052</c:v>
                </c:pt>
                <c:pt idx="9083">
                  <c:v>43053</c:v>
                </c:pt>
                <c:pt idx="9084">
                  <c:v>43054</c:v>
                </c:pt>
                <c:pt idx="9085">
                  <c:v>43055</c:v>
                </c:pt>
                <c:pt idx="9086">
                  <c:v>43056</c:v>
                </c:pt>
                <c:pt idx="9087">
                  <c:v>43057</c:v>
                </c:pt>
                <c:pt idx="9088">
                  <c:v>43058</c:v>
                </c:pt>
                <c:pt idx="9089">
                  <c:v>43059</c:v>
                </c:pt>
                <c:pt idx="9090">
                  <c:v>43060</c:v>
                </c:pt>
                <c:pt idx="9091">
                  <c:v>43061</c:v>
                </c:pt>
                <c:pt idx="9092">
                  <c:v>43062</c:v>
                </c:pt>
                <c:pt idx="9093">
                  <c:v>43063</c:v>
                </c:pt>
                <c:pt idx="9094">
                  <c:v>43064</c:v>
                </c:pt>
                <c:pt idx="9095">
                  <c:v>43065</c:v>
                </c:pt>
                <c:pt idx="9096">
                  <c:v>43066</c:v>
                </c:pt>
                <c:pt idx="9097">
                  <c:v>43067</c:v>
                </c:pt>
                <c:pt idx="9098">
                  <c:v>43068</c:v>
                </c:pt>
                <c:pt idx="9099">
                  <c:v>43069</c:v>
                </c:pt>
                <c:pt idx="9100">
                  <c:v>43070</c:v>
                </c:pt>
                <c:pt idx="9101">
                  <c:v>43071</c:v>
                </c:pt>
                <c:pt idx="9102">
                  <c:v>43072</c:v>
                </c:pt>
                <c:pt idx="9103">
                  <c:v>43073</c:v>
                </c:pt>
                <c:pt idx="9104">
                  <c:v>43074</c:v>
                </c:pt>
                <c:pt idx="9105">
                  <c:v>43075</c:v>
                </c:pt>
                <c:pt idx="9106">
                  <c:v>43076</c:v>
                </c:pt>
                <c:pt idx="9107">
                  <c:v>43077</c:v>
                </c:pt>
                <c:pt idx="9108">
                  <c:v>43078</c:v>
                </c:pt>
                <c:pt idx="9109">
                  <c:v>43079</c:v>
                </c:pt>
                <c:pt idx="9110">
                  <c:v>43080</c:v>
                </c:pt>
                <c:pt idx="9111">
                  <c:v>43081</c:v>
                </c:pt>
                <c:pt idx="9112">
                  <c:v>43082</c:v>
                </c:pt>
                <c:pt idx="9113">
                  <c:v>43083</c:v>
                </c:pt>
                <c:pt idx="9114">
                  <c:v>43084</c:v>
                </c:pt>
                <c:pt idx="9115">
                  <c:v>43085</c:v>
                </c:pt>
                <c:pt idx="9116">
                  <c:v>43086</c:v>
                </c:pt>
                <c:pt idx="9117">
                  <c:v>43087</c:v>
                </c:pt>
                <c:pt idx="9118">
                  <c:v>43088</c:v>
                </c:pt>
                <c:pt idx="9119">
                  <c:v>43089</c:v>
                </c:pt>
                <c:pt idx="9120">
                  <c:v>43090</c:v>
                </c:pt>
                <c:pt idx="9121">
                  <c:v>43091</c:v>
                </c:pt>
                <c:pt idx="9122">
                  <c:v>43092</c:v>
                </c:pt>
                <c:pt idx="9123">
                  <c:v>43093</c:v>
                </c:pt>
                <c:pt idx="9124">
                  <c:v>43094</c:v>
                </c:pt>
                <c:pt idx="9125">
                  <c:v>43095</c:v>
                </c:pt>
                <c:pt idx="9126">
                  <c:v>43096</c:v>
                </c:pt>
                <c:pt idx="9127">
                  <c:v>43097</c:v>
                </c:pt>
                <c:pt idx="9128">
                  <c:v>43098</c:v>
                </c:pt>
                <c:pt idx="9129">
                  <c:v>43099</c:v>
                </c:pt>
                <c:pt idx="9130">
                  <c:v>43100</c:v>
                </c:pt>
                <c:pt idx="9131">
                  <c:v>43101</c:v>
                </c:pt>
                <c:pt idx="9132">
                  <c:v>43102</c:v>
                </c:pt>
                <c:pt idx="9133">
                  <c:v>43103</c:v>
                </c:pt>
                <c:pt idx="9134">
                  <c:v>43104</c:v>
                </c:pt>
                <c:pt idx="9135">
                  <c:v>43105</c:v>
                </c:pt>
                <c:pt idx="9136">
                  <c:v>43106</c:v>
                </c:pt>
                <c:pt idx="9137">
                  <c:v>43107</c:v>
                </c:pt>
                <c:pt idx="9138">
                  <c:v>43108</c:v>
                </c:pt>
                <c:pt idx="9139">
                  <c:v>43109</c:v>
                </c:pt>
                <c:pt idx="9140">
                  <c:v>43110</c:v>
                </c:pt>
                <c:pt idx="9141">
                  <c:v>43111</c:v>
                </c:pt>
                <c:pt idx="9142">
                  <c:v>43112</c:v>
                </c:pt>
                <c:pt idx="9143">
                  <c:v>43113</c:v>
                </c:pt>
                <c:pt idx="9144">
                  <c:v>43114</c:v>
                </c:pt>
                <c:pt idx="9145">
                  <c:v>43115</c:v>
                </c:pt>
                <c:pt idx="9146">
                  <c:v>43116</c:v>
                </c:pt>
                <c:pt idx="9147">
                  <c:v>43117</c:v>
                </c:pt>
                <c:pt idx="9148">
                  <c:v>43118</c:v>
                </c:pt>
                <c:pt idx="9149">
                  <c:v>43119</c:v>
                </c:pt>
                <c:pt idx="9150">
                  <c:v>43120</c:v>
                </c:pt>
                <c:pt idx="9151">
                  <c:v>43121</c:v>
                </c:pt>
                <c:pt idx="9152">
                  <c:v>43122</c:v>
                </c:pt>
                <c:pt idx="9153">
                  <c:v>43123</c:v>
                </c:pt>
                <c:pt idx="9154">
                  <c:v>43124</c:v>
                </c:pt>
                <c:pt idx="9155">
                  <c:v>43125</c:v>
                </c:pt>
                <c:pt idx="9156">
                  <c:v>43126</c:v>
                </c:pt>
                <c:pt idx="9157">
                  <c:v>43127</c:v>
                </c:pt>
                <c:pt idx="9158">
                  <c:v>43128</c:v>
                </c:pt>
                <c:pt idx="9159">
                  <c:v>43129</c:v>
                </c:pt>
                <c:pt idx="9160">
                  <c:v>43130</c:v>
                </c:pt>
                <c:pt idx="9161">
                  <c:v>43131</c:v>
                </c:pt>
                <c:pt idx="9162">
                  <c:v>43132</c:v>
                </c:pt>
                <c:pt idx="9163">
                  <c:v>43133</c:v>
                </c:pt>
                <c:pt idx="9164">
                  <c:v>43134</c:v>
                </c:pt>
                <c:pt idx="9165">
                  <c:v>43135</c:v>
                </c:pt>
                <c:pt idx="9166">
                  <c:v>43136</c:v>
                </c:pt>
                <c:pt idx="9167">
                  <c:v>43137</c:v>
                </c:pt>
                <c:pt idx="9168">
                  <c:v>43138</c:v>
                </c:pt>
                <c:pt idx="9169">
                  <c:v>43139</c:v>
                </c:pt>
                <c:pt idx="9170">
                  <c:v>43140</c:v>
                </c:pt>
                <c:pt idx="9171">
                  <c:v>43141</c:v>
                </c:pt>
                <c:pt idx="9172">
                  <c:v>43142</c:v>
                </c:pt>
                <c:pt idx="9173">
                  <c:v>43143</c:v>
                </c:pt>
                <c:pt idx="9174">
                  <c:v>43144</c:v>
                </c:pt>
                <c:pt idx="9175">
                  <c:v>43145</c:v>
                </c:pt>
                <c:pt idx="9176">
                  <c:v>43146</c:v>
                </c:pt>
                <c:pt idx="9177">
                  <c:v>43147</c:v>
                </c:pt>
                <c:pt idx="9178">
                  <c:v>43148</c:v>
                </c:pt>
                <c:pt idx="9179">
                  <c:v>43149</c:v>
                </c:pt>
                <c:pt idx="9180">
                  <c:v>43150</c:v>
                </c:pt>
                <c:pt idx="9181">
                  <c:v>43151</c:v>
                </c:pt>
                <c:pt idx="9182">
                  <c:v>43152</c:v>
                </c:pt>
                <c:pt idx="9183">
                  <c:v>43153</c:v>
                </c:pt>
                <c:pt idx="9184">
                  <c:v>43154</c:v>
                </c:pt>
                <c:pt idx="9185">
                  <c:v>43155</c:v>
                </c:pt>
                <c:pt idx="9186">
                  <c:v>43156</c:v>
                </c:pt>
                <c:pt idx="9187">
                  <c:v>43157</c:v>
                </c:pt>
                <c:pt idx="9188">
                  <c:v>43158</c:v>
                </c:pt>
                <c:pt idx="9189">
                  <c:v>43159</c:v>
                </c:pt>
                <c:pt idx="9190">
                  <c:v>43160</c:v>
                </c:pt>
                <c:pt idx="9191">
                  <c:v>43161</c:v>
                </c:pt>
                <c:pt idx="9192">
                  <c:v>43162</c:v>
                </c:pt>
                <c:pt idx="9193">
                  <c:v>43163</c:v>
                </c:pt>
                <c:pt idx="9194">
                  <c:v>43164</c:v>
                </c:pt>
                <c:pt idx="9195">
                  <c:v>43165</c:v>
                </c:pt>
                <c:pt idx="9196">
                  <c:v>43166</c:v>
                </c:pt>
                <c:pt idx="9197">
                  <c:v>43167</c:v>
                </c:pt>
                <c:pt idx="9198">
                  <c:v>43168</c:v>
                </c:pt>
                <c:pt idx="9199">
                  <c:v>43169</c:v>
                </c:pt>
                <c:pt idx="9200">
                  <c:v>43170</c:v>
                </c:pt>
                <c:pt idx="9201">
                  <c:v>43171</c:v>
                </c:pt>
                <c:pt idx="9202">
                  <c:v>43172</c:v>
                </c:pt>
                <c:pt idx="9203">
                  <c:v>43173</c:v>
                </c:pt>
                <c:pt idx="9204">
                  <c:v>43174</c:v>
                </c:pt>
                <c:pt idx="9205">
                  <c:v>43175</c:v>
                </c:pt>
                <c:pt idx="9206">
                  <c:v>43176</c:v>
                </c:pt>
                <c:pt idx="9207">
                  <c:v>43177</c:v>
                </c:pt>
                <c:pt idx="9208">
                  <c:v>43178</c:v>
                </c:pt>
                <c:pt idx="9209">
                  <c:v>43179</c:v>
                </c:pt>
                <c:pt idx="9210">
                  <c:v>43180</c:v>
                </c:pt>
                <c:pt idx="9211">
                  <c:v>43181</c:v>
                </c:pt>
                <c:pt idx="9212">
                  <c:v>43182</c:v>
                </c:pt>
                <c:pt idx="9213">
                  <c:v>43183</c:v>
                </c:pt>
                <c:pt idx="9214">
                  <c:v>43184</c:v>
                </c:pt>
                <c:pt idx="9215">
                  <c:v>43185</c:v>
                </c:pt>
                <c:pt idx="9216">
                  <c:v>43186</c:v>
                </c:pt>
                <c:pt idx="9217">
                  <c:v>43187</c:v>
                </c:pt>
                <c:pt idx="9218">
                  <c:v>43188</c:v>
                </c:pt>
                <c:pt idx="9219">
                  <c:v>43189</c:v>
                </c:pt>
                <c:pt idx="9220">
                  <c:v>43190</c:v>
                </c:pt>
                <c:pt idx="9221">
                  <c:v>43191</c:v>
                </c:pt>
                <c:pt idx="9222">
                  <c:v>43192</c:v>
                </c:pt>
                <c:pt idx="9223">
                  <c:v>43193</c:v>
                </c:pt>
                <c:pt idx="9224">
                  <c:v>43194</c:v>
                </c:pt>
                <c:pt idx="9225">
                  <c:v>43195</c:v>
                </c:pt>
                <c:pt idx="9226">
                  <c:v>43196</c:v>
                </c:pt>
                <c:pt idx="9227">
                  <c:v>43197</c:v>
                </c:pt>
                <c:pt idx="9228">
                  <c:v>43198</c:v>
                </c:pt>
                <c:pt idx="9229">
                  <c:v>43199</c:v>
                </c:pt>
                <c:pt idx="9230">
                  <c:v>43200</c:v>
                </c:pt>
                <c:pt idx="9231">
                  <c:v>43201</c:v>
                </c:pt>
                <c:pt idx="9232">
                  <c:v>43202</c:v>
                </c:pt>
                <c:pt idx="9233">
                  <c:v>43203</c:v>
                </c:pt>
                <c:pt idx="9234">
                  <c:v>43204</c:v>
                </c:pt>
                <c:pt idx="9235">
                  <c:v>43205</c:v>
                </c:pt>
                <c:pt idx="9236">
                  <c:v>43206</c:v>
                </c:pt>
                <c:pt idx="9237">
                  <c:v>43207</c:v>
                </c:pt>
                <c:pt idx="9238">
                  <c:v>43208</c:v>
                </c:pt>
                <c:pt idx="9239">
                  <c:v>43209</c:v>
                </c:pt>
                <c:pt idx="9240">
                  <c:v>43210</c:v>
                </c:pt>
                <c:pt idx="9241">
                  <c:v>43211</c:v>
                </c:pt>
                <c:pt idx="9242">
                  <c:v>43212</c:v>
                </c:pt>
                <c:pt idx="9243">
                  <c:v>43213</c:v>
                </c:pt>
                <c:pt idx="9244">
                  <c:v>43214</c:v>
                </c:pt>
                <c:pt idx="9245">
                  <c:v>43215</c:v>
                </c:pt>
                <c:pt idx="9246">
                  <c:v>43216</c:v>
                </c:pt>
                <c:pt idx="9247">
                  <c:v>43217</c:v>
                </c:pt>
                <c:pt idx="9248">
                  <c:v>43218</c:v>
                </c:pt>
                <c:pt idx="9249">
                  <c:v>43219</c:v>
                </c:pt>
                <c:pt idx="9250">
                  <c:v>43220</c:v>
                </c:pt>
                <c:pt idx="9251">
                  <c:v>43221</c:v>
                </c:pt>
                <c:pt idx="9252">
                  <c:v>43222</c:v>
                </c:pt>
                <c:pt idx="9253">
                  <c:v>43223</c:v>
                </c:pt>
                <c:pt idx="9254">
                  <c:v>43224</c:v>
                </c:pt>
                <c:pt idx="9255">
                  <c:v>43225</c:v>
                </c:pt>
                <c:pt idx="9256">
                  <c:v>43226</c:v>
                </c:pt>
                <c:pt idx="9257">
                  <c:v>43227</c:v>
                </c:pt>
                <c:pt idx="9258">
                  <c:v>43228</c:v>
                </c:pt>
                <c:pt idx="9259">
                  <c:v>43229</c:v>
                </c:pt>
                <c:pt idx="9260">
                  <c:v>43230</c:v>
                </c:pt>
                <c:pt idx="9261">
                  <c:v>43231</c:v>
                </c:pt>
                <c:pt idx="9262">
                  <c:v>43232</c:v>
                </c:pt>
                <c:pt idx="9263">
                  <c:v>43233</c:v>
                </c:pt>
                <c:pt idx="9264">
                  <c:v>43234</c:v>
                </c:pt>
                <c:pt idx="9265">
                  <c:v>43235</c:v>
                </c:pt>
                <c:pt idx="9266">
                  <c:v>43236</c:v>
                </c:pt>
                <c:pt idx="9267">
                  <c:v>43237</c:v>
                </c:pt>
                <c:pt idx="9268">
                  <c:v>43238</c:v>
                </c:pt>
                <c:pt idx="9269">
                  <c:v>43239</c:v>
                </c:pt>
                <c:pt idx="9270">
                  <c:v>43240</c:v>
                </c:pt>
                <c:pt idx="9271">
                  <c:v>43241</c:v>
                </c:pt>
                <c:pt idx="9272">
                  <c:v>43242</c:v>
                </c:pt>
                <c:pt idx="9273">
                  <c:v>43243</c:v>
                </c:pt>
                <c:pt idx="9274">
                  <c:v>43244</c:v>
                </c:pt>
                <c:pt idx="9275">
                  <c:v>43245</c:v>
                </c:pt>
                <c:pt idx="9276">
                  <c:v>43246</c:v>
                </c:pt>
                <c:pt idx="9277">
                  <c:v>43247</c:v>
                </c:pt>
                <c:pt idx="9278">
                  <c:v>43248</c:v>
                </c:pt>
                <c:pt idx="9279">
                  <c:v>43249</c:v>
                </c:pt>
                <c:pt idx="9280">
                  <c:v>43250</c:v>
                </c:pt>
                <c:pt idx="9281">
                  <c:v>43251</c:v>
                </c:pt>
                <c:pt idx="9282">
                  <c:v>43252</c:v>
                </c:pt>
                <c:pt idx="9283">
                  <c:v>43253</c:v>
                </c:pt>
                <c:pt idx="9284">
                  <c:v>43254</c:v>
                </c:pt>
                <c:pt idx="9285">
                  <c:v>43255</c:v>
                </c:pt>
                <c:pt idx="9286">
                  <c:v>43256</c:v>
                </c:pt>
                <c:pt idx="9287">
                  <c:v>43257</c:v>
                </c:pt>
                <c:pt idx="9288">
                  <c:v>43258</c:v>
                </c:pt>
                <c:pt idx="9289">
                  <c:v>43259</c:v>
                </c:pt>
                <c:pt idx="9290">
                  <c:v>43260</c:v>
                </c:pt>
                <c:pt idx="9291">
                  <c:v>43261</c:v>
                </c:pt>
                <c:pt idx="9292">
                  <c:v>43262</c:v>
                </c:pt>
                <c:pt idx="9293">
                  <c:v>43263</c:v>
                </c:pt>
                <c:pt idx="9294">
                  <c:v>43264</c:v>
                </c:pt>
                <c:pt idx="9295">
                  <c:v>43265</c:v>
                </c:pt>
                <c:pt idx="9296">
                  <c:v>43266</c:v>
                </c:pt>
                <c:pt idx="9297">
                  <c:v>43267</c:v>
                </c:pt>
                <c:pt idx="9298">
                  <c:v>43268</c:v>
                </c:pt>
                <c:pt idx="9299">
                  <c:v>43269</c:v>
                </c:pt>
                <c:pt idx="9300">
                  <c:v>43270</c:v>
                </c:pt>
                <c:pt idx="9301">
                  <c:v>43271</c:v>
                </c:pt>
                <c:pt idx="9302">
                  <c:v>43272</c:v>
                </c:pt>
                <c:pt idx="9303">
                  <c:v>43273</c:v>
                </c:pt>
                <c:pt idx="9304">
                  <c:v>43274</c:v>
                </c:pt>
                <c:pt idx="9305">
                  <c:v>43275</c:v>
                </c:pt>
                <c:pt idx="9306">
                  <c:v>43276</c:v>
                </c:pt>
                <c:pt idx="9307">
                  <c:v>43277</c:v>
                </c:pt>
                <c:pt idx="9308">
                  <c:v>43278</c:v>
                </c:pt>
                <c:pt idx="9309">
                  <c:v>43279</c:v>
                </c:pt>
                <c:pt idx="9310">
                  <c:v>43280</c:v>
                </c:pt>
                <c:pt idx="9311">
                  <c:v>43281</c:v>
                </c:pt>
                <c:pt idx="9312">
                  <c:v>43282</c:v>
                </c:pt>
                <c:pt idx="9313">
                  <c:v>43283</c:v>
                </c:pt>
                <c:pt idx="9314">
                  <c:v>43284</c:v>
                </c:pt>
                <c:pt idx="9315">
                  <c:v>43285</c:v>
                </c:pt>
                <c:pt idx="9316">
                  <c:v>43286</c:v>
                </c:pt>
                <c:pt idx="9317">
                  <c:v>43287</c:v>
                </c:pt>
                <c:pt idx="9318">
                  <c:v>43288</c:v>
                </c:pt>
                <c:pt idx="9319">
                  <c:v>43289</c:v>
                </c:pt>
                <c:pt idx="9320">
                  <c:v>43290</c:v>
                </c:pt>
                <c:pt idx="9321">
                  <c:v>43291</c:v>
                </c:pt>
                <c:pt idx="9322">
                  <c:v>43292</c:v>
                </c:pt>
                <c:pt idx="9323">
                  <c:v>43293</c:v>
                </c:pt>
                <c:pt idx="9324">
                  <c:v>43294</c:v>
                </c:pt>
                <c:pt idx="9325">
                  <c:v>43295</c:v>
                </c:pt>
                <c:pt idx="9326">
                  <c:v>43296</c:v>
                </c:pt>
                <c:pt idx="9327">
                  <c:v>43297</c:v>
                </c:pt>
                <c:pt idx="9328">
                  <c:v>43298</c:v>
                </c:pt>
                <c:pt idx="9329">
                  <c:v>43299</c:v>
                </c:pt>
                <c:pt idx="9330">
                  <c:v>43300</c:v>
                </c:pt>
                <c:pt idx="9331">
                  <c:v>43301</c:v>
                </c:pt>
                <c:pt idx="9332">
                  <c:v>43302</c:v>
                </c:pt>
                <c:pt idx="9333">
                  <c:v>43303</c:v>
                </c:pt>
                <c:pt idx="9334">
                  <c:v>43304</c:v>
                </c:pt>
                <c:pt idx="9335">
                  <c:v>43305</c:v>
                </c:pt>
                <c:pt idx="9336">
                  <c:v>43306</c:v>
                </c:pt>
                <c:pt idx="9337">
                  <c:v>43307</c:v>
                </c:pt>
                <c:pt idx="9338">
                  <c:v>43308</c:v>
                </c:pt>
                <c:pt idx="9339">
                  <c:v>43309</c:v>
                </c:pt>
                <c:pt idx="9340">
                  <c:v>43310</c:v>
                </c:pt>
                <c:pt idx="9341">
                  <c:v>43311</c:v>
                </c:pt>
                <c:pt idx="9342">
                  <c:v>43312</c:v>
                </c:pt>
                <c:pt idx="9343">
                  <c:v>43313</c:v>
                </c:pt>
                <c:pt idx="9344">
                  <c:v>43314</c:v>
                </c:pt>
                <c:pt idx="9345">
                  <c:v>43315</c:v>
                </c:pt>
                <c:pt idx="9346">
                  <c:v>43316</c:v>
                </c:pt>
                <c:pt idx="9347">
                  <c:v>43317</c:v>
                </c:pt>
                <c:pt idx="9348">
                  <c:v>43318</c:v>
                </c:pt>
                <c:pt idx="9349">
                  <c:v>43319</c:v>
                </c:pt>
                <c:pt idx="9350">
                  <c:v>43320</c:v>
                </c:pt>
                <c:pt idx="9351">
                  <c:v>43321</c:v>
                </c:pt>
                <c:pt idx="9352">
                  <c:v>43322</c:v>
                </c:pt>
                <c:pt idx="9353">
                  <c:v>43323</c:v>
                </c:pt>
                <c:pt idx="9354">
                  <c:v>43324</c:v>
                </c:pt>
                <c:pt idx="9355">
                  <c:v>43325</c:v>
                </c:pt>
                <c:pt idx="9356">
                  <c:v>43326</c:v>
                </c:pt>
                <c:pt idx="9357">
                  <c:v>43327</c:v>
                </c:pt>
                <c:pt idx="9358">
                  <c:v>43328</c:v>
                </c:pt>
                <c:pt idx="9359">
                  <c:v>43329</c:v>
                </c:pt>
                <c:pt idx="9360">
                  <c:v>43330</c:v>
                </c:pt>
                <c:pt idx="9361">
                  <c:v>43331</c:v>
                </c:pt>
                <c:pt idx="9362">
                  <c:v>43332</c:v>
                </c:pt>
                <c:pt idx="9363">
                  <c:v>43333</c:v>
                </c:pt>
                <c:pt idx="9364">
                  <c:v>43334</c:v>
                </c:pt>
                <c:pt idx="9365">
                  <c:v>43335</c:v>
                </c:pt>
                <c:pt idx="9366">
                  <c:v>43336</c:v>
                </c:pt>
                <c:pt idx="9367">
                  <c:v>43337</c:v>
                </c:pt>
                <c:pt idx="9368">
                  <c:v>43338</c:v>
                </c:pt>
                <c:pt idx="9369">
                  <c:v>43339</c:v>
                </c:pt>
                <c:pt idx="9370">
                  <c:v>43340</c:v>
                </c:pt>
                <c:pt idx="9371">
                  <c:v>43341</c:v>
                </c:pt>
                <c:pt idx="9372">
                  <c:v>43342</c:v>
                </c:pt>
                <c:pt idx="9373">
                  <c:v>43343</c:v>
                </c:pt>
                <c:pt idx="9374">
                  <c:v>43344</c:v>
                </c:pt>
                <c:pt idx="9375">
                  <c:v>43345</c:v>
                </c:pt>
                <c:pt idx="9376">
                  <c:v>43346</c:v>
                </c:pt>
                <c:pt idx="9377">
                  <c:v>43347</c:v>
                </c:pt>
                <c:pt idx="9378">
                  <c:v>43348</c:v>
                </c:pt>
                <c:pt idx="9379">
                  <c:v>43349</c:v>
                </c:pt>
                <c:pt idx="9380">
                  <c:v>43350</c:v>
                </c:pt>
                <c:pt idx="9381">
                  <c:v>43351</c:v>
                </c:pt>
                <c:pt idx="9382">
                  <c:v>43352</c:v>
                </c:pt>
                <c:pt idx="9383">
                  <c:v>43353</c:v>
                </c:pt>
                <c:pt idx="9384">
                  <c:v>43354</c:v>
                </c:pt>
                <c:pt idx="9385">
                  <c:v>43355</c:v>
                </c:pt>
                <c:pt idx="9386">
                  <c:v>43356</c:v>
                </c:pt>
                <c:pt idx="9387">
                  <c:v>43357</c:v>
                </c:pt>
                <c:pt idx="9388">
                  <c:v>43358</c:v>
                </c:pt>
                <c:pt idx="9389">
                  <c:v>43359</c:v>
                </c:pt>
                <c:pt idx="9390">
                  <c:v>43360</c:v>
                </c:pt>
                <c:pt idx="9391">
                  <c:v>43361</c:v>
                </c:pt>
                <c:pt idx="9392">
                  <c:v>43362</c:v>
                </c:pt>
                <c:pt idx="9393">
                  <c:v>43363</c:v>
                </c:pt>
                <c:pt idx="9394">
                  <c:v>43364</c:v>
                </c:pt>
                <c:pt idx="9395">
                  <c:v>43365</c:v>
                </c:pt>
                <c:pt idx="9396">
                  <c:v>43366</c:v>
                </c:pt>
                <c:pt idx="9397">
                  <c:v>43367</c:v>
                </c:pt>
                <c:pt idx="9398">
                  <c:v>43368</c:v>
                </c:pt>
                <c:pt idx="9399">
                  <c:v>43369</c:v>
                </c:pt>
                <c:pt idx="9400">
                  <c:v>43370</c:v>
                </c:pt>
                <c:pt idx="9401">
                  <c:v>43371</c:v>
                </c:pt>
                <c:pt idx="9402">
                  <c:v>43372</c:v>
                </c:pt>
                <c:pt idx="9403">
                  <c:v>43373</c:v>
                </c:pt>
                <c:pt idx="9404">
                  <c:v>43374</c:v>
                </c:pt>
                <c:pt idx="9405">
                  <c:v>43375</c:v>
                </c:pt>
                <c:pt idx="9406">
                  <c:v>43376</c:v>
                </c:pt>
                <c:pt idx="9407">
                  <c:v>43377</c:v>
                </c:pt>
                <c:pt idx="9408">
                  <c:v>43378</c:v>
                </c:pt>
                <c:pt idx="9409">
                  <c:v>43379</c:v>
                </c:pt>
                <c:pt idx="9410">
                  <c:v>43380</c:v>
                </c:pt>
                <c:pt idx="9411">
                  <c:v>43381</c:v>
                </c:pt>
                <c:pt idx="9412">
                  <c:v>43382</c:v>
                </c:pt>
                <c:pt idx="9413">
                  <c:v>43383</c:v>
                </c:pt>
                <c:pt idx="9414">
                  <c:v>43384</c:v>
                </c:pt>
                <c:pt idx="9415">
                  <c:v>43385</c:v>
                </c:pt>
                <c:pt idx="9416">
                  <c:v>43386</c:v>
                </c:pt>
                <c:pt idx="9417">
                  <c:v>43387</c:v>
                </c:pt>
                <c:pt idx="9418">
                  <c:v>43388</c:v>
                </c:pt>
                <c:pt idx="9419">
                  <c:v>43389</c:v>
                </c:pt>
                <c:pt idx="9420">
                  <c:v>43390</c:v>
                </c:pt>
                <c:pt idx="9421">
                  <c:v>43391</c:v>
                </c:pt>
                <c:pt idx="9422">
                  <c:v>43392</c:v>
                </c:pt>
                <c:pt idx="9423">
                  <c:v>43393</c:v>
                </c:pt>
                <c:pt idx="9424">
                  <c:v>43394</c:v>
                </c:pt>
                <c:pt idx="9425">
                  <c:v>43395</c:v>
                </c:pt>
                <c:pt idx="9426">
                  <c:v>43396</c:v>
                </c:pt>
                <c:pt idx="9427">
                  <c:v>43397</c:v>
                </c:pt>
                <c:pt idx="9428">
                  <c:v>43398</c:v>
                </c:pt>
                <c:pt idx="9429">
                  <c:v>43399</c:v>
                </c:pt>
                <c:pt idx="9430">
                  <c:v>43400</c:v>
                </c:pt>
                <c:pt idx="9431">
                  <c:v>43401</c:v>
                </c:pt>
                <c:pt idx="9432">
                  <c:v>43402</c:v>
                </c:pt>
                <c:pt idx="9433">
                  <c:v>43403</c:v>
                </c:pt>
                <c:pt idx="9434">
                  <c:v>43404</c:v>
                </c:pt>
                <c:pt idx="9435">
                  <c:v>43405</c:v>
                </c:pt>
                <c:pt idx="9436">
                  <c:v>43406</c:v>
                </c:pt>
                <c:pt idx="9437">
                  <c:v>43407</c:v>
                </c:pt>
                <c:pt idx="9438">
                  <c:v>43408</c:v>
                </c:pt>
                <c:pt idx="9439">
                  <c:v>43409</c:v>
                </c:pt>
                <c:pt idx="9440">
                  <c:v>43410</c:v>
                </c:pt>
                <c:pt idx="9441">
                  <c:v>43411</c:v>
                </c:pt>
                <c:pt idx="9442">
                  <c:v>43412</c:v>
                </c:pt>
                <c:pt idx="9443">
                  <c:v>43413</c:v>
                </c:pt>
                <c:pt idx="9444">
                  <c:v>43414</c:v>
                </c:pt>
                <c:pt idx="9445">
                  <c:v>43415</c:v>
                </c:pt>
                <c:pt idx="9446">
                  <c:v>43416</c:v>
                </c:pt>
                <c:pt idx="9447">
                  <c:v>43417</c:v>
                </c:pt>
                <c:pt idx="9448">
                  <c:v>43418</c:v>
                </c:pt>
                <c:pt idx="9449">
                  <c:v>43419</c:v>
                </c:pt>
                <c:pt idx="9450">
                  <c:v>43420</c:v>
                </c:pt>
                <c:pt idx="9451">
                  <c:v>43421</c:v>
                </c:pt>
                <c:pt idx="9452">
                  <c:v>43422</c:v>
                </c:pt>
                <c:pt idx="9453">
                  <c:v>43423</c:v>
                </c:pt>
                <c:pt idx="9454">
                  <c:v>43424</c:v>
                </c:pt>
                <c:pt idx="9455">
                  <c:v>43425</c:v>
                </c:pt>
                <c:pt idx="9456">
                  <c:v>43426</c:v>
                </c:pt>
                <c:pt idx="9457">
                  <c:v>43427</c:v>
                </c:pt>
                <c:pt idx="9458">
                  <c:v>43428</c:v>
                </c:pt>
                <c:pt idx="9459">
                  <c:v>43429</c:v>
                </c:pt>
                <c:pt idx="9460">
                  <c:v>43430</c:v>
                </c:pt>
                <c:pt idx="9461">
                  <c:v>43431</c:v>
                </c:pt>
                <c:pt idx="9462">
                  <c:v>43432</c:v>
                </c:pt>
                <c:pt idx="9463">
                  <c:v>43433</c:v>
                </c:pt>
                <c:pt idx="9464">
                  <c:v>43434</c:v>
                </c:pt>
                <c:pt idx="9465">
                  <c:v>43435</c:v>
                </c:pt>
                <c:pt idx="9466">
                  <c:v>43436</c:v>
                </c:pt>
                <c:pt idx="9467">
                  <c:v>43437</c:v>
                </c:pt>
                <c:pt idx="9468">
                  <c:v>43438</c:v>
                </c:pt>
                <c:pt idx="9469">
                  <c:v>43439</c:v>
                </c:pt>
                <c:pt idx="9470">
                  <c:v>43440</c:v>
                </c:pt>
                <c:pt idx="9471">
                  <c:v>43441</c:v>
                </c:pt>
                <c:pt idx="9472">
                  <c:v>43442</c:v>
                </c:pt>
                <c:pt idx="9473">
                  <c:v>43443</c:v>
                </c:pt>
                <c:pt idx="9474">
                  <c:v>43444</c:v>
                </c:pt>
                <c:pt idx="9475">
                  <c:v>43445</c:v>
                </c:pt>
                <c:pt idx="9476">
                  <c:v>43446</c:v>
                </c:pt>
                <c:pt idx="9477">
                  <c:v>43447</c:v>
                </c:pt>
                <c:pt idx="9478">
                  <c:v>43448</c:v>
                </c:pt>
                <c:pt idx="9479">
                  <c:v>43449</c:v>
                </c:pt>
                <c:pt idx="9480">
                  <c:v>43450</c:v>
                </c:pt>
                <c:pt idx="9481">
                  <c:v>43451</c:v>
                </c:pt>
                <c:pt idx="9482">
                  <c:v>43452</c:v>
                </c:pt>
                <c:pt idx="9483">
                  <c:v>43453</c:v>
                </c:pt>
                <c:pt idx="9484">
                  <c:v>43454</c:v>
                </c:pt>
                <c:pt idx="9485">
                  <c:v>43455</c:v>
                </c:pt>
                <c:pt idx="9486">
                  <c:v>43456</c:v>
                </c:pt>
                <c:pt idx="9487">
                  <c:v>43457</c:v>
                </c:pt>
                <c:pt idx="9488">
                  <c:v>43458</c:v>
                </c:pt>
                <c:pt idx="9489">
                  <c:v>43459</c:v>
                </c:pt>
                <c:pt idx="9490">
                  <c:v>43460</c:v>
                </c:pt>
                <c:pt idx="9491">
                  <c:v>43461</c:v>
                </c:pt>
                <c:pt idx="9492">
                  <c:v>43462</c:v>
                </c:pt>
                <c:pt idx="9493">
                  <c:v>43463</c:v>
                </c:pt>
                <c:pt idx="9494">
                  <c:v>43464</c:v>
                </c:pt>
                <c:pt idx="9495">
                  <c:v>43465</c:v>
                </c:pt>
                <c:pt idx="9496">
                  <c:v>43466</c:v>
                </c:pt>
                <c:pt idx="9497">
                  <c:v>43467</c:v>
                </c:pt>
                <c:pt idx="9498">
                  <c:v>43468</c:v>
                </c:pt>
                <c:pt idx="9499">
                  <c:v>43469</c:v>
                </c:pt>
                <c:pt idx="9500">
                  <c:v>43470</c:v>
                </c:pt>
                <c:pt idx="9501">
                  <c:v>43471</c:v>
                </c:pt>
                <c:pt idx="9502">
                  <c:v>43472</c:v>
                </c:pt>
                <c:pt idx="9503">
                  <c:v>43473</c:v>
                </c:pt>
                <c:pt idx="9504">
                  <c:v>43474</c:v>
                </c:pt>
                <c:pt idx="9505">
                  <c:v>43475</c:v>
                </c:pt>
                <c:pt idx="9506">
                  <c:v>43476</c:v>
                </c:pt>
                <c:pt idx="9507">
                  <c:v>43477</c:v>
                </c:pt>
                <c:pt idx="9508">
                  <c:v>43478</c:v>
                </c:pt>
                <c:pt idx="9509">
                  <c:v>43479</c:v>
                </c:pt>
                <c:pt idx="9510">
                  <c:v>43480</c:v>
                </c:pt>
                <c:pt idx="9511">
                  <c:v>43481</c:v>
                </c:pt>
                <c:pt idx="9512">
                  <c:v>43482</c:v>
                </c:pt>
                <c:pt idx="9513">
                  <c:v>43483</c:v>
                </c:pt>
                <c:pt idx="9514">
                  <c:v>43484</c:v>
                </c:pt>
                <c:pt idx="9515">
                  <c:v>43485</c:v>
                </c:pt>
                <c:pt idx="9516">
                  <c:v>43486</c:v>
                </c:pt>
                <c:pt idx="9517">
                  <c:v>43487</c:v>
                </c:pt>
                <c:pt idx="9518">
                  <c:v>43488</c:v>
                </c:pt>
                <c:pt idx="9519">
                  <c:v>43489</c:v>
                </c:pt>
                <c:pt idx="9520">
                  <c:v>43490</c:v>
                </c:pt>
                <c:pt idx="9521">
                  <c:v>43491</c:v>
                </c:pt>
                <c:pt idx="9522">
                  <c:v>43492</c:v>
                </c:pt>
                <c:pt idx="9523">
                  <c:v>43493</c:v>
                </c:pt>
                <c:pt idx="9524">
                  <c:v>43494</c:v>
                </c:pt>
                <c:pt idx="9525">
                  <c:v>43495</c:v>
                </c:pt>
                <c:pt idx="9526">
                  <c:v>43496</c:v>
                </c:pt>
                <c:pt idx="9527">
                  <c:v>43497</c:v>
                </c:pt>
                <c:pt idx="9528">
                  <c:v>43498</c:v>
                </c:pt>
                <c:pt idx="9529">
                  <c:v>43499</c:v>
                </c:pt>
                <c:pt idx="9530">
                  <c:v>43500</c:v>
                </c:pt>
                <c:pt idx="9531">
                  <c:v>43501</c:v>
                </c:pt>
                <c:pt idx="9532">
                  <c:v>43502</c:v>
                </c:pt>
                <c:pt idx="9533">
                  <c:v>43503</c:v>
                </c:pt>
                <c:pt idx="9534">
                  <c:v>43504</c:v>
                </c:pt>
                <c:pt idx="9535">
                  <c:v>43505</c:v>
                </c:pt>
                <c:pt idx="9536">
                  <c:v>43506</c:v>
                </c:pt>
                <c:pt idx="9537">
                  <c:v>43507</c:v>
                </c:pt>
                <c:pt idx="9538">
                  <c:v>43508</c:v>
                </c:pt>
                <c:pt idx="9539">
                  <c:v>43509</c:v>
                </c:pt>
                <c:pt idx="9540">
                  <c:v>43510</c:v>
                </c:pt>
                <c:pt idx="9541">
                  <c:v>43511</c:v>
                </c:pt>
                <c:pt idx="9542">
                  <c:v>43512</c:v>
                </c:pt>
                <c:pt idx="9543">
                  <c:v>43513</c:v>
                </c:pt>
                <c:pt idx="9544">
                  <c:v>43514</c:v>
                </c:pt>
                <c:pt idx="9545">
                  <c:v>43515</c:v>
                </c:pt>
                <c:pt idx="9546">
                  <c:v>43516</c:v>
                </c:pt>
                <c:pt idx="9547">
                  <c:v>43517</c:v>
                </c:pt>
                <c:pt idx="9548">
                  <c:v>43518</c:v>
                </c:pt>
                <c:pt idx="9549">
                  <c:v>43519</c:v>
                </c:pt>
                <c:pt idx="9550">
                  <c:v>43520</c:v>
                </c:pt>
                <c:pt idx="9551">
                  <c:v>43521</c:v>
                </c:pt>
                <c:pt idx="9552">
                  <c:v>43522</c:v>
                </c:pt>
                <c:pt idx="9553">
                  <c:v>43523</c:v>
                </c:pt>
                <c:pt idx="9554">
                  <c:v>43524</c:v>
                </c:pt>
                <c:pt idx="9555">
                  <c:v>43525</c:v>
                </c:pt>
                <c:pt idx="9556">
                  <c:v>43526</c:v>
                </c:pt>
                <c:pt idx="9557">
                  <c:v>43527</c:v>
                </c:pt>
                <c:pt idx="9558">
                  <c:v>43528</c:v>
                </c:pt>
                <c:pt idx="9559">
                  <c:v>43529</c:v>
                </c:pt>
                <c:pt idx="9560">
                  <c:v>43530</c:v>
                </c:pt>
                <c:pt idx="9561">
                  <c:v>43531</c:v>
                </c:pt>
                <c:pt idx="9562">
                  <c:v>43532</c:v>
                </c:pt>
                <c:pt idx="9563">
                  <c:v>43533</c:v>
                </c:pt>
                <c:pt idx="9564">
                  <c:v>43534</c:v>
                </c:pt>
                <c:pt idx="9565">
                  <c:v>43535</c:v>
                </c:pt>
                <c:pt idx="9566">
                  <c:v>43536</c:v>
                </c:pt>
                <c:pt idx="9567">
                  <c:v>43537</c:v>
                </c:pt>
              </c:numCache>
            </c:numRef>
          </c:cat>
          <c:val>
            <c:numRef>
              <c:f>'Daily Ops 1-93 to pres'!$C$6:$C$9579</c:f>
              <c:numCache>
                <c:formatCode>0</c:formatCode>
                <c:ptCount val="9574"/>
                <c:pt idx="0">
                  <c:v>42367</c:v>
                </c:pt>
                <c:pt idx="1">
                  <c:v>42494</c:v>
                </c:pt>
                <c:pt idx="2">
                  <c:v>42750</c:v>
                </c:pt>
                <c:pt idx="3">
                  <c:v>42835</c:v>
                </c:pt>
                <c:pt idx="4">
                  <c:v>42878</c:v>
                </c:pt>
                <c:pt idx="5">
                  <c:v>42920</c:v>
                </c:pt>
                <c:pt idx="6">
                  <c:v>43563</c:v>
                </c:pt>
                <c:pt idx="7">
                  <c:v>45298</c:v>
                </c:pt>
                <c:pt idx="8">
                  <c:v>46753</c:v>
                </c:pt>
                <c:pt idx="9">
                  <c:v>48050</c:v>
                </c:pt>
                <c:pt idx="10">
                  <c:v>48953</c:v>
                </c:pt>
                <c:pt idx="11">
                  <c:v>49454</c:v>
                </c:pt>
                <c:pt idx="12">
                  <c:v>50599</c:v>
                </c:pt>
                <c:pt idx="13">
                  <c:v>55018</c:v>
                </c:pt>
                <c:pt idx="14">
                  <c:v>58918</c:v>
                </c:pt>
                <c:pt idx="15">
                  <c:v>63514</c:v>
                </c:pt>
                <c:pt idx="16">
                  <c:v>66324</c:v>
                </c:pt>
                <c:pt idx="17">
                  <c:v>70711</c:v>
                </c:pt>
                <c:pt idx="18">
                  <c:v>75474</c:v>
                </c:pt>
                <c:pt idx="19">
                  <c:v>79014</c:v>
                </c:pt>
                <c:pt idx="20">
                  <c:v>81878</c:v>
                </c:pt>
                <c:pt idx="21">
                  <c:v>83899</c:v>
                </c:pt>
                <c:pt idx="22">
                  <c:v>84921</c:v>
                </c:pt>
                <c:pt idx="23">
                  <c:v>85708</c:v>
                </c:pt>
                <c:pt idx="24">
                  <c:v>86437</c:v>
                </c:pt>
                <c:pt idx="25">
                  <c:v>87048</c:v>
                </c:pt>
                <c:pt idx="26">
                  <c:v>87662</c:v>
                </c:pt>
                <c:pt idx="27">
                  <c:v>88093</c:v>
                </c:pt>
                <c:pt idx="28">
                  <c:v>88464</c:v>
                </c:pt>
                <c:pt idx="29">
                  <c:v>88464</c:v>
                </c:pt>
                <c:pt idx="30">
                  <c:v>88340</c:v>
                </c:pt>
                <c:pt idx="31">
                  <c:v>88340</c:v>
                </c:pt>
                <c:pt idx="32">
                  <c:v>88340</c:v>
                </c:pt>
                <c:pt idx="33">
                  <c:v>88340</c:v>
                </c:pt>
                <c:pt idx="34">
                  <c:v>88340</c:v>
                </c:pt>
                <c:pt idx="35">
                  <c:v>88340</c:v>
                </c:pt>
                <c:pt idx="36">
                  <c:v>88340</c:v>
                </c:pt>
                <c:pt idx="37">
                  <c:v>88278</c:v>
                </c:pt>
                <c:pt idx="38">
                  <c:v>89332</c:v>
                </c:pt>
                <c:pt idx="39">
                  <c:v>89332</c:v>
                </c:pt>
                <c:pt idx="40">
                  <c:v>88959</c:v>
                </c:pt>
                <c:pt idx="41">
                  <c:v>88773</c:v>
                </c:pt>
                <c:pt idx="42">
                  <c:v>88711</c:v>
                </c:pt>
                <c:pt idx="43">
                  <c:v>88649</c:v>
                </c:pt>
                <c:pt idx="44">
                  <c:v>88587</c:v>
                </c:pt>
                <c:pt idx="45">
                  <c:v>88587</c:v>
                </c:pt>
                <c:pt idx="46">
                  <c:v>88587</c:v>
                </c:pt>
                <c:pt idx="47">
                  <c:v>88526</c:v>
                </c:pt>
                <c:pt idx="48">
                  <c:v>88526</c:v>
                </c:pt>
                <c:pt idx="49">
                  <c:v>90143</c:v>
                </c:pt>
                <c:pt idx="50">
                  <c:v>90582</c:v>
                </c:pt>
                <c:pt idx="51">
                  <c:v>89581</c:v>
                </c:pt>
                <c:pt idx="52">
                  <c:v>89394</c:v>
                </c:pt>
                <c:pt idx="53">
                  <c:v>89208</c:v>
                </c:pt>
                <c:pt idx="54">
                  <c:v>89831</c:v>
                </c:pt>
                <c:pt idx="55">
                  <c:v>89456</c:v>
                </c:pt>
                <c:pt idx="56">
                  <c:v>89394</c:v>
                </c:pt>
                <c:pt idx="57">
                  <c:v>89332</c:v>
                </c:pt>
                <c:pt idx="58">
                  <c:v>89332</c:v>
                </c:pt>
                <c:pt idx="59">
                  <c:v>89270</c:v>
                </c:pt>
                <c:pt idx="60">
                  <c:v>88959</c:v>
                </c:pt>
                <c:pt idx="61">
                  <c:v>88835</c:v>
                </c:pt>
                <c:pt idx="62">
                  <c:v>88773</c:v>
                </c:pt>
                <c:pt idx="63">
                  <c:v>88711</c:v>
                </c:pt>
                <c:pt idx="64">
                  <c:v>88711</c:v>
                </c:pt>
                <c:pt idx="65">
                  <c:v>88711</c:v>
                </c:pt>
                <c:pt idx="66">
                  <c:v>88711</c:v>
                </c:pt>
                <c:pt idx="67">
                  <c:v>88649</c:v>
                </c:pt>
                <c:pt idx="68">
                  <c:v>88649</c:v>
                </c:pt>
                <c:pt idx="69">
                  <c:v>88649</c:v>
                </c:pt>
                <c:pt idx="70">
                  <c:v>88649</c:v>
                </c:pt>
                <c:pt idx="71">
                  <c:v>88649</c:v>
                </c:pt>
                <c:pt idx="72">
                  <c:v>88649</c:v>
                </c:pt>
                <c:pt idx="73">
                  <c:v>88587</c:v>
                </c:pt>
                <c:pt idx="74">
                  <c:v>88587</c:v>
                </c:pt>
                <c:pt idx="75">
                  <c:v>88587</c:v>
                </c:pt>
                <c:pt idx="76">
                  <c:v>88587</c:v>
                </c:pt>
                <c:pt idx="77">
                  <c:v>88587</c:v>
                </c:pt>
                <c:pt idx="78">
                  <c:v>88649</c:v>
                </c:pt>
                <c:pt idx="79">
                  <c:v>88649</c:v>
                </c:pt>
                <c:pt idx="80">
                  <c:v>88711</c:v>
                </c:pt>
                <c:pt idx="81">
                  <c:v>88711</c:v>
                </c:pt>
                <c:pt idx="82">
                  <c:v>88711</c:v>
                </c:pt>
                <c:pt idx="83">
                  <c:v>88711</c:v>
                </c:pt>
                <c:pt idx="84">
                  <c:v>89519</c:v>
                </c:pt>
                <c:pt idx="85">
                  <c:v>89332</c:v>
                </c:pt>
                <c:pt idx="86">
                  <c:v>89394</c:v>
                </c:pt>
                <c:pt idx="87">
                  <c:v>89332</c:v>
                </c:pt>
                <c:pt idx="88">
                  <c:v>89145</c:v>
                </c:pt>
                <c:pt idx="89">
                  <c:v>89083</c:v>
                </c:pt>
                <c:pt idx="90">
                  <c:v>89083</c:v>
                </c:pt>
                <c:pt idx="91">
                  <c:v>89021</c:v>
                </c:pt>
                <c:pt idx="92">
                  <c:v>89021</c:v>
                </c:pt>
                <c:pt idx="93">
                  <c:v>88959</c:v>
                </c:pt>
                <c:pt idx="94">
                  <c:v>88959</c:v>
                </c:pt>
                <c:pt idx="95">
                  <c:v>88959</c:v>
                </c:pt>
                <c:pt idx="96">
                  <c:v>88773</c:v>
                </c:pt>
                <c:pt idx="97">
                  <c:v>88649</c:v>
                </c:pt>
                <c:pt idx="98">
                  <c:v>88649</c:v>
                </c:pt>
                <c:pt idx="99">
                  <c:v>88587</c:v>
                </c:pt>
                <c:pt idx="100">
                  <c:v>88587</c:v>
                </c:pt>
                <c:pt idx="101">
                  <c:v>88587</c:v>
                </c:pt>
                <c:pt idx="102">
                  <c:v>88526</c:v>
                </c:pt>
                <c:pt idx="103">
                  <c:v>88464</c:v>
                </c:pt>
                <c:pt idx="104">
                  <c:v>88464</c:v>
                </c:pt>
                <c:pt idx="105">
                  <c:v>88464</c:v>
                </c:pt>
                <c:pt idx="106">
                  <c:v>88464</c:v>
                </c:pt>
                <c:pt idx="107">
                  <c:v>88464</c:v>
                </c:pt>
                <c:pt idx="108">
                  <c:v>88464</c:v>
                </c:pt>
                <c:pt idx="109">
                  <c:v>88464</c:v>
                </c:pt>
                <c:pt idx="110">
                  <c:v>88464</c:v>
                </c:pt>
                <c:pt idx="111">
                  <c:v>88464</c:v>
                </c:pt>
                <c:pt idx="112">
                  <c:v>88464</c:v>
                </c:pt>
                <c:pt idx="113">
                  <c:v>88402</c:v>
                </c:pt>
                <c:pt idx="114">
                  <c:v>88402</c:v>
                </c:pt>
                <c:pt idx="115">
                  <c:v>88402</c:v>
                </c:pt>
                <c:pt idx="116">
                  <c:v>88402</c:v>
                </c:pt>
                <c:pt idx="117">
                  <c:v>88402</c:v>
                </c:pt>
                <c:pt idx="118">
                  <c:v>88402</c:v>
                </c:pt>
                <c:pt idx="119">
                  <c:v>88526</c:v>
                </c:pt>
                <c:pt idx="120">
                  <c:v>88526</c:v>
                </c:pt>
                <c:pt idx="121">
                  <c:v>88526</c:v>
                </c:pt>
                <c:pt idx="122">
                  <c:v>88587</c:v>
                </c:pt>
                <c:pt idx="123">
                  <c:v>88587</c:v>
                </c:pt>
                <c:pt idx="124">
                  <c:v>88587</c:v>
                </c:pt>
                <c:pt idx="125">
                  <c:v>88464</c:v>
                </c:pt>
                <c:pt idx="126">
                  <c:v>88402</c:v>
                </c:pt>
                <c:pt idx="127">
                  <c:v>88402</c:v>
                </c:pt>
                <c:pt idx="128">
                  <c:v>88402</c:v>
                </c:pt>
                <c:pt idx="129">
                  <c:v>88340</c:v>
                </c:pt>
                <c:pt idx="130">
                  <c:v>88340</c:v>
                </c:pt>
                <c:pt idx="131">
                  <c:v>88340</c:v>
                </c:pt>
                <c:pt idx="132">
                  <c:v>88340</c:v>
                </c:pt>
                <c:pt idx="133">
                  <c:v>88278</c:v>
                </c:pt>
                <c:pt idx="134">
                  <c:v>88278</c:v>
                </c:pt>
                <c:pt idx="135">
                  <c:v>88217</c:v>
                </c:pt>
                <c:pt idx="136">
                  <c:v>88217</c:v>
                </c:pt>
                <c:pt idx="137">
                  <c:v>88217</c:v>
                </c:pt>
                <c:pt idx="138">
                  <c:v>88155</c:v>
                </c:pt>
                <c:pt idx="139">
                  <c:v>88217</c:v>
                </c:pt>
                <c:pt idx="140">
                  <c:v>88093</c:v>
                </c:pt>
                <c:pt idx="141">
                  <c:v>88093</c:v>
                </c:pt>
                <c:pt idx="142">
                  <c:v>88093</c:v>
                </c:pt>
                <c:pt idx="143">
                  <c:v>88093</c:v>
                </c:pt>
                <c:pt idx="144">
                  <c:v>88093</c:v>
                </c:pt>
                <c:pt idx="145">
                  <c:v>88093</c:v>
                </c:pt>
                <c:pt idx="146">
                  <c:v>88031</c:v>
                </c:pt>
                <c:pt idx="147">
                  <c:v>88031</c:v>
                </c:pt>
                <c:pt idx="148">
                  <c:v>87970</c:v>
                </c:pt>
                <c:pt idx="149">
                  <c:v>87908</c:v>
                </c:pt>
                <c:pt idx="150">
                  <c:v>87847</c:v>
                </c:pt>
                <c:pt idx="151">
                  <c:v>87785</c:v>
                </c:pt>
                <c:pt idx="152">
                  <c:v>87785</c:v>
                </c:pt>
                <c:pt idx="153">
                  <c:v>87724</c:v>
                </c:pt>
                <c:pt idx="154">
                  <c:v>87601</c:v>
                </c:pt>
                <c:pt idx="155">
                  <c:v>87601</c:v>
                </c:pt>
                <c:pt idx="156">
                  <c:v>87539</c:v>
                </c:pt>
                <c:pt idx="157">
                  <c:v>87539</c:v>
                </c:pt>
                <c:pt idx="158">
                  <c:v>87539</c:v>
                </c:pt>
                <c:pt idx="159">
                  <c:v>87478</c:v>
                </c:pt>
                <c:pt idx="160">
                  <c:v>87416</c:v>
                </c:pt>
                <c:pt idx="161">
                  <c:v>87355</c:v>
                </c:pt>
                <c:pt idx="162">
                  <c:v>87355</c:v>
                </c:pt>
                <c:pt idx="163">
                  <c:v>87294</c:v>
                </c:pt>
                <c:pt idx="164">
                  <c:v>87232</c:v>
                </c:pt>
                <c:pt idx="165">
                  <c:v>87232</c:v>
                </c:pt>
                <c:pt idx="166">
                  <c:v>87232</c:v>
                </c:pt>
                <c:pt idx="167">
                  <c:v>87232</c:v>
                </c:pt>
                <c:pt idx="168">
                  <c:v>87232</c:v>
                </c:pt>
                <c:pt idx="169">
                  <c:v>87232</c:v>
                </c:pt>
                <c:pt idx="170">
                  <c:v>87232</c:v>
                </c:pt>
                <c:pt idx="171">
                  <c:v>87232</c:v>
                </c:pt>
                <c:pt idx="172">
                  <c:v>87232</c:v>
                </c:pt>
                <c:pt idx="173">
                  <c:v>87171</c:v>
                </c:pt>
                <c:pt idx="174">
                  <c:v>87171</c:v>
                </c:pt>
                <c:pt idx="175">
                  <c:v>87171</c:v>
                </c:pt>
                <c:pt idx="176">
                  <c:v>87171</c:v>
                </c:pt>
                <c:pt idx="177">
                  <c:v>87232</c:v>
                </c:pt>
                <c:pt idx="178">
                  <c:v>87232</c:v>
                </c:pt>
                <c:pt idx="179">
                  <c:v>87232</c:v>
                </c:pt>
                <c:pt idx="180">
                  <c:v>87232</c:v>
                </c:pt>
                <c:pt idx="181">
                  <c:v>87232</c:v>
                </c:pt>
                <c:pt idx="182">
                  <c:v>87232</c:v>
                </c:pt>
                <c:pt idx="183">
                  <c:v>87232</c:v>
                </c:pt>
                <c:pt idx="184">
                  <c:v>87294</c:v>
                </c:pt>
                <c:pt idx="185">
                  <c:v>87294</c:v>
                </c:pt>
                <c:pt idx="186">
                  <c:v>87294</c:v>
                </c:pt>
                <c:pt idx="187">
                  <c:v>87355</c:v>
                </c:pt>
                <c:pt idx="188">
                  <c:v>87355</c:v>
                </c:pt>
                <c:pt idx="189">
                  <c:v>87355</c:v>
                </c:pt>
                <c:pt idx="190">
                  <c:v>87416</c:v>
                </c:pt>
                <c:pt idx="191">
                  <c:v>87416</c:v>
                </c:pt>
                <c:pt idx="192">
                  <c:v>87416</c:v>
                </c:pt>
                <c:pt idx="193">
                  <c:v>87416</c:v>
                </c:pt>
                <c:pt idx="194">
                  <c:v>87478</c:v>
                </c:pt>
                <c:pt idx="195">
                  <c:v>87478</c:v>
                </c:pt>
                <c:pt idx="196">
                  <c:v>87478</c:v>
                </c:pt>
                <c:pt idx="197">
                  <c:v>87478</c:v>
                </c:pt>
                <c:pt idx="198">
                  <c:v>87478</c:v>
                </c:pt>
                <c:pt idx="199">
                  <c:v>87478</c:v>
                </c:pt>
                <c:pt idx="200">
                  <c:v>87478</c:v>
                </c:pt>
                <c:pt idx="201">
                  <c:v>87478</c:v>
                </c:pt>
                <c:pt idx="202">
                  <c:v>87478</c:v>
                </c:pt>
                <c:pt idx="203">
                  <c:v>87478</c:v>
                </c:pt>
                <c:pt idx="204">
                  <c:v>87478</c:v>
                </c:pt>
                <c:pt idx="205">
                  <c:v>87478</c:v>
                </c:pt>
                <c:pt idx="206">
                  <c:v>87478</c:v>
                </c:pt>
                <c:pt idx="207">
                  <c:v>87478</c:v>
                </c:pt>
                <c:pt idx="208">
                  <c:v>87478</c:v>
                </c:pt>
                <c:pt idx="209">
                  <c:v>87478</c:v>
                </c:pt>
                <c:pt idx="210">
                  <c:v>87478</c:v>
                </c:pt>
                <c:pt idx="211">
                  <c:v>87478</c:v>
                </c:pt>
                <c:pt idx="212">
                  <c:v>87478</c:v>
                </c:pt>
                <c:pt idx="213">
                  <c:v>87478</c:v>
                </c:pt>
                <c:pt idx="273" formatCode="General">
                  <c:v>71311</c:v>
                </c:pt>
                <c:pt idx="274" formatCode="General">
                  <c:v>70929</c:v>
                </c:pt>
                <c:pt idx="275" formatCode="General">
                  <c:v>70711</c:v>
                </c:pt>
                <c:pt idx="276" formatCode="General">
                  <c:v>70168</c:v>
                </c:pt>
                <c:pt idx="277" formatCode="General">
                  <c:v>69735</c:v>
                </c:pt>
                <c:pt idx="278" formatCode="General">
                  <c:v>69250</c:v>
                </c:pt>
                <c:pt idx="279" formatCode="General">
                  <c:v>68713</c:v>
                </c:pt>
                <c:pt idx="280" formatCode="General">
                  <c:v>68232</c:v>
                </c:pt>
                <c:pt idx="281" formatCode="General">
                  <c:v>67699</c:v>
                </c:pt>
                <c:pt idx="282" formatCode="General">
                  <c:v>67168</c:v>
                </c:pt>
                <c:pt idx="283" formatCode="General">
                  <c:v>66904</c:v>
                </c:pt>
                <c:pt idx="284" formatCode="General">
                  <c:v>66534</c:v>
                </c:pt>
                <c:pt idx="285" formatCode="General">
                  <c:v>66113</c:v>
                </c:pt>
                <c:pt idx="286" formatCode="General">
                  <c:v>65589</c:v>
                </c:pt>
                <c:pt idx="287" formatCode="General">
                  <c:v>65015</c:v>
                </c:pt>
                <c:pt idx="288" formatCode="General">
                  <c:v>64599</c:v>
                </c:pt>
                <c:pt idx="289" formatCode="General">
                  <c:v>64133</c:v>
                </c:pt>
                <c:pt idx="290" formatCode="General">
                  <c:v>63720</c:v>
                </c:pt>
                <c:pt idx="291" formatCode="General">
                  <c:v>63257</c:v>
                </c:pt>
                <c:pt idx="292" formatCode="General">
                  <c:v>62796</c:v>
                </c:pt>
                <c:pt idx="293" formatCode="General">
                  <c:v>62285</c:v>
                </c:pt>
                <c:pt idx="294" formatCode="General">
                  <c:v>61878</c:v>
                </c:pt>
                <c:pt idx="295" formatCode="General">
                  <c:v>61372</c:v>
                </c:pt>
                <c:pt idx="296" formatCode="General">
                  <c:v>60867</c:v>
                </c:pt>
                <c:pt idx="297" formatCode="General">
                  <c:v>60465</c:v>
                </c:pt>
                <c:pt idx="298" formatCode="General">
                  <c:v>60014</c:v>
                </c:pt>
                <c:pt idx="299" formatCode="General">
                  <c:v>59515</c:v>
                </c:pt>
                <c:pt idx="300" formatCode="General">
                  <c:v>59067</c:v>
                </c:pt>
                <c:pt idx="301" formatCode="General">
                  <c:v>58621</c:v>
                </c:pt>
                <c:pt idx="302" formatCode="General">
                  <c:v>57980</c:v>
                </c:pt>
                <c:pt idx="303" formatCode="General">
                  <c:v>57588</c:v>
                </c:pt>
                <c:pt idx="304" formatCode="General">
                  <c:v>57175</c:v>
                </c:pt>
                <c:pt idx="305" formatCode="General">
                  <c:v>56660</c:v>
                </c:pt>
                <c:pt idx="306" formatCode="General">
                  <c:v>56175</c:v>
                </c:pt>
                <c:pt idx="307" formatCode="General">
                  <c:v>55595</c:v>
                </c:pt>
                <c:pt idx="308" formatCode="General">
                  <c:v>55210</c:v>
                </c:pt>
                <c:pt idx="309" formatCode="General">
                  <c:v>54779</c:v>
                </c:pt>
                <c:pt idx="310" formatCode="General">
                  <c:v>54444</c:v>
                </c:pt>
                <c:pt idx="311" formatCode="General">
                  <c:v>54111</c:v>
                </c:pt>
                <c:pt idx="312" formatCode="General">
                  <c:v>53684</c:v>
                </c:pt>
                <c:pt idx="313" formatCode="General">
                  <c:v>53305</c:v>
                </c:pt>
                <c:pt idx="314" formatCode="General">
                  <c:v>53164</c:v>
                </c:pt>
                <c:pt idx="315" formatCode="General">
                  <c:v>52826</c:v>
                </c:pt>
                <c:pt idx="316" formatCode="General">
                  <c:v>52599</c:v>
                </c:pt>
                <c:pt idx="317" formatCode="General">
                  <c:v>52224</c:v>
                </c:pt>
                <c:pt idx="318" formatCode="General">
                  <c:v>51804</c:v>
                </c:pt>
                <c:pt idx="319" formatCode="General">
                  <c:v>51571</c:v>
                </c:pt>
                <c:pt idx="320" formatCode="General">
                  <c:v>51548</c:v>
                </c:pt>
                <c:pt idx="321" formatCode="General">
                  <c:v>51339</c:v>
                </c:pt>
                <c:pt idx="322" formatCode="General">
                  <c:v>51200</c:v>
                </c:pt>
                <c:pt idx="323" formatCode="General">
                  <c:v>51015</c:v>
                </c:pt>
                <c:pt idx="324" formatCode="General">
                  <c:v>50876</c:v>
                </c:pt>
                <c:pt idx="325" formatCode="General">
                  <c:v>50830</c:v>
                </c:pt>
                <c:pt idx="326" formatCode="General">
                  <c:v>50784</c:v>
                </c:pt>
                <c:pt idx="327" formatCode="General">
                  <c:v>50738</c:v>
                </c:pt>
                <c:pt idx="328" formatCode="General">
                  <c:v>50645</c:v>
                </c:pt>
                <c:pt idx="329" formatCode="General">
                  <c:v>50507</c:v>
                </c:pt>
                <c:pt idx="330" formatCode="General">
                  <c:v>50323</c:v>
                </c:pt>
                <c:pt idx="331" formatCode="General">
                  <c:v>50140</c:v>
                </c:pt>
                <c:pt idx="332" formatCode="General">
                  <c:v>49910</c:v>
                </c:pt>
                <c:pt idx="333" formatCode="General">
                  <c:v>50149</c:v>
                </c:pt>
                <c:pt idx="334" formatCode="General">
                  <c:v>50048</c:v>
                </c:pt>
                <c:pt idx="335" formatCode="General">
                  <c:v>49910</c:v>
                </c:pt>
                <c:pt idx="336" formatCode="General">
                  <c:v>49910</c:v>
                </c:pt>
                <c:pt idx="337" formatCode="General">
                  <c:v>49910</c:v>
                </c:pt>
                <c:pt idx="338" formatCode="General">
                  <c:v>49956</c:v>
                </c:pt>
                <c:pt idx="339" formatCode="General">
                  <c:v>49956</c:v>
                </c:pt>
                <c:pt idx="340" formatCode="General">
                  <c:v>49956</c:v>
                </c:pt>
                <c:pt idx="341" formatCode="General">
                  <c:v>50002</c:v>
                </c:pt>
                <c:pt idx="342" formatCode="General">
                  <c:v>50002</c:v>
                </c:pt>
                <c:pt idx="343" formatCode="General">
                  <c:v>50048</c:v>
                </c:pt>
                <c:pt idx="344" formatCode="General">
                  <c:v>50048</c:v>
                </c:pt>
                <c:pt idx="345" formatCode="General">
                  <c:v>50094</c:v>
                </c:pt>
                <c:pt idx="346" formatCode="General">
                  <c:v>50231</c:v>
                </c:pt>
                <c:pt idx="347" formatCode="General">
                  <c:v>50277</c:v>
                </c:pt>
                <c:pt idx="348" formatCode="General">
                  <c:v>50323</c:v>
                </c:pt>
                <c:pt idx="349" formatCode="General">
                  <c:v>50323</c:v>
                </c:pt>
                <c:pt idx="350" formatCode="General">
                  <c:v>50369</c:v>
                </c:pt>
                <c:pt idx="351" formatCode="General">
                  <c:v>50369</c:v>
                </c:pt>
                <c:pt idx="352" formatCode="General">
                  <c:v>50415</c:v>
                </c:pt>
                <c:pt idx="353" formatCode="General">
                  <c:v>50415</c:v>
                </c:pt>
                <c:pt idx="354" formatCode="General">
                  <c:v>50461</c:v>
                </c:pt>
                <c:pt idx="355" formatCode="General">
                  <c:v>50461</c:v>
                </c:pt>
                <c:pt idx="356" formatCode="General">
                  <c:v>50461</c:v>
                </c:pt>
                <c:pt idx="357" formatCode="General">
                  <c:v>50507</c:v>
                </c:pt>
                <c:pt idx="358" formatCode="General">
                  <c:v>50507</c:v>
                </c:pt>
                <c:pt idx="359" formatCode="General">
                  <c:v>50507</c:v>
                </c:pt>
                <c:pt idx="360" formatCode="General">
                  <c:v>50553</c:v>
                </c:pt>
                <c:pt idx="361" formatCode="General">
                  <c:v>50553</c:v>
                </c:pt>
                <c:pt idx="362" formatCode="General">
                  <c:v>50553</c:v>
                </c:pt>
                <c:pt idx="363" formatCode="General">
                  <c:v>50599</c:v>
                </c:pt>
                <c:pt idx="364" formatCode="General">
                  <c:v>50369</c:v>
                </c:pt>
                <c:pt idx="365">
                  <c:v>50140</c:v>
                </c:pt>
                <c:pt idx="366">
                  <c:v>49864</c:v>
                </c:pt>
                <c:pt idx="367">
                  <c:v>49682</c:v>
                </c:pt>
                <c:pt idx="368">
                  <c:v>49499</c:v>
                </c:pt>
                <c:pt idx="369">
                  <c:v>49317</c:v>
                </c:pt>
                <c:pt idx="370">
                  <c:v>49135</c:v>
                </c:pt>
                <c:pt idx="371">
                  <c:v>48863</c:v>
                </c:pt>
                <c:pt idx="372">
                  <c:v>48591</c:v>
                </c:pt>
                <c:pt idx="373">
                  <c:v>48275</c:v>
                </c:pt>
                <c:pt idx="374">
                  <c:v>48095</c:v>
                </c:pt>
                <c:pt idx="375">
                  <c:v>47780</c:v>
                </c:pt>
                <c:pt idx="376">
                  <c:v>47556</c:v>
                </c:pt>
                <c:pt idx="377">
                  <c:v>47288</c:v>
                </c:pt>
                <c:pt idx="378">
                  <c:v>47065</c:v>
                </c:pt>
                <c:pt idx="379">
                  <c:v>46798</c:v>
                </c:pt>
                <c:pt idx="380">
                  <c:v>46487</c:v>
                </c:pt>
                <c:pt idx="381">
                  <c:v>46222</c:v>
                </c:pt>
                <c:pt idx="382">
                  <c:v>46222</c:v>
                </c:pt>
                <c:pt idx="383">
                  <c:v>46310</c:v>
                </c:pt>
                <c:pt idx="384">
                  <c:v>46399</c:v>
                </c:pt>
                <c:pt idx="385">
                  <c:v>46576</c:v>
                </c:pt>
                <c:pt idx="386">
                  <c:v>46665</c:v>
                </c:pt>
                <c:pt idx="387">
                  <c:v>46753</c:v>
                </c:pt>
                <c:pt idx="388">
                  <c:v>46842</c:v>
                </c:pt>
                <c:pt idx="389">
                  <c:v>46931</c:v>
                </c:pt>
                <c:pt idx="390">
                  <c:v>47020</c:v>
                </c:pt>
                <c:pt idx="391">
                  <c:v>47109</c:v>
                </c:pt>
                <c:pt idx="392">
                  <c:v>47199</c:v>
                </c:pt>
                <c:pt idx="393">
                  <c:v>47288</c:v>
                </c:pt>
                <c:pt idx="394">
                  <c:v>47333</c:v>
                </c:pt>
                <c:pt idx="395">
                  <c:v>47377</c:v>
                </c:pt>
                <c:pt idx="396">
                  <c:v>47422</c:v>
                </c:pt>
                <c:pt idx="397">
                  <c:v>47556</c:v>
                </c:pt>
                <c:pt idx="398">
                  <c:v>47646</c:v>
                </c:pt>
                <c:pt idx="399">
                  <c:v>47735</c:v>
                </c:pt>
                <c:pt idx="400">
                  <c:v>47870</c:v>
                </c:pt>
                <c:pt idx="401">
                  <c:v>47959</c:v>
                </c:pt>
                <c:pt idx="402">
                  <c:v>48095</c:v>
                </c:pt>
                <c:pt idx="403">
                  <c:v>48908</c:v>
                </c:pt>
                <c:pt idx="404">
                  <c:v>49226</c:v>
                </c:pt>
                <c:pt idx="405">
                  <c:v>49545</c:v>
                </c:pt>
                <c:pt idx="406">
                  <c:v>49864</c:v>
                </c:pt>
                <c:pt idx="407">
                  <c:v>49956</c:v>
                </c:pt>
                <c:pt idx="408">
                  <c:v>50140</c:v>
                </c:pt>
                <c:pt idx="409">
                  <c:v>50277</c:v>
                </c:pt>
                <c:pt idx="410">
                  <c:v>50369</c:v>
                </c:pt>
                <c:pt idx="411">
                  <c:v>50507</c:v>
                </c:pt>
                <c:pt idx="412">
                  <c:v>50692</c:v>
                </c:pt>
                <c:pt idx="413">
                  <c:v>50969</c:v>
                </c:pt>
                <c:pt idx="414">
                  <c:v>51200</c:v>
                </c:pt>
                <c:pt idx="415">
                  <c:v>51757</c:v>
                </c:pt>
                <c:pt idx="416">
                  <c:v>52177</c:v>
                </c:pt>
                <c:pt idx="417">
                  <c:v>52411</c:v>
                </c:pt>
                <c:pt idx="418">
                  <c:v>52646</c:v>
                </c:pt>
                <c:pt idx="419">
                  <c:v>52881</c:v>
                </c:pt>
                <c:pt idx="420">
                  <c:v>53069</c:v>
                </c:pt>
                <c:pt idx="421">
                  <c:v>53164</c:v>
                </c:pt>
                <c:pt idx="422">
                  <c:v>53352</c:v>
                </c:pt>
                <c:pt idx="423">
                  <c:v>53494</c:v>
                </c:pt>
                <c:pt idx="424">
                  <c:v>53636</c:v>
                </c:pt>
                <c:pt idx="425">
                  <c:v>53778</c:v>
                </c:pt>
                <c:pt idx="426">
                  <c:v>53873</c:v>
                </c:pt>
                <c:pt idx="427">
                  <c:v>54016</c:v>
                </c:pt>
                <c:pt idx="428">
                  <c:v>54158</c:v>
                </c:pt>
                <c:pt idx="429">
                  <c:v>54206</c:v>
                </c:pt>
                <c:pt idx="430">
                  <c:v>54492</c:v>
                </c:pt>
                <c:pt idx="431">
                  <c:v>54635</c:v>
                </c:pt>
                <c:pt idx="432">
                  <c:v>54731</c:v>
                </c:pt>
                <c:pt idx="433">
                  <c:v>54874</c:v>
                </c:pt>
                <c:pt idx="434">
                  <c:v>55018</c:v>
                </c:pt>
                <c:pt idx="435">
                  <c:v>55114</c:v>
                </c:pt>
                <c:pt idx="436">
                  <c:v>55210</c:v>
                </c:pt>
                <c:pt idx="437">
                  <c:v>55306</c:v>
                </c:pt>
                <c:pt idx="438">
                  <c:v>55402</c:v>
                </c:pt>
                <c:pt idx="439">
                  <c:v>55499</c:v>
                </c:pt>
                <c:pt idx="440">
                  <c:v>55595</c:v>
                </c:pt>
                <c:pt idx="441">
                  <c:v>55691</c:v>
                </c:pt>
                <c:pt idx="442">
                  <c:v>55884</c:v>
                </c:pt>
                <c:pt idx="443">
                  <c:v>55981</c:v>
                </c:pt>
                <c:pt idx="444">
                  <c:v>56078</c:v>
                </c:pt>
                <c:pt idx="445">
                  <c:v>56223</c:v>
                </c:pt>
                <c:pt idx="446">
                  <c:v>56272</c:v>
                </c:pt>
                <c:pt idx="447">
                  <c:v>56417</c:v>
                </c:pt>
                <c:pt idx="448">
                  <c:v>56709</c:v>
                </c:pt>
                <c:pt idx="449">
                  <c:v>57001</c:v>
                </c:pt>
                <c:pt idx="450">
                  <c:v>57343</c:v>
                </c:pt>
                <c:pt idx="451">
                  <c:v>57637</c:v>
                </c:pt>
                <c:pt idx="452">
                  <c:v>57980</c:v>
                </c:pt>
                <c:pt idx="453">
                  <c:v>58276</c:v>
                </c:pt>
                <c:pt idx="454">
                  <c:v>58522</c:v>
                </c:pt>
                <c:pt idx="455">
                  <c:v>58869</c:v>
                </c:pt>
                <c:pt idx="456">
                  <c:v>59166</c:v>
                </c:pt>
                <c:pt idx="457">
                  <c:v>59515</c:v>
                </c:pt>
                <c:pt idx="458">
                  <c:v>59814</c:v>
                </c:pt>
                <c:pt idx="459">
                  <c:v>60064</c:v>
                </c:pt>
                <c:pt idx="460">
                  <c:v>60214</c:v>
                </c:pt>
                <c:pt idx="461">
                  <c:v>60414</c:v>
                </c:pt>
                <c:pt idx="462">
                  <c:v>60565</c:v>
                </c:pt>
                <c:pt idx="463">
                  <c:v>60766</c:v>
                </c:pt>
                <c:pt idx="464">
                  <c:v>60867</c:v>
                </c:pt>
                <c:pt idx="465">
                  <c:v>61018</c:v>
                </c:pt>
                <c:pt idx="466">
                  <c:v>61220</c:v>
                </c:pt>
                <c:pt idx="467">
                  <c:v>61321</c:v>
                </c:pt>
                <c:pt idx="468">
                  <c:v>61473</c:v>
                </c:pt>
                <c:pt idx="469">
                  <c:v>61625</c:v>
                </c:pt>
                <c:pt idx="470">
                  <c:v>61777</c:v>
                </c:pt>
                <c:pt idx="471">
                  <c:v>61929</c:v>
                </c:pt>
                <c:pt idx="472">
                  <c:v>61979</c:v>
                </c:pt>
                <c:pt idx="473">
                  <c:v>62183</c:v>
                </c:pt>
                <c:pt idx="474">
                  <c:v>62336</c:v>
                </c:pt>
                <c:pt idx="475">
                  <c:v>62438</c:v>
                </c:pt>
                <c:pt idx="476">
                  <c:v>62540</c:v>
                </c:pt>
                <c:pt idx="477">
                  <c:v>62694</c:v>
                </c:pt>
                <c:pt idx="478">
                  <c:v>62796</c:v>
                </c:pt>
                <c:pt idx="479">
                  <c:v>62898</c:v>
                </c:pt>
                <c:pt idx="480">
                  <c:v>63052</c:v>
                </c:pt>
                <c:pt idx="481">
                  <c:v>63154</c:v>
                </c:pt>
                <c:pt idx="482">
                  <c:v>63309</c:v>
                </c:pt>
                <c:pt idx="483">
                  <c:v>63360</c:v>
                </c:pt>
                <c:pt idx="484">
                  <c:v>63514</c:v>
                </c:pt>
                <c:pt idx="485">
                  <c:v>63586</c:v>
                </c:pt>
                <c:pt idx="486">
                  <c:v>63679</c:v>
                </c:pt>
                <c:pt idx="487">
                  <c:v>63782</c:v>
                </c:pt>
                <c:pt idx="488">
                  <c:v>63885</c:v>
                </c:pt>
                <c:pt idx="489">
                  <c:v>63968</c:v>
                </c:pt>
                <c:pt idx="490">
                  <c:v>63854</c:v>
                </c:pt>
                <c:pt idx="491">
                  <c:v>64164</c:v>
                </c:pt>
                <c:pt idx="492">
                  <c:v>64268</c:v>
                </c:pt>
                <c:pt idx="493">
                  <c:v>64371</c:v>
                </c:pt>
                <c:pt idx="494">
                  <c:v>64434</c:v>
                </c:pt>
                <c:pt idx="495">
                  <c:v>64506</c:v>
                </c:pt>
                <c:pt idx="496">
                  <c:v>64578</c:v>
                </c:pt>
                <c:pt idx="497">
                  <c:v>64630</c:v>
                </c:pt>
                <c:pt idx="498">
                  <c:v>64703</c:v>
                </c:pt>
                <c:pt idx="499">
                  <c:v>64724</c:v>
                </c:pt>
                <c:pt idx="500">
                  <c:v>64817</c:v>
                </c:pt>
                <c:pt idx="501">
                  <c:v>64880</c:v>
                </c:pt>
                <c:pt idx="502">
                  <c:v>65140</c:v>
                </c:pt>
                <c:pt idx="503">
                  <c:v>65005</c:v>
                </c:pt>
                <c:pt idx="504">
                  <c:v>65046</c:v>
                </c:pt>
                <c:pt idx="505">
                  <c:v>65077</c:v>
                </c:pt>
                <c:pt idx="506">
                  <c:v>65140</c:v>
                </c:pt>
                <c:pt idx="507">
                  <c:v>65193</c:v>
                </c:pt>
                <c:pt idx="508">
                  <c:v>65255</c:v>
                </c:pt>
                <c:pt idx="509">
                  <c:v>65255</c:v>
                </c:pt>
                <c:pt idx="510">
                  <c:v>65297</c:v>
                </c:pt>
                <c:pt idx="511">
                  <c:v>65349</c:v>
                </c:pt>
                <c:pt idx="512">
                  <c:v>65359</c:v>
                </c:pt>
                <c:pt idx="513">
                  <c:v>65380</c:v>
                </c:pt>
                <c:pt idx="514">
                  <c:v>65401</c:v>
                </c:pt>
                <c:pt idx="515">
                  <c:v>65453</c:v>
                </c:pt>
                <c:pt idx="516">
                  <c:v>65495</c:v>
                </c:pt>
                <c:pt idx="517">
                  <c:v>65506</c:v>
                </c:pt>
                <c:pt idx="518">
                  <c:v>65547</c:v>
                </c:pt>
                <c:pt idx="519">
                  <c:v>65568</c:v>
                </c:pt>
                <c:pt idx="520">
                  <c:v>65579</c:v>
                </c:pt>
                <c:pt idx="521">
                  <c:v>65621</c:v>
                </c:pt>
                <c:pt idx="522">
                  <c:v>65610</c:v>
                </c:pt>
                <c:pt idx="523">
                  <c:v>65621</c:v>
                </c:pt>
                <c:pt idx="524">
                  <c:v>65663</c:v>
                </c:pt>
                <c:pt idx="525">
                  <c:v>65704</c:v>
                </c:pt>
                <c:pt idx="526">
                  <c:v>65715</c:v>
                </c:pt>
                <c:pt idx="527">
                  <c:v>65736</c:v>
                </c:pt>
                <c:pt idx="528">
                  <c:v>65736</c:v>
                </c:pt>
                <c:pt idx="529">
                  <c:v>65547</c:v>
                </c:pt>
                <c:pt idx="530">
                  <c:v>65453</c:v>
                </c:pt>
                <c:pt idx="531">
                  <c:v>65349</c:v>
                </c:pt>
                <c:pt idx="532">
                  <c:v>65359</c:v>
                </c:pt>
                <c:pt idx="533">
                  <c:v>65370</c:v>
                </c:pt>
                <c:pt idx="534">
                  <c:v>65401</c:v>
                </c:pt>
                <c:pt idx="535">
                  <c:v>65411</c:v>
                </c:pt>
                <c:pt idx="536">
                  <c:v>65411</c:v>
                </c:pt>
                <c:pt idx="537">
                  <c:v>65245</c:v>
                </c:pt>
                <c:pt idx="538">
                  <c:v>65046</c:v>
                </c:pt>
                <c:pt idx="539">
                  <c:v>64984</c:v>
                </c:pt>
                <c:pt idx="540">
                  <c:v>64942</c:v>
                </c:pt>
                <c:pt idx="541">
                  <c:v>64963</c:v>
                </c:pt>
                <c:pt idx="542">
                  <c:v>64983</c:v>
                </c:pt>
                <c:pt idx="543">
                  <c:v>65046</c:v>
                </c:pt>
                <c:pt idx="544">
                  <c:v>65057</c:v>
                </c:pt>
                <c:pt idx="545">
                  <c:v>65067</c:v>
                </c:pt>
                <c:pt idx="546">
                  <c:v>65088</c:v>
                </c:pt>
                <c:pt idx="547">
                  <c:v>65088</c:v>
                </c:pt>
                <c:pt idx="548">
                  <c:v>65098</c:v>
                </c:pt>
                <c:pt idx="549">
                  <c:v>65088</c:v>
                </c:pt>
                <c:pt idx="550">
                  <c:v>65088</c:v>
                </c:pt>
                <c:pt idx="551">
                  <c:v>65109</c:v>
                </c:pt>
                <c:pt idx="552">
                  <c:v>65131</c:v>
                </c:pt>
                <c:pt idx="553">
                  <c:v>65110</c:v>
                </c:pt>
                <c:pt idx="554">
                  <c:v>65131</c:v>
                </c:pt>
                <c:pt idx="555">
                  <c:v>65141</c:v>
                </c:pt>
                <c:pt idx="556">
                  <c:v>65162</c:v>
                </c:pt>
                <c:pt idx="557">
                  <c:v>65151</c:v>
                </c:pt>
                <c:pt idx="558">
                  <c:v>65193</c:v>
                </c:pt>
                <c:pt idx="559">
                  <c:v>65193</c:v>
                </c:pt>
                <c:pt idx="560">
                  <c:v>65214</c:v>
                </c:pt>
                <c:pt idx="561">
                  <c:v>65214</c:v>
                </c:pt>
                <c:pt idx="562">
                  <c:v>65224</c:v>
                </c:pt>
                <c:pt idx="563">
                  <c:v>65235</c:v>
                </c:pt>
                <c:pt idx="564">
                  <c:v>65256</c:v>
                </c:pt>
                <c:pt idx="565">
                  <c:v>65266</c:v>
                </c:pt>
                <c:pt idx="566">
                  <c:v>65245</c:v>
                </c:pt>
                <c:pt idx="567">
                  <c:v>65256</c:v>
                </c:pt>
                <c:pt idx="568">
                  <c:v>65266</c:v>
                </c:pt>
                <c:pt idx="569">
                  <c:v>65276</c:v>
                </c:pt>
                <c:pt idx="570">
                  <c:v>65297</c:v>
                </c:pt>
                <c:pt idx="571">
                  <c:v>65297</c:v>
                </c:pt>
                <c:pt idx="572">
                  <c:v>65297</c:v>
                </c:pt>
                <c:pt idx="573">
                  <c:v>65308</c:v>
                </c:pt>
                <c:pt idx="574">
                  <c:v>65318</c:v>
                </c:pt>
                <c:pt idx="575">
                  <c:v>65297</c:v>
                </c:pt>
                <c:pt idx="576">
                  <c:v>65297</c:v>
                </c:pt>
                <c:pt idx="577">
                  <c:v>65308</c:v>
                </c:pt>
                <c:pt idx="578">
                  <c:v>65089</c:v>
                </c:pt>
                <c:pt idx="579">
                  <c:v>64828</c:v>
                </c:pt>
                <c:pt idx="580">
                  <c:v>64433</c:v>
                </c:pt>
                <c:pt idx="581">
                  <c:v>64010</c:v>
                </c:pt>
                <c:pt idx="582">
                  <c:v>63720</c:v>
                </c:pt>
                <c:pt idx="583">
                  <c:v>63411</c:v>
                </c:pt>
                <c:pt idx="584">
                  <c:v>63257</c:v>
                </c:pt>
                <c:pt idx="585">
                  <c:v>63052</c:v>
                </c:pt>
                <c:pt idx="586">
                  <c:v>62898</c:v>
                </c:pt>
                <c:pt idx="587">
                  <c:v>62725</c:v>
                </c:pt>
                <c:pt idx="588">
                  <c:v>62540</c:v>
                </c:pt>
                <c:pt idx="589">
                  <c:v>62316</c:v>
                </c:pt>
                <c:pt idx="590">
                  <c:v>62205</c:v>
                </c:pt>
                <c:pt idx="591">
                  <c:v>62042</c:v>
                </c:pt>
                <c:pt idx="592">
                  <c:v>61869</c:v>
                </c:pt>
                <c:pt idx="593">
                  <c:v>61697</c:v>
                </c:pt>
                <c:pt idx="594">
                  <c:v>61473</c:v>
                </c:pt>
                <c:pt idx="595">
                  <c:v>61261</c:v>
                </c:pt>
                <c:pt idx="596">
                  <c:v>61241</c:v>
                </c:pt>
                <c:pt idx="597">
                  <c:v>61261</c:v>
                </c:pt>
                <c:pt idx="598">
                  <c:v>61292</c:v>
                </c:pt>
                <c:pt idx="599">
                  <c:v>61302</c:v>
                </c:pt>
                <c:pt idx="600">
                  <c:v>61332</c:v>
                </c:pt>
                <c:pt idx="601">
                  <c:v>61352</c:v>
                </c:pt>
                <c:pt idx="602">
                  <c:v>61362</c:v>
                </c:pt>
                <c:pt idx="603">
                  <c:v>61372</c:v>
                </c:pt>
                <c:pt idx="604">
                  <c:v>61352</c:v>
                </c:pt>
                <c:pt idx="605">
                  <c:v>61352</c:v>
                </c:pt>
                <c:pt idx="606">
                  <c:v>61362</c:v>
                </c:pt>
                <c:pt idx="607">
                  <c:v>61352</c:v>
                </c:pt>
                <c:pt idx="608">
                  <c:v>61352</c:v>
                </c:pt>
                <c:pt idx="609">
                  <c:v>61362</c:v>
                </c:pt>
                <c:pt idx="610">
                  <c:v>61362</c:v>
                </c:pt>
                <c:pt idx="611">
                  <c:v>61362</c:v>
                </c:pt>
                <c:pt idx="612">
                  <c:v>61362</c:v>
                </c:pt>
                <c:pt idx="613">
                  <c:v>61382</c:v>
                </c:pt>
                <c:pt idx="614">
                  <c:v>61019</c:v>
                </c:pt>
                <c:pt idx="615">
                  <c:v>60455</c:v>
                </c:pt>
                <c:pt idx="616">
                  <c:v>59925</c:v>
                </c:pt>
                <c:pt idx="617">
                  <c:v>59435</c:v>
                </c:pt>
                <c:pt idx="618">
                  <c:v>58949</c:v>
                </c:pt>
                <c:pt idx="619">
                  <c:v>58473</c:v>
                </c:pt>
                <c:pt idx="620">
                  <c:v>58060</c:v>
                </c:pt>
                <c:pt idx="621">
                  <c:v>57706</c:v>
                </c:pt>
                <c:pt idx="622">
                  <c:v>57295</c:v>
                </c:pt>
                <c:pt idx="623">
                  <c:v>56914</c:v>
                </c:pt>
                <c:pt idx="624">
                  <c:v>56485</c:v>
                </c:pt>
                <c:pt idx="625">
                  <c:v>56060</c:v>
                </c:pt>
                <c:pt idx="626">
                  <c:v>55528</c:v>
                </c:pt>
                <c:pt idx="627">
                  <c:v>55048</c:v>
                </c:pt>
                <c:pt idx="628">
                  <c:v>54636</c:v>
                </c:pt>
                <c:pt idx="629">
                  <c:v>54198</c:v>
                </c:pt>
                <c:pt idx="630">
                  <c:v>53760</c:v>
                </c:pt>
                <c:pt idx="631">
                  <c:v>53429</c:v>
                </c:pt>
                <c:pt idx="632">
                  <c:v>53080</c:v>
                </c:pt>
                <c:pt idx="633">
                  <c:v>52740</c:v>
                </c:pt>
                <c:pt idx="634">
                  <c:v>52384</c:v>
                </c:pt>
                <c:pt idx="635">
                  <c:v>52010</c:v>
                </c:pt>
                <c:pt idx="636">
                  <c:v>51636</c:v>
                </c:pt>
                <c:pt idx="637">
                  <c:v>51303</c:v>
                </c:pt>
                <c:pt idx="638">
                  <c:v>50932</c:v>
                </c:pt>
                <c:pt idx="639">
                  <c:v>50600</c:v>
                </c:pt>
                <c:pt idx="640">
                  <c:v>50269</c:v>
                </c:pt>
                <c:pt idx="641">
                  <c:v>49928</c:v>
                </c:pt>
                <c:pt idx="642">
                  <c:v>49764</c:v>
                </c:pt>
                <c:pt idx="643">
                  <c:v>49782</c:v>
                </c:pt>
                <c:pt idx="644">
                  <c:v>49673</c:v>
                </c:pt>
                <c:pt idx="645">
                  <c:v>49473</c:v>
                </c:pt>
                <c:pt idx="646">
                  <c:v>49190</c:v>
                </c:pt>
                <c:pt idx="647">
                  <c:v>48936</c:v>
                </c:pt>
                <c:pt idx="648">
                  <c:v>48773</c:v>
                </c:pt>
                <c:pt idx="649">
                  <c:v>48520</c:v>
                </c:pt>
                <c:pt idx="650">
                  <c:v>48276</c:v>
                </c:pt>
                <c:pt idx="651">
                  <c:v>48005</c:v>
                </c:pt>
                <c:pt idx="652">
                  <c:v>47692</c:v>
                </c:pt>
                <c:pt idx="653">
                  <c:v>47468</c:v>
                </c:pt>
                <c:pt idx="654">
                  <c:v>47199</c:v>
                </c:pt>
                <c:pt idx="655">
                  <c:v>46888</c:v>
                </c:pt>
                <c:pt idx="656">
                  <c:v>46621</c:v>
                </c:pt>
                <c:pt idx="657">
                  <c:v>46266</c:v>
                </c:pt>
                <c:pt idx="658">
                  <c:v>45914</c:v>
                </c:pt>
                <c:pt idx="659">
                  <c:v>45650</c:v>
                </c:pt>
                <c:pt idx="660">
                  <c:v>45299</c:v>
                </c:pt>
                <c:pt idx="661">
                  <c:v>44994</c:v>
                </c:pt>
                <c:pt idx="662">
                  <c:v>44723</c:v>
                </c:pt>
                <c:pt idx="663">
                  <c:v>44419</c:v>
                </c:pt>
                <c:pt idx="664">
                  <c:v>44133</c:v>
                </c:pt>
                <c:pt idx="665">
                  <c:v>43839</c:v>
                </c:pt>
                <c:pt idx="666">
                  <c:v>43555</c:v>
                </c:pt>
                <c:pt idx="667">
                  <c:v>43255</c:v>
                </c:pt>
                <c:pt idx="668">
                  <c:v>42998</c:v>
                </c:pt>
                <c:pt idx="669">
                  <c:v>42750</c:v>
                </c:pt>
                <c:pt idx="670">
                  <c:v>42470</c:v>
                </c:pt>
                <c:pt idx="671">
                  <c:v>42198</c:v>
                </c:pt>
                <c:pt idx="672">
                  <c:v>41901</c:v>
                </c:pt>
                <c:pt idx="673">
                  <c:v>41598</c:v>
                </c:pt>
                <c:pt idx="674">
                  <c:v>41304</c:v>
                </c:pt>
                <c:pt idx="675">
                  <c:v>41011</c:v>
                </c:pt>
                <c:pt idx="676">
                  <c:v>40761</c:v>
                </c:pt>
                <c:pt idx="677">
                  <c:v>40486</c:v>
                </c:pt>
                <c:pt idx="678">
                  <c:v>40594</c:v>
                </c:pt>
                <c:pt idx="679">
                  <c:v>40611</c:v>
                </c:pt>
                <c:pt idx="680">
                  <c:v>40636</c:v>
                </c:pt>
                <c:pt idx="681">
                  <c:v>40678</c:v>
                </c:pt>
                <c:pt idx="682">
                  <c:v>40686</c:v>
                </c:pt>
                <c:pt idx="683">
                  <c:v>40553</c:v>
                </c:pt>
                <c:pt idx="684">
                  <c:v>40428</c:v>
                </c:pt>
                <c:pt idx="685">
                  <c:v>40311</c:v>
                </c:pt>
                <c:pt idx="686">
                  <c:v>40228</c:v>
                </c:pt>
                <c:pt idx="687">
                  <c:v>39989</c:v>
                </c:pt>
                <c:pt idx="688">
                  <c:v>39848</c:v>
                </c:pt>
                <c:pt idx="689">
                  <c:v>39700</c:v>
                </c:pt>
                <c:pt idx="690">
                  <c:v>39535</c:v>
                </c:pt>
                <c:pt idx="691">
                  <c:v>39362</c:v>
                </c:pt>
                <c:pt idx="692">
                  <c:v>39199</c:v>
                </c:pt>
                <c:pt idx="693">
                  <c:v>38994</c:v>
                </c:pt>
                <c:pt idx="694">
                  <c:v>38896</c:v>
                </c:pt>
                <c:pt idx="695">
                  <c:v>38667</c:v>
                </c:pt>
                <c:pt idx="696">
                  <c:v>38578</c:v>
                </c:pt>
                <c:pt idx="697">
                  <c:v>38416</c:v>
                </c:pt>
                <c:pt idx="698">
                  <c:v>38262</c:v>
                </c:pt>
                <c:pt idx="699">
                  <c:v>38099</c:v>
                </c:pt>
                <c:pt idx="700">
                  <c:v>37929</c:v>
                </c:pt>
                <c:pt idx="701">
                  <c:v>37776</c:v>
                </c:pt>
                <c:pt idx="702">
                  <c:v>37495</c:v>
                </c:pt>
                <c:pt idx="703">
                  <c:v>37295</c:v>
                </c:pt>
                <c:pt idx="704">
                  <c:v>37134</c:v>
                </c:pt>
                <c:pt idx="705">
                  <c:v>36975</c:v>
                </c:pt>
                <c:pt idx="706">
                  <c:v>36776</c:v>
                </c:pt>
                <c:pt idx="707">
                  <c:v>36578</c:v>
                </c:pt>
                <c:pt idx="708">
                  <c:v>36379</c:v>
                </c:pt>
                <c:pt idx="709">
                  <c:v>36181</c:v>
                </c:pt>
                <c:pt idx="710">
                  <c:v>36024</c:v>
                </c:pt>
                <c:pt idx="711">
                  <c:v>35906</c:v>
                </c:pt>
                <c:pt idx="712">
                  <c:v>35788</c:v>
                </c:pt>
                <c:pt idx="713">
                  <c:v>35630</c:v>
                </c:pt>
                <c:pt idx="714">
                  <c:v>35473</c:v>
                </c:pt>
                <c:pt idx="715">
                  <c:v>35161</c:v>
                </c:pt>
                <c:pt idx="716">
                  <c:v>35084</c:v>
                </c:pt>
                <c:pt idx="717">
                  <c:v>35045</c:v>
                </c:pt>
                <c:pt idx="718">
                  <c:v>34741</c:v>
                </c:pt>
                <c:pt idx="719">
                  <c:v>34571</c:v>
                </c:pt>
                <c:pt idx="720">
                  <c:v>34324</c:v>
                </c:pt>
                <c:pt idx="721">
                  <c:v>34186</c:v>
                </c:pt>
                <c:pt idx="722">
                  <c:v>33955</c:v>
                </c:pt>
                <c:pt idx="723">
                  <c:v>33970</c:v>
                </c:pt>
                <c:pt idx="724">
                  <c:v>33986</c:v>
                </c:pt>
                <c:pt idx="725">
                  <c:v>33978</c:v>
                </c:pt>
                <c:pt idx="726">
                  <c:v>33970</c:v>
                </c:pt>
                <c:pt idx="727">
                  <c:v>33970</c:v>
                </c:pt>
                <c:pt idx="728">
                  <c:v>33817</c:v>
                </c:pt>
                <c:pt idx="729">
                  <c:v>33649</c:v>
                </c:pt>
                <c:pt idx="730">
                  <c:v>33573</c:v>
                </c:pt>
                <c:pt idx="731">
                  <c:v>33291</c:v>
                </c:pt>
                <c:pt idx="732">
                  <c:v>33153</c:v>
                </c:pt>
                <c:pt idx="733">
                  <c:v>33230</c:v>
                </c:pt>
                <c:pt idx="734">
                  <c:v>34040</c:v>
                </c:pt>
                <c:pt idx="735">
                  <c:v>34170</c:v>
                </c:pt>
                <c:pt idx="736">
                  <c:v>34270</c:v>
                </c:pt>
                <c:pt idx="737">
                  <c:v>34494</c:v>
                </c:pt>
                <c:pt idx="738">
                  <c:v>35107</c:v>
                </c:pt>
                <c:pt idx="739">
                  <c:v>37222</c:v>
                </c:pt>
                <c:pt idx="740">
                  <c:v>53410</c:v>
                </c:pt>
                <c:pt idx="741">
                  <c:v>58671</c:v>
                </c:pt>
                <c:pt idx="742">
                  <c:v>60415</c:v>
                </c:pt>
                <c:pt idx="743">
                  <c:v>61575</c:v>
                </c:pt>
                <c:pt idx="744">
                  <c:v>62286</c:v>
                </c:pt>
                <c:pt idx="745">
                  <c:v>62745</c:v>
                </c:pt>
                <c:pt idx="746">
                  <c:v>62950</c:v>
                </c:pt>
                <c:pt idx="747">
                  <c:v>63104</c:v>
                </c:pt>
                <c:pt idx="748">
                  <c:v>63360</c:v>
                </c:pt>
                <c:pt idx="749">
                  <c:v>63566</c:v>
                </c:pt>
                <c:pt idx="750">
                  <c:v>63876</c:v>
                </c:pt>
                <c:pt idx="751">
                  <c:v>64031</c:v>
                </c:pt>
                <c:pt idx="752">
                  <c:v>64340</c:v>
                </c:pt>
                <c:pt idx="753">
                  <c:v>67859</c:v>
                </c:pt>
                <c:pt idx="754">
                  <c:v>80294</c:v>
                </c:pt>
                <c:pt idx="755">
                  <c:v>89457</c:v>
                </c:pt>
                <c:pt idx="756">
                  <c:v>89209</c:v>
                </c:pt>
                <c:pt idx="757">
                  <c:v>88898</c:v>
                </c:pt>
                <c:pt idx="758">
                  <c:v>88898</c:v>
                </c:pt>
                <c:pt idx="759">
                  <c:v>88836</c:v>
                </c:pt>
                <c:pt idx="760">
                  <c:v>88836</c:v>
                </c:pt>
                <c:pt idx="761">
                  <c:v>89023</c:v>
                </c:pt>
                <c:pt idx="762">
                  <c:v>88898</c:v>
                </c:pt>
                <c:pt idx="763">
                  <c:v>88650</c:v>
                </c:pt>
                <c:pt idx="764">
                  <c:v>88588</c:v>
                </c:pt>
                <c:pt idx="765">
                  <c:v>88526</c:v>
                </c:pt>
                <c:pt idx="766">
                  <c:v>88526</c:v>
                </c:pt>
                <c:pt idx="767">
                  <c:v>88526</c:v>
                </c:pt>
                <c:pt idx="768">
                  <c:v>88526</c:v>
                </c:pt>
                <c:pt idx="769">
                  <c:v>88526</c:v>
                </c:pt>
                <c:pt idx="770">
                  <c:v>88402</c:v>
                </c:pt>
                <c:pt idx="771">
                  <c:v>88464</c:v>
                </c:pt>
                <c:pt idx="772">
                  <c:v>88464</c:v>
                </c:pt>
                <c:pt idx="773">
                  <c:v>88402</c:v>
                </c:pt>
                <c:pt idx="774">
                  <c:v>88774</c:v>
                </c:pt>
                <c:pt idx="775">
                  <c:v>88712</c:v>
                </c:pt>
                <c:pt idx="776">
                  <c:v>88588</c:v>
                </c:pt>
                <c:pt idx="777">
                  <c:v>88464</c:v>
                </c:pt>
                <c:pt idx="778">
                  <c:v>88464</c:v>
                </c:pt>
                <c:pt idx="779">
                  <c:v>88402</c:v>
                </c:pt>
                <c:pt idx="780">
                  <c:v>88402</c:v>
                </c:pt>
                <c:pt idx="781">
                  <c:v>88340</c:v>
                </c:pt>
                <c:pt idx="782">
                  <c:v>88340</c:v>
                </c:pt>
                <c:pt idx="783">
                  <c:v>88279</c:v>
                </c:pt>
                <c:pt idx="784">
                  <c:v>88279</c:v>
                </c:pt>
                <c:pt idx="785">
                  <c:v>88279</c:v>
                </c:pt>
                <c:pt idx="786">
                  <c:v>88217</c:v>
                </c:pt>
                <c:pt idx="787">
                  <c:v>88217</c:v>
                </c:pt>
                <c:pt idx="788">
                  <c:v>88156</c:v>
                </c:pt>
                <c:pt idx="789">
                  <c:v>88094</c:v>
                </c:pt>
                <c:pt idx="790">
                  <c:v>88020</c:v>
                </c:pt>
                <c:pt idx="791">
                  <c:v>88402</c:v>
                </c:pt>
                <c:pt idx="792">
                  <c:v>88402</c:v>
                </c:pt>
                <c:pt idx="793">
                  <c:v>88526</c:v>
                </c:pt>
                <c:pt idx="794">
                  <c:v>88650</c:v>
                </c:pt>
                <c:pt idx="795">
                  <c:v>88712</c:v>
                </c:pt>
                <c:pt idx="796">
                  <c:v>88340</c:v>
                </c:pt>
                <c:pt idx="797">
                  <c:v>87971</c:v>
                </c:pt>
                <c:pt idx="798">
                  <c:v>87664</c:v>
                </c:pt>
                <c:pt idx="799">
                  <c:v>89769</c:v>
                </c:pt>
                <c:pt idx="800">
                  <c:v>89209</c:v>
                </c:pt>
                <c:pt idx="801">
                  <c:v>88961</c:v>
                </c:pt>
                <c:pt idx="802">
                  <c:v>88836</c:v>
                </c:pt>
                <c:pt idx="803">
                  <c:v>88774</c:v>
                </c:pt>
                <c:pt idx="804">
                  <c:v>88712</c:v>
                </c:pt>
                <c:pt idx="805">
                  <c:v>88712</c:v>
                </c:pt>
                <c:pt idx="806">
                  <c:v>88650</c:v>
                </c:pt>
                <c:pt idx="807">
                  <c:v>88650</c:v>
                </c:pt>
                <c:pt idx="808">
                  <c:v>88588</c:v>
                </c:pt>
                <c:pt idx="809">
                  <c:v>88464</c:v>
                </c:pt>
                <c:pt idx="810">
                  <c:v>88588</c:v>
                </c:pt>
                <c:pt idx="811">
                  <c:v>88712</c:v>
                </c:pt>
                <c:pt idx="812">
                  <c:v>88774</c:v>
                </c:pt>
                <c:pt idx="813">
                  <c:v>88712</c:v>
                </c:pt>
                <c:pt idx="814">
                  <c:v>88650</c:v>
                </c:pt>
                <c:pt idx="815">
                  <c:v>88588</c:v>
                </c:pt>
                <c:pt idx="816">
                  <c:v>88526</c:v>
                </c:pt>
                <c:pt idx="817">
                  <c:v>88526</c:v>
                </c:pt>
                <c:pt idx="818">
                  <c:v>88526</c:v>
                </c:pt>
                <c:pt idx="819">
                  <c:v>88464</c:v>
                </c:pt>
                <c:pt idx="820">
                  <c:v>88464</c:v>
                </c:pt>
                <c:pt idx="821">
                  <c:v>88464</c:v>
                </c:pt>
                <c:pt idx="822">
                  <c:v>88402</c:v>
                </c:pt>
                <c:pt idx="823">
                  <c:v>88402</c:v>
                </c:pt>
                <c:pt idx="824">
                  <c:v>88402</c:v>
                </c:pt>
                <c:pt idx="825">
                  <c:v>88464</c:v>
                </c:pt>
                <c:pt idx="826">
                  <c:v>88464</c:v>
                </c:pt>
                <c:pt idx="827">
                  <c:v>88464</c:v>
                </c:pt>
                <c:pt idx="828">
                  <c:v>88402</c:v>
                </c:pt>
                <c:pt idx="829">
                  <c:v>88279</c:v>
                </c:pt>
                <c:pt idx="830">
                  <c:v>88279</c:v>
                </c:pt>
                <c:pt idx="831">
                  <c:v>88217</c:v>
                </c:pt>
                <c:pt idx="832">
                  <c:v>88217</c:v>
                </c:pt>
                <c:pt idx="833">
                  <c:v>88217</c:v>
                </c:pt>
                <c:pt idx="834">
                  <c:v>88156</c:v>
                </c:pt>
                <c:pt idx="835">
                  <c:v>88217</c:v>
                </c:pt>
                <c:pt idx="836">
                  <c:v>88464</c:v>
                </c:pt>
                <c:pt idx="837">
                  <c:v>88340</c:v>
                </c:pt>
                <c:pt idx="838">
                  <c:v>88402</c:v>
                </c:pt>
                <c:pt idx="839">
                  <c:v>88340</c:v>
                </c:pt>
                <c:pt idx="840">
                  <c:v>88340</c:v>
                </c:pt>
                <c:pt idx="841">
                  <c:v>88340</c:v>
                </c:pt>
                <c:pt idx="842">
                  <c:v>88340</c:v>
                </c:pt>
                <c:pt idx="843">
                  <c:v>88217</c:v>
                </c:pt>
                <c:pt idx="844">
                  <c:v>88033</c:v>
                </c:pt>
                <c:pt idx="845">
                  <c:v>87971</c:v>
                </c:pt>
                <c:pt idx="846">
                  <c:v>87910</c:v>
                </c:pt>
                <c:pt idx="847">
                  <c:v>87910</c:v>
                </c:pt>
                <c:pt idx="848">
                  <c:v>87848</c:v>
                </c:pt>
                <c:pt idx="849">
                  <c:v>87787</c:v>
                </c:pt>
                <c:pt idx="850">
                  <c:v>87725</c:v>
                </c:pt>
                <c:pt idx="851">
                  <c:v>87725</c:v>
                </c:pt>
                <c:pt idx="852">
                  <c:v>87664</c:v>
                </c:pt>
                <c:pt idx="853">
                  <c:v>87602</c:v>
                </c:pt>
                <c:pt idx="854">
                  <c:v>87602</c:v>
                </c:pt>
                <c:pt idx="855">
                  <c:v>87541</c:v>
                </c:pt>
                <c:pt idx="856">
                  <c:v>87541</c:v>
                </c:pt>
                <c:pt idx="857">
                  <c:v>87479</c:v>
                </c:pt>
                <c:pt idx="858">
                  <c:v>87418</c:v>
                </c:pt>
                <c:pt idx="859">
                  <c:v>87418</c:v>
                </c:pt>
                <c:pt idx="860">
                  <c:v>87356</c:v>
                </c:pt>
                <c:pt idx="861">
                  <c:v>87295</c:v>
                </c:pt>
                <c:pt idx="862">
                  <c:v>87233</c:v>
                </c:pt>
                <c:pt idx="863">
                  <c:v>87233</c:v>
                </c:pt>
                <c:pt idx="864">
                  <c:v>87122</c:v>
                </c:pt>
                <c:pt idx="865">
                  <c:v>87479</c:v>
                </c:pt>
                <c:pt idx="866">
                  <c:v>87541</c:v>
                </c:pt>
                <c:pt idx="867">
                  <c:v>87602</c:v>
                </c:pt>
                <c:pt idx="868">
                  <c:v>87664</c:v>
                </c:pt>
                <c:pt idx="869">
                  <c:v>87725</c:v>
                </c:pt>
                <c:pt idx="870">
                  <c:v>87725</c:v>
                </c:pt>
                <c:pt idx="871">
                  <c:v>87725</c:v>
                </c:pt>
                <c:pt idx="872">
                  <c:v>87725</c:v>
                </c:pt>
                <c:pt idx="873">
                  <c:v>87644</c:v>
                </c:pt>
                <c:pt idx="874">
                  <c:v>87602</c:v>
                </c:pt>
                <c:pt idx="875">
                  <c:v>87541</c:v>
                </c:pt>
                <c:pt idx="876">
                  <c:v>87541</c:v>
                </c:pt>
                <c:pt idx="877">
                  <c:v>87479</c:v>
                </c:pt>
                <c:pt idx="878">
                  <c:v>87418</c:v>
                </c:pt>
                <c:pt idx="879">
                  <c:v>87356</c:v>
                </c:pt>
                <c:pt idx="880">
                  <c:v>87295</c:v>
                </c:pt>
                <c:pt idx="881">
                  <c:v>87295</c:v>
                </c:pt>
                <c:pt idx="882">
                  <c:v>87233</c:v>
                </c:pt>
                <c:pt idx="883">
                  <c:v>87233</c:v>
                </c:pt>
                <c:pt idx="884">
                  <c:v>87233</c:v>
                </c:pt>
                <c:pt idx="885">
                  <c:v>87356</c:v>
                </c:pt>
                <c:pt idx="886">
                  <c:v>87393</c:v>
                </c:pt>
                <c:pt idx="887">
                  <c:v>87381</c:v>
                </c:pt>
                <c:pt idx="888">
                  <c:v>87393</c:v>
                </c:pt>
                <c:pt idx="889">
                  <c:v>87418</c:v>
                </c:pt>
                <c:pt idx="890">
                  <c:v>87430</c:v>
                </c:pt>
                <c:pt idx="891">
                  <c:v>87528</c:v>
                </c:pt>
                <c:pt idx="892">
                  <c:v>87565</c:v>
                </c:pt>
                <c:pt idx="893">
                  <c:v>87577</c:v>
                </c:pt>
                <c:pt idx="894">
                  <c:v>87565</c:v>
                </c:pt>
                <c:pt idx="895">
                  <c:v>87553</c:v>
                </c:pt>
                <c:pt idx="896">
                  <c:v>87565</c:v>
                </c:pt>
                <c:pt idx="897">
                  <c:v>87577</c:v>
                </c:pt>
                <c:pt idx="898">
                  <c:v>87602</c:v>
                </c:pt>
                <c:pt idx="899">
                  <c:v>87627</c:v>
                </c:pt>
                <c:pt idx="900">
                  <c:v>87639</c:v>
                </c:pt>
                <c:pt idx="901">
                  <c:v>87565</c:v>
                </c:pt>
                <c:pt idx="902">
                  <c:v>87516</c:v>
                </c:pt>
                <c:pt idx="903">
                  <c:v>87491</c:v>
                </c:pt>
                <c:pt idx="904">
                  <c:v>87467</c:v>
                </c:pt>
                <c:pt idx="905">
                  <c:v>87393</c:v>
                </c:pt>
                <c:pt idx="906">
                  <c:v>87331</c:v>
                </c:pt>
                <c:pt idx="907">
                  <c:v>87282</c:v>
                </c:pt>
                <c:pt idx="908">
                  <c:v>87172</c:v>
                </c:pt>
                <c:pt idx="909">
                  <c:v>87049</c:v>
                </c:pt>
                <c:pt idx="910">
                  <c:v>86939</c:v>
                </c:pt>
                <c:pt idx="911">
                  <c:v>86890</c:v>
                </c:pt>
                <c:pt idx="912">
                  <c:v>86842</c:v>
                </c:pt>
                <c:pt idx="913">
                  <c:v>86585</c:v>
                </c:pt>
                <c:pt idx="914">
                  <c:v>86451</c:v>
                </c:pt>
                <c:pt idx="915">
                  <c:v>86354</c:v>
                </c:pt>
                <c:pt idx="916">
                  <c:v>86268</c:v>
                </c:pt>
                <c:pt idx="917">
                  <c:v>86171</c:v>
                </c:pt>
                <c:pt idx="918">
                  <c:v>86036</c:v>
                </c:pt>
                <c:pt idx="919">
                  <c:v>85914</c:v>
                </c:pt>
                <c:pt idx="920">
                  <c:v>85781</c:v>
                </c:pt>
                <c:pt idx="921">
                  <c:v>85636</c:v>
                </c:pt>
                <c:pt idx="922">
                  <c:v>85515</c:v>
                </c:pt>
                <c:pt idx="923">
                  <c:v>85370</c:v>
                </c:pt>
                <c:pt idx="924">
                  <c:v>85225</c:v>
                </c:pt>
                <c:pt idx="925">
                  <c:v>85104</c:v>
                </c:pt>
                <c:pt idx="926">
                  <c:v>85031</c:v>
                </c:pt>
                <c:pt idx="927">
                  <c:v>84849</c:v>
                </c:pt>
                <c:pt idx="928">
                  <c:v>84741</c:v>
                </c:pt>
                <c:pt idx="929">
                  <c:v>84548</c:v>
                </c:pt>
                <c:pt idx="930">
                  <c:v>84320</c:v>
                </c:pt>
                <c:pt idx="931">
                  <c:v>84176</c:v>
                </c:pt>
                <c:pt idx="932">
                  <c:v>83949</c:v>
                </c:pt>
                <c:pt idx="933">
                  <c:v>83685</c:v>
                </c:pt>
                <c:pt idx="934">
                  <c:v>83481</c:v>
                </c:pt>
                <c:pt idx="935">
                  <c:v>83231</c:v>
                </c:pt>
                <c:pt idx="936">
                  <c:v>82922</c:v>
                </c:pt>
                <c:pt idx="937">
                  <c:v>82660</c:v>
                </c:pt>
                <c:pt idx="938">
                  <c:v>82410</c:v>
                </c:pt>
                <c:pt idx="939">
                  <c:v>82008</c:v>
                </c:pt>
                <c:pt idx="940">
                  <c:v>81631</c:v>
                </c:pt>
                <c:pt idx="941">
                  <c:v>81277</c:v>
                </c:pt>
                <c:pt idx="942">
                  <c:v>80913</c:v>
                </c:pt>
                <c:pt idx="943">
                  <c:v>80539</c:v>
                </c:pt>
                <c:pt idx="944">
                  <c:v>80200</c:v>
                </c:pt>
                <c:pt idx="945">
                  <c:v>79908</c:v>
                </c:pt>
                <c:pt idx="946">
                  <c:v>79386</c:v>
                </c:pt>
                <c:pt idx="947">
                  <c:v>79143</c:v>
                </c:pt>
                <c:pt idx="948">
                  <c:v>78737</c:v>
                </c:pt>
                <c:pt idx="949">
                  <c:v>78392</c:v>
                </c:pt>
                <c:pt idx="950">
                  <c:v>77921</c:v>
                </c:pt>
                <c:pt idx="951">
                  <c:v>77576</c:v>
                </c:pt>
                <c:pt idx="952">
                  <c:v>77165</c:v>
                </c:pt>
                <c:pt idx="953">
                  <c:v>76766</c:v>
                </c:pt>
                <c:pt idx="954">
                  <c:v>76413</c:v>
                </c:pt>
                <c:pt idx="955">
                  <c:v>76028</c:v>
                </c:pt>
                <c:pt idx="956">
                  <c:v>75655</c:v>
                </c:pt>
                <c:pt idx="957">
                  <c:v>75294</c:v>
                </c:pt>
                <c:pt idx="958">
                  <c:v>74923</c:v>
                </c:pt>
                <c:pt idx="959">
                  <c:v>74587</c:v>
                </c:pt>
                <c:pt idx="960">
                  <c:v>74194</c:v>
                </c:pt>
                <c:pt idx="961">
                  <c:v>73827</c:v>
                </c:pt>
                <c:pt idx="962">
                  <c:v>73493</c:v>
                </c:pt>
                <c:pt idx="963">
                  <c:v>73148</c:v>
                </c:pt>
                <c:pt idx="964">
                  <c:v>72751</c:v>
                </c:pt>
                <c:pt idx="965">
                  <c:v>72387</c:v>
                </c:pt>
                <c:pt idx="966">
                  <c:v>72056</c:v>
                </c:pt>
                <c:pt idx="967">
                  <c:v>71651</c:v>
                </c:pt>
                <c:pt idx="968">
                  <c:v>71367</c:v>
                </c:pt>
                <c:pt idx="969">
                  <c:v>70853</c:v>
                </c:pt>
                <c:pt idx="970">
                  <c:v>70495</c:v>
                </c:pt>
                <c:pt idx="971">
                  <c:v>70125</c:v>
                </c:pt>
                <c:pt idx="972">
                  <c:v>69725</c:v>
                </c:pt>
                <c:pt idx="973">
                  <c:v>69466</c:v>
                </c:pt>
                <c:pt idx="974">
                  <c:v>69047</c:v>
                </c:pt>
                <c:pt idx="975">
                  <c:v>68746</c:v>
                </c:pt>
                <c:pt idx="976">
                  <c:v>68222</c:v>
                </c:pt>
                <c:pt idx="977">
                  <c:v>67731</c:v>
                </c:pt>
                <c:pt idx="978">
                  <c:v>67551</c:v>
                </c:pt>
                <c:pt idx="979">
                  <c:v>67106</c:v>
                </c:pt>
                <c:pt idx="980">
                  <c:v>66767</c:v>
                </c:pt>
                <c:pt idx="981">
                  <c:v>66283</c:v>
                </c:pt>
                <c:pt idx="982">
                  <c:v>65883</c:v>
                </c:pt>
                <c:pt idx="983">
                  <c:v>65568</c:v>
                </c:pt>
                <c:pt idx="984">
                  <c:v>65193</c:v>
                </c:pt>
                <c:pt idx="985">
                  <c:v>64808</c:v>
                </c:pt>
                <c:pt idx="986">
                  <c:v>64423</c:v>
                </c:pt>
                <c:pt idx="987">
                  <c:v>64051</c:v>
                </c:pt>
                <c:pt idx="988">
                  <c:v>63648</c:v>
                </c:pt>
                <c:pt idx="989">
                  <c:v>63248</c:v>
                </c:pt>
                <c:pt idx="990">
                  <c:v>62920</c:v>
                </c:pt>
                <c:pt idx="991">
                  <c:v>62561</c:v>
                </c:pt>
                <c:pt idx="992">
                  <c:v>62184</c:v>
                </c:pt>
                <c:pt idx="993">
                  <c:v>61788</c:v>
                </c:pt>
                <c:pt idx="994">
                  <c:v>61423</c:v>
                </c:pt>
                <c:pt idx="995">
                  <c:v>60999</c:v>
                </c:pt>
                <c:pt idx="996">
                  <c:v>60606</c:v>
                </c:pt>
                <c:pt idx="997">
                  <c:v>60245</c:v>
                </c:pt>
                <c:pt idx="998">
                  <c:v>59925</c:v>
                </c:pt>
                <c:pt idx="999">
                  <c:v>59495</c:v>
                </c:pt>
                <c:pt idx="1000">
                  <c:v>59098</c:v>
                </c:pt>
                <c:pt idx="1001">
                  <c:v>58900</c:v>
                </c:pt>
                <c:pt idx="1002">
                  <c:v>58582</c:v>
                </c:pt>
                <c:pt idx="1003">
                  <c:v>58247</c:v>
                </c:pt>
                <c:pt idx="1004">
                  <c:v>57844</c:v>
                </c:pt>
                <c:pt idx="1005">
                  <c:v>57441</c:v>
                </c:pt>
                <c:pt idx="1006">
                  <c:v>57129</c:v>
                </c:pt>
                <c:pt idx="1007">
                  <c:v>56778</c:v>
                </c:pt>
                <c:pt idx="1008">
                  <c:v>56359</c:v>
                </c:pt>
                <c:pt idx="1009">
                  <c:v>55953</c:v>
                </c:pt>
                <c:pt idx="1010">
                  <c:v>55586</c:v>
                </c:pt>
                <c:pt idx="1011">
                  <c:v>55307</c:v>
                </c:pt>
                <c:pt idx="1012">
                  <c:v>54943</c:v>
                </c:pt>
                <c:pt idx="1013">
                  <c:v>54559</c:v>
                </c:pt>
                <c:pt idx="1014">
                  <c:v>54226</c:v>
                </c:pt>
                <c:pt idx="1015">
                  <c:v>53884</c:v>
                </c:pt>
                <c:pt idx="1016">
                  <c:v>53617</c:v>
                </c:pt>
                <c:pt idx="1017">
                  <c:v>53193</c:v>
                </c:pt>
                <c:pt idx="1018">
                  <c:v>52740</c:v>
                </c:pt>
                <c:pt idx="1019">
                  <c:v>52599</c:v>
                </c:pt>
                <c:pt idx="1020">
                  <c:v>52365</c:v>
                </c:pt>
                <c:pt idx="1021">
                  <c:v>52000</c:v>
                </c:pt>
                <c:pt idx="1022">
                  <c:v>51618</c:v>
                </c:pt>
                <c:pt idx="1023">
                  <c:v>51266</c:v>
                </c:pt>
                <c:pt idx="1024">
                  <c:v>50876</c:v>
                </c:pt>
                <c:pt idx="1025">
                  <c:v>50784</c:v>
                </c:pt>
                <c:pt idx="1026">
                  <c:v>50416</c:v>
                </c:pt>
                <c:pt idx="1027">
                  <c:v>50048</c:v>
                </c:pt>
                <c:pt idx="1028">
                  <c:v>49819</c:v>
                </c:pt>
                <c:pt idx="1029">
                  <c:v>49455</c:v>
                </c:pt>
                <c:pt idx="1030">
                  <c:v>48999</c:v>
                </c:pt>
                <c:pt idx="1031">
                  <c:v>48728</c:v>
                </c:pt>
                <c:pt idx="1032">
                  <c:v>48276</c:v>
                </c:pt>
                <c:pt idx="1033">
                  <c:v>47961</c:v>
                </c:pt>
                <c:pt idx="1034">
                  <c:v>47737</c:v>
                </c:pt>
                <c:pt idx="1035">
                  <c:v>47423</c:v>
                </c:pt>
                <c:pt idx="1036">
                  <c:v>47021</c:v>
                </c:pt>
                <c:pt idx="1037">
                  <c:v>46577</c:v>
                </c:pt>
                <c:pt idx="1038">
                  <c:v>46222</c:v>
                </c:pt>
                <c:pt idx="1039">
                  <c:v>45694</c:v>
                </c:pt>
                <c:pt idx="1040">
                  <c:v>45668</c:v>
                </c:pt>
                <c:pt idx="1041">
                  <c:v>45255</c:v>
                </c:pt>
                <c:pt idx="1042">
                  <c:v>44994</c:v>
                </c:pt>
                <c:pt idx="1043">
                  <c:v>44732</c:v>
                </c:pt>
                <c:pt idx="1044">
                  <c:v>44557</c:v>
                </c:pt>
                <c:pt idx="1045">
                  <c:v>44514</c:v>
                </c:pt>
                <c:pt idx="1046">
                  <c:v>44601</c:v>
                </c:pt>
                <c:pt idx="1047">
                  <c:v>44644</c:v>
                </c:pt>
                <c:pt idx="1048">
                  <c:v>44471</c:v>
                </c:pt>
                <c:pt idx="1049">
                  <c:v>44211</c:v>
                </c:pt>
                <c:pt idx="1050">
                  <c:v>43952</c:v>
                </c:pt>
                <c:pt idx="1051">
                  <c:v>43692</c:v>
                </c:pt>
                <c:pt idx="1052">
                  <c:v>43478</c:v>
                </c:pt>
                <c:pt idx="1053">
                  <c:v>43178</c:v>
                </c:pt>
                <c:pt idx="1054">
                  <c:v>42964</c:v>
                </c:pt>
                <c:pt idx="1055">
                  <c:v>42835</c:v>
                </c:pt>
                <c:pt idx="1056">
                  <c:v>42750</c:v>
                </c:pt>
                <c:pt idx="1057">
                  <c:v>42538</c:v>
                </c:pt>
                <c:pt idx="1058">
                  <c:v>42325</c:v>
                </c:pt>
                <c:pt idx="1059">
                  <c:v>42240</c:v>
                </c:pt>
                <c:pt idx="1060">
                  <c:v>42070</c:v>
                </c:pt>
                <c:pt idx="1061">
                  <c:v>41901</c:v>
                </c:pt>
                <c:pt idx="1062">
                  <c:v>41817</c:v>
                </c:pt>
                <c:pt idx="1063">
                  <c:v>41691</c:v>
                </c:pt>
                <c:pt idx="1064">
                  <c:v>41480</c:v>
                </c:pt>
                <c:pt idx="1065">
                  <c:v>41607</c:v>
                </c:pt>
                <c:pt idx="1066">
                  <c:v>41691</c:v>
                </c:pt>
                <c:pt idx="1067">
                  <c:v>41775</c:v>
                </c:pt>
                <c:pt idx="1068">
                  <c:v>41859</c:v>
                </c:pt>
                <c:pt idx="1069">
                  <c:v>41943</c:v>
                </c:pt>
                <c:pt idx="1070">
                  <c:v>42070</c:v>
                </c:pt>
                <c:pt idx="1071">
                  <c:v>42113</c:v>
                </c:pt>
                <c:pt idx="1072">
                  <c:v>42198</c:v>
                </c:pt>
                <c:pt idx="1073">
                  <c:v>42283</c:v>
                </c:pt>
                <c:pt idx="1074">
                  <c:v>42410</c:v>
                </c:pt>
                <c:pt idx="1075">
                  <c:v>42538</c:v>
                </c:pt>
                <c:pt idx="1076">
                  <c:v>42835</c:v>
                </c:pt>
                <c:pt idx="1077">
                  <c:v>42921</c:v>
                </c:pt>
                <c:pt idx="1078">
                  <c:v>43006</c:v>
                </c:pt>
                <c:pt idx="1079">
                  <c:v>43092</c:v>
                </c:pt>
                <c:pt idx="1080">
                  <c:v>43264</c:v>
                </c:pt>
                <c:pt idx="1081">
                  <c:v>43435</c:v>
                </c:pt>
                <c:pt idx="1082">
                  <c:v>43606</c:v>
                </c:pt>
                <c:pt idx="1083">
                  <c:v>43692</c:v>
                </c:pt>
                <c:pt idx="1084">
                  <c:v>43865</c:v>
                </c:pt>
                <c:pt idx="1085">
                  <c:v>43995</c:v>
                </c:pt>
                <c:pt idx="1086">
                  <c:v>44211</c:v>
                </c:pt>
                <c:pt idx="1087">
                  <c:v>44384</c:v>
                </c:pt>
                <c:pt idx="1088">
                  <c:v>44557</c:v>
                </c:pt>
                <c:pt idx="1089">
                  <c:v>44688</c:v>
                </c:pt>
                <c:pt idx="1090">
                  <c:v>44819</c:v>
                </c:pt>
                <c:pt idx="1091">
                  <c:v>44994</c:v>
                </c:pt>
                <c:pt idx="1092">
                  <c:v>45168</c:v>
                </c:pt>
                <c:pt idx="1093">
                  <c:v>45299</c:v>
                </c:pt>
                <c:pt idx="1094">
                  <c:v>45430</c:v>
                </c:pt>
                <c:pt idx="1095">
                  <c:v>45606</c:v>
                </c:pt>
                <c:pt idx="1096">
                  <c:v>45782</c:v>
                </c:pt>
                <c:pt idx="1097">
                  <c:v>45914</c:v>
                </c:pt>
                <c:pt idx="1098">
                  <c:v>46090</c:v>
                </c:pt>
                <c:pt idx="1099">
                  <c:v>46222</c:v>
                </c:pt>
                <c:pt idx="1100">
                  <c:v>46399</c:v>
                </c:pt>
                <c:pt idx="1101">
                  <c:v>46710</c:v>
                </c:pt>
                <c:pt idx="1102">
                  <c:v>46755</c:v>
                </c:pt>
                <c:pt idx="1103">
                  <c:v>46932</c:v>
                </c:pt>
                <c:pt idx="1104">
                  <c:v>47110</c:v>
                </c:pt>
                <c:pt idx="1105">
                  <c:v>47199</c:v>
                </c:pt>
                <c:pt idx="1106">
                  <c:v>47378</c:v>
                </c:pt>
                <c:pt idx="1107">
                  <c:v>47513</c:v>
                </c:pt>
                <c:pt idx="1108">
                  <c:v>47692</c:v>
                </c:pt>
                <c:pt idx="1109">
                  <c:v>47826</c:v>
                </c:pt>
                <c:pt idx="1110">
                  <c:v>48005</c:v>
                </c:pt>
                <c:pt idx="1111">
                  <c:v>48095</c:v>
                </c:pt>
                <c:pt idx="1112">
                  <c:v>48276</c:v>
                </c:pt>
                <c:pt idx="1113">
                  <c:v>48457</c:v>
                </c:pt>
                <c:pt idx="1114">
                  <c:v>48637</c:v>
                </c:pt>
                <c:pt idx="1115">
                  <c:v>48818</c:v>
                </c:pt>
                <c:pt idx="1116">
                  <c:v>48954</c:v>
                </c:pt>
                <c:pt idx="1117">
                  <c:v>49045</c:v>
                </c:pt>
                <c:pt idx="1118">
                  <c:v>49227</c:v>
                </c:pt>
                <c:pt idx="1119">
                  <c:v>49363</c:v>
                </c:pt>
                <c:pt idx="1120">
                  <c:v>49546</c:v>
                </c:pt>
                <c:pt idx="1121">
                  <c:v>49682</c:v>
                </c:pt>
                <c:pt idx="1122">
                  <c:v>49819</c:v>
                </c:pt>
                <c:pt idx="1123">
                  <c:v>50002</c:v>
                </c:pt>
                <c:pt idx="1124">
                  <c:v>50094</c:v>
                </c:pt>
                <c:pt idx="1125">
                  <c:v>50370</c:v>
                </c:pt>
                <c:pt idx="1126">
                  <c:v>50830</c:v>
                </c:pt>
                <c:pt idx="1127">
                  <c:v>50969</c:v>
                </c:pt>
                <c:pt idx="1128">
                  <c:v>51247</c:v>
                </c:pt>
                <c:pt idx="1129">
                  <c:v>51433</c:v>
                </c:pt>
                <c:pt idx="1130">
                  <c:v>51572</c:v>
                </c:pt>
                <c:pt idx="1131">
                  <c:v>51757</c:v>
                </c:pt>
                <c:pt idx="1132">
                  <c:v>51897</c:v>
                </c:pt>
                <c:pt idx="1133">
                  <c:v>51991</c:v>
                </c:pt>
                <c:pt idx="1134">
                  <c:v>52131</c:v>
                </c:pt>
                <c:pt idx="1135">
                  <c:v>52225</c:v>
                </c:pt>
                <c:pt idx="1136">
                  <c:v>52319</c:v>
                </c:pt>
                <c:pt idx="1137">
                  <c:v>52412</c:v>
                </c:pt>
                <c:pt idx="1138">
                  <c:v>52506</c:v>
                </c:pt>
                <c:pt idx="1139">
                  <c:v>52553</c:v>
                </c:pt>
                <c:pt idx="1140">
                  <c:v>52693</c:v>
                </c:pt>
                <c:pt idx="1141">
                  <c:v>52740</c:v>
                </c:pt>
                <c:pt idx="1142">
                  <c:v>52787</c:v>
                </c:pt>
                <c:pt idx="1143">
                  <c:v>52882</c:v>
                </c:pt>
                <c:pt idx="1144">
                  <c:v>52929</c:v>
                </c:pt>
                <c:pt idx="1145">
                  <c:v>53306</c:v>
                </c:pt>
                <c:pt idx="1146">
                  <c:v>54540</c:v>
                </c:pt>
                <c:pt idx="1147">
                  <c:v>54972</c:v>
                </c:pt>
                <c:pt idx="1148">
                  <c:v>55934</c:v>
                </c:pt>
                <c:pt idx="1149">
                  <c:v>56321</c:v>
                </c:pt>
                <c:pt idx="1150">
                  <c:v>56563</c:v>
                </c:pt>
                <c:pt idx="1151">
                  <c:v>56709</c:v>
                </c:pt>
                <c:pt idx="1152">
                  <c:v>56856</c:v>
                </c:pt>
                <c:pt idx="1153">
                  <c:v>57002</c:v>
                </c:pt>
                <c:pt idx="1154">
                  <c:v>57148</c:v>
                </c:pt>
                <c:pt idx="1155">
                  <c:v>57295</c:v>
                </c:pt>
                <c:pt idx="1156">
                  <c:v>57344</c:v>
                </c:pt>
                <c:pt idx="1157">
                  <c:v>57490</c:v>
                </c:pt>
                <c:pt idx="1158">
                  <c:v>57637</c:v>
                </c:pt>
                <c:pt idx="1159">
                  <c:v>57785</c:v>
                </c:pt>
                <c:pt idx="1160">
                  <c:v>57932</c:v>
                </c:pt>
                <c:pt idx="1161">
                  <c:v>58031</c:v>
                </c:pt>
                <c:pt idx="1162">
                  <c:v>58129</c:v>
                </c:pt>
                <c:pt idx="1163">
                  <c:v>58227</c:v>
                </c:pt>
                <c:pt idx="1164">
                  <c:v>58326</c:v>
                </c:pt>
                <c:pt idx="1165">
                  <c:v>58424</c:v>
                </c:pt>
                <c:pt idx="1166">
                  <c:v>58572</c:v>
                </c:pt>
                <c:pt idx="1167">
                  <c:v>58919</c:v>
                </c:pt>
                <c:pt idx="1168">
                  <c:v>59118</c:v>
                </c:pt>
                <c:pt idx="1169">
                  <c:v>59267</c:v>
                </c:pt>
                <c:pt idx="1170">
                  <c:v>59515</c:v>
                </c:pt>
                <c:pt idx="1171">
                  <c:v>59665</c:v>
                </c:pt>
                <c:pt idx="1172">
                  <c:v>59865</c:v>
                </c:pt>
                <c:pt idx="1173">
                  <c:v>60015</c:v>
                </c:pt>
                <c:pt idx="1174">
                  <c:v>60165</c:v>
                </c:pt>
                <c:pt idx="1175">
                  <c:v>60315</c:v>
                </c:pt>
                <c:pt idx="1176">
                  <c:v>60465</c:v>
                </c:pt>
                <c:pt idx="1177">
                  <c:v>60667</c:v>
                </c:pt>
                <c:pt idx="1178">
                  <c:v>60818</c:v>
                </c:pt>
                <c:pt idx="1179">
                  <c:v>60919</c:v>
                </c:pt>
                <c:pt idx="1180">
                  <c:v>60969</c:v>
                </c:pt>
                <c:pt idx="1181">
                  <c:v>60969</c:v>
                </c:pt>
                <c:pt idx="1182">
                  <c:v>61019</c:v>
                </c:pt>
                <c:pt idx="1183">
                  <c:v>61120</c:v>
                </c:pt>
                <c:pt idx="1184">
                  <c:v>61120</c:v>
                </c:pt>
                <c:pt idx="1185">
                  <c:v>61171</c:v>
                </c:pt>
                <c:pt idx="1186">
                  <c:v>61322</c:v>
                </c:pt>
                <c:pt idx="1187">
                  <c:v>61372</c:v>
                </c:pt>
                <c:pt idx="1188">
                  <c:v>61372</c:v>
                </c:pt>
                <c:pt idx="1189">
                  <c:v>61423</c:v>
                </c:pt>
                <c:pt idx="1190">
                  <c:v>61473</c:v>
                </c:pt>
                <c:pt idx="1191">
                  <c:v>61524</c:v>
                </c:pt>
                <c:pt idx="1192">
                  <c:v>61575</c:v>
                </c:pt>
                <c:pt idx="1193">
                  <c:v>61625</c:v>
                </c:pt>
                <c:pt idx="1194">
                  <c:v>61676</c:v>
                </c:pt>
                <c:pt idx="1195">
                  <c:v>61676</c:v>
                </c:pt>
                <c:pt idx="1196">
                  <c:v>61727</c:v>
                </c:pt>
                <c:pt idx="1197">
                  <c:v>61778</c:v>
                </c:pt>
                <c:pt idx="1198">
                  <c:v>61829</c:v>
                </c:pt>
                <c:pt idx="1199">
                  <c:v>61930</c:v>
                </c:pt>
                <c:pt idx="1200">
                  <c:v>61961</c:v>
                </c:pt>
                <c:pt idx="1201">
                  <c:v>61981</c:v>
                </c:pt>
                <c:pt idx="1202">
                  <c:v>62032</c:v>
                </c:pt>
                <c:pt idx="1203">
                  <c:v>62133</c:v>
                </c:pt>
                <c:pt idx="1204">
                  <c:v>62184</c:v>
                </c:pt>
                <c:pt idx="1205">
                  <c:v>62235</c:v>
                </c:pt>
                <c:pt idx="1206">
                  <c:v>62235</c:v>
                </c:pt>
                <c:pt idx="1207">
                  <c:v>62337</c:v>
                </c:pt>
                <c:pt idx="1208">
                  <c:v>62387</c:v>
                </c:pt>
                <c:pt idx="1209">
                  <c:v>62387</c:v>
                </c:pt>
                <c:pt idx="1210">
                  <c:v>62438</c:v>
                </c:pt>
                <c:pt idx="1211">
                  <c:v>62489</c:v>
                </c:pt>
                <c:pt idx="1212">
                  <c:v>62489</c:v>
                </c:pt>
                <c:pt idx="1213">
                  <c:v>62540</c:v>
                </c:pt>
                <c:pt idx="1214">
                  <c:v>62540</c:v>
                </c:pt>
                <c:pt idx="1215">
                  <c:v>62540</c:v>
                </c:pt>
                <c:pt idx="1216">
                  <c:v>62592</c:v>
                </c:pt>
                <c:pt idx="1217">
                  <c:v>62694</c:v>
                </c:pt>
                <c:pt idx="1218">
                  <c:v>62745</c:v>
                </c:pt>
                <c:pt idx="1219">
                  <c:v>62745</c:v>
                </c:pt>
                <c:pt idx="1220">
                  <c:v>62776</c:v>
                </c:pt>
                <c:pt idx="1221">
                  <c:v>62797</c:v>
                </c:pt>
                <c:pt idx="1222">
                  <c:v>62797</c:v>
                </c:pt>
                <c:pt idx="1223">
                  <c:v>62797</c:v>
                </c:pt>
                <c:pt idx="1224">
                  <c:v>62848</c:v>
                </c:pt>
                <c:pt idx="1225">
                  <c:v>62899</c:v>
                </c:pt>
                <c:pt idx="1226">
                  <c:v>62950</c:v>
                </c:pt>
                <c:pt idx="1227">
                  <c:v>62950</c:v>
                </c:pt>
                <c:pt idx="1228">
                  <c:v>62950</c:v>
                </c:pt>
                <c:pt idx="1229">
                  <c:v>63002</c:v>
                </c:pt>
                <c:pt idx="1230">
                  <c:v>63022</c:v>
                </c:pt>
                <c:pt idx="1231">
                  <c:v>63053</c:v>
                </c:pt>
                <c:pt idx="1232">
                  <c:v>63155</c:v>
                </c:pt>
                <c:pt idx="1233">
                  <c:v>63176</c:v>
                </c:pt>
                <c:pt idx="1234">
                  <c:v>63207</c:v>
                </c:pt>
                <c:pt idx="1235">
                  <c:v>63258</c:v>
                </c:pt>
                <c:pt idx="1236">
                  <c:v>63268</c:v>
                </c:pt>
                <c:pt idx="1237">
                  <c:v>63289</c:v>
                </c:pt>
                <c:pt idx="1238">
                  <c:v>63299</c:v>
                </c:pt>
                <c:pt idx="1239">
                  <c:v>63309</c:v>
                </c:pt>
                <c:pt idx="1240">
                  <c:v>63360</c:v>
                </c:pt>
                <c:pt idx="1241">
                  <c:v>63381</c:v>
                </c:pt>
                <c:pt idx="1242">
                  <c:v>63401</c:v>
                </c:pt>
                <c:pt idx="1243">
                  <c:v>63401</c:v>
                </c:pt>
                <c:pt idx="1244">
                  <c:v>63483</c:v>
                </c:pt>
                <c:pt idx="1245">
                  <c:v>63514</c:v>
                </c:pt>
                <c:pt idx="1246">
                  <c:v>63535</c:v>
                </c:pt>
                <c:pt idx="1247">
                  <c:v>63566</c:v>
                </c:pt>
                <c:pt idx="1248">
                  <c:v>63576</c:v>
                </c:pt>
                <c:pt idx="1249">
                  <c:v>63617</c:v>
                </c:pt>
                <c:pt idx="1250">
                  <c:v>63638</c:v>
                </c:pt>
                <c:pt idx="1251">
                  <c:v>63669</c:v>
                </c:pt>
                <c:pt idx="1252">
                  <c:v>63690</c:v>
                </c:pt>
                <c:pt idx="1253">
                  <c:v>63700</c:v>
                </c:pt>
                <c:pt idx="1254">
                  <c:v>63721</c:v>
                </c:pt>
                <c:pt idx="1255">
                  <c:v>63741</c:v>
                </c:pt>
                <c:pt idx="1256">
                  <c:v>63772</c:v>
                </c:pt>
                <c:pt idx="1257">
                  <c:v>63793</c:v>
                </c:pt>
                <c:pt idx="1258">
                  <c:v>63803</c:v>
                </c:pt>
                <c:pt idx="1259">
                  <c:v>63824</c:v>
                </c:pt>
                <c:pt idx="1260">
                  <c:v>63845</c:v>
                </c:pt>
                <c:pt idx="1261">
                  <c:v>63834</c:v>
                </c:pt>
                <c:pt idx="1262">
                  <c:v>63845</c:v>
                </c:pt>
                <c:pt idx="1263">
                  <c:v>63876</c:v>
                </c:pt>
                <c:pt idx="1264">
                  <c:v>63907</c:v>
                </c:pt>
                <c:pt idx="1265">
                  <c:v>63927</c:v>
                </c:pt>
                <c:pt idx="1266">
                  <c:v>63958</c:v>
                </c:pt>
                <c:pt idx="1267">
                  <c:v>63979</c:v>
                </c:pt>
                <c:pt idx="1268">
                  <c:v>63969</c:v>
                </c:pt>
                <c:pt idx="1269">
                  <c:v>63979</c:v>
                </c:pt>
                <c:pt idx="1270">
                  <c:v>64010</c:v>
                </c:pt>
                <c:pt idx="1271">
                  <c:v>64020</c:v>
                </c:pt>
                <c:pt idx="1272">
                  <c:v>64031</c:v>
                </c:pt>
                <c:pt idx="1273">
                  <c:v>64051</c:v>
                </c:pt>
                <c:pt idx="1274">
                  <c:v>64061</c:v>
                </c:pt>
                <c:pt idx="1275">
                  <c:v>64072</c:v>
                </c:pt>
                <c:pt idx="1276">
                  <c:v>64082</c:v>
                </c:pt>
                <c:pt idx="1277">
                  <c:v>64103</c:v>
                </c:pt>
                <c:pt idx="1278">
                  <c:v>64113</c:v>
                </c:pt>
                <c:pt idx="1279">
                  <c:v>64134</c:v>
                </c:pt>
                <c:pt idx="1280">
                  <c:v>64144</c:v>
                </c:pt>
                <c:pt idx="1281">
                  <c:v>64154</c:v>
                </c:pt>
                <c:pt idx="1282">
                  <c:v>64165</c:v>
                </c:pt>
                <c:pt idx="1283">
                  <c:v>64185</c:v>
                </c:pt>
                <c:pt idx="1284">
                  <c:v>64216</c:v>
                </c:pt>
                <c:pt idx="1285">
                  <c:v>64237</c:v>
                </c:pt>
                <c:pt idx="1286">
                  <c:v>64258</c:v>
                </c:pt>
                <c:pt idx="1287">
                  <c:v>64268</c:v>
                </c:pt>
                <c:pt idx="1288">
                  <c:v>64289</c:v>
                </c:pt>
                <c:pt idx="1289">
                  <c:v>64309</c:v>
                </c:pt>
                <c:pt idx="1290">
                  <c:v>64340</c:v>
                </c:pt>
                <c:pt idx="1291">
                  <c:v>64361</c:v>
                </c:pt>
                <c:pt idx="1292">
                  <c:v>64392</c:v>
                </c:pt>
                <c:pt idx="1293">
                  <c:v>64402</c:v>
                </c:pt>
                <c:pt idx="1294">
                  <c:v>64413</c:v>
                </c:pt>
                <c:pt idx="1295">
                  <c:v>64423</c:v>
                </c:pt>
                <c:pt idx="1296">
                  <c:v>64444</c:v>
                </c:pt>
                <c:pt idx="1297">
                  <c:v>64464</c:v>
                </c:pt>
                <c:pt idx="1298">
                  <c:v>64464</c:v>
                </c:pt>
                <c:pt idx="1299">
                  <c:v>64464</c:v>
                </c:pt>
                <c:pt idx="1300">
                  <c:v>64464</c:v>
                </c:pt>
                <c:pt idx="1301">
                  <c:v>64475</c:v>
                </c:pt>
                <c:pt idx="1302">
                  <c:v>64485</c:v>
                </c:pt>
                <c:pt idx="1303">
                  <c:v>64516</c:v>
                </c:pt>
                <c:pt idx="1304">
                  <c:v>64526</c:v>
                </c:pt>
                <c:pt idx="1305">
                  <c:v>64547</c:v>
                </c:pt>
                <c:pt idx="1306">
                  <c:v>64557</c:v>
                </c:pt>
                <c:pt idx="1307">
                  <c:v>64568</c:v>
                </c:pt>
                <c:pt idx="1308">
                  <c:v>64578</c:v>
                </c:pt>
                <c:pt idx="1309">
                  <c:v>64578</c:v>
                </c:pt>
                <c:pt idx="1310">
                  <c:v>64547</c:v>
                </c:pt>
                <c:pt idx="1311">
                  <c:v>64599</c:v>
                </c:pt>
                <c:pt idx="1312">
                  <c:v>64610</c:v>
                </c:pt>
                <c:pt idx="1313">
                  <c:v>64620</c:v>
                </c:pt>
                <c:pt idx="1314">
                  <c:v>64630</c:v>
                </c:pt>
                <c:pt idx="1315">
                  <c:v>64641</c:v>
                </c:pt>
                <c:pt idx="1316">
                  <c:v>64651</c:v>
                </c:pt>
                <c:pt idx="1317">
                  <c:v>64662</c:v>
                </c:pt>
                <c:pt idx="1318">
                  <c:v>64672</c:v>
                </c:pt>
                <c:pt idx="1319">
                  <c:v>64682</c:v>
                </c:pt>
                <c:pt idx="1320">
                  <c:v>64703</c:v>
                </c:pt>
                <c:pt idx="1321">
                  <c:v>64724</c:v>
                </c:pt>
                <c:pt idx="1322">
                  <c:v>64735</c:v>
                </c:pt>
                <c:pt idx="1323">
                  <c:v>64745</c:v>
                </c:pt>
                <c:pt idx="1324">
                  <c:v>64755</c:v>
                </c:pt>
                <c:pt idx="1325">
                  <c:v>64766</c:v>
                </c:pt>
                <c:pt idx="1326">
                  <c:v>64776</c:v>
                </c:pt>
                <c:pt idx="1327">
                  <c:v>64787</c:v>
                </c:pt>
                <c:pt idx="1328">
                  <c:v>64808</c:v>
                </c:pt>
                <c:pt idx="1329">
                  <c:v>64818</c:v>
                </c:pt>
                <c:pt idx="1330">
                  <c:v>64839</c:v>
                </c:pt>
                <c:pt idx="1331">
                  <c:v>64808</c:v>
                </c:pt>
                <c:pt idx="1332">
                  <c:v>64703</c:v>
                </c:pt>
                <c:pt idx="1333">
                  <c:v>64630</c:v>
                </c:pt>
                <c:pt idx="1334">
                  <c:v>64568</c:v>
                </c:pt>
                <c:pt idx="1335">
                  <c:v>64526</c:v>
                </c:pt>
                <c:pt idx="1336">
                  <c:v>64495</c:v>
                </c:pt>
                <c:pt idx="1337">
                  <c:v>64423</c:v>
                </c:pt>
                <c:pt idx="1338">
                  <c:v>64340</c:v>
                </c:pt>
                <c:pt idx="1339">
                  <c:v>64289</c:v>
                </c:pt>
                <c:pt idx="1340">
                  <c:v>64216</c:v>
                </c:pt>
                <c:pt idx="1341">
                  <c:v>64134</c:v>
                </c:pt>
                <c:pt idx="1342">
                  <c:v>64082</c:v>
                </c:pt>
                <c:pt idx="1343">
                  <c:v>64010</c:v>
                </c:pt>
                <c:pt idx="1344">
                  <c:v>63876</c:v>
                </c:pt>
                <c:pt idx="1345">
                  <c:v>63721</c:v>
                </c:pt>
                <c:pt idx="1346">
                  <c:v>63514</c:v>
                </c:pt>
                <c:pt idx="1347">
                  <c:v>63360</c:v>
                </c:pt>
                <c:pt idx="1348">
                  <c:v>63186</c:v>
                </c:pt>
                <c:pt idx="1349">
                  <c:v>63032</c:v>
                </c:pt>
                <c:pt idx="1350">
                  <c:v>62879</c:v>
                </c:pt>
                <c:pt idx="1351">
                  <c:v>62725</c:v>
                </c:pt>
                <c:pt idx="1352">
                  <c:v>62540</c:v>
                </c:pt>
                <c:pt idx="1353">
                  <c:v>62387</c:v>
                </c:pt>
                <c:pt idx="1354">
                  <c:v>62235</c:v>
                </c:pt>
                <c:pt idx="1355">
                  <c:v>62103</c:v>
                </c:pt>
                <c:pt idx="1356">
                  <c:v>61727</c:v>
                </c:pt>
                <c:pt idx="1357">
                  <c:v>61392</c:v>
                </c:pt>
                <c:pt idx="1358">
                  <c:v>60989</c:v>
                </c:pt>
                <c:pt idx="1359">
                  <c:v>60667</c:v>
                </c:pt>
                <c:pt idx="1360">
                  <c:v>60365</c:v>
                </c:pt>
                <c:pt idx="1361">
                  <c:v>59965</c:v>
                </c:pt>
                <c:pt idx="1362">
                  <c:v>59565</c:v>
                </c:pt>
                <c:pt idx="1363">
                  <c:v>59336</c:v>
                </c:pt>
                <c:pt idx="1364">
                  <c:v>58949</c:v>
                </c:pt>
                <c:pt idx="1365">
                  <c:v>58592</c:v>
                </c:pt>
                <c:pt idx="1366">
                  <c:v>58227</c:v>
                </c:pt>
                <c:pt idx="1367">
                  <c:v>57883</c:v>
                </c:pt>
                <c:pt idx="1368">
                  <c:v>57539</c:v>
                </c:pt>
                <c:pt idx="1369">
                  <c:v>57148</c:v>
                </c:pt>
                <c:pt idx="1370">
                  <c:v>56758</c:v>
                </c:pt>
                <c:pt idx="1371">
                  <c:v>56417</c:v>
                </c:pt>
                <c:pt idx="1372">
                  <c:v>56030</c:v>
                </c:pt>
                <c:pt idx="1373">
                  <c:v>55644</c:v>
                </c:pt>
                <c:pt idx="1374">
                  <c:v>55336</c:v>
                </c:pt>
                <c:pt idx="1375">
                  <c:v>54972</c:v>
                </c:pt>
                <c:pt idx="1376">
                  <c:v>54588</c:v>
                </c:pt>
                <c:pt idx="1377">
                  <c:v>54207</c:v>
                </c:pt>
                <c:pt idx="1378">
                  <c:v>53826</c:v>
                </c:pt>
                <c:pt idx="1379">
                  <c:v>53542</c:v>
                </c:pt>
                <c:pt idx="1380">
                  <c:v>53259</c:v>
                </c:pt>
                <c:pt idx="1381">
                  <c:v>52976</c:v>
                </c:pt>
                <c:pt idx="1382">
                  <c:v>52693</c:v>
                </c:pt>
                <c:pt idx="1383">
                  <c:v>52487</c:v>
                </c:pt>
                <c:pt idx="1384">
                  <c:v>52225</c:v>
                </c:pt>
                <c:pt idx="1385">
                  <c:v>51991</c:v>
                </c:pt>
                <c:pt idx="1386">
                  <c:v>51757</c:v>
                </c:pt>
                <c:pt idx="1387">
                  <c:v>51572</c:v>
                </c:pt>
                <c:pt idx="1388">
                  <c:v>51340</c:v>
                </c:pt>
                <c:pt idx="1389">
                  <c:v>51062</c:v>
                </c:pt>
                <c:pt idx="1390">
                  <c:v>50876</c:v>
                </c:pt>
                <c:pt idx="1391">
                  <c:v>50692</c:v>
                </c:pt>
                <c:pt idx="1392">
                  <c:v>50508</c:v>
                </c:pt>
                <c:pt idx="1393">
                  <c:v>50278</c:v>
                </c:pt>
                <c:pt idx="1394">
                  <c:v>50186</c:v>
                </c:pt>
                <c:pt idx="1395">
                  <c:v>50094</c:v>
                </c:pt>
                <c:pt idx="1396">
                  <c:v>50002</c:v>
                </c:pt>
                <c:pt idx="1397">
                  <c:v>49883</c:v>
                </c:pt>
                <c:pt idx="1398">
                  <c:v>50002</c:v>
                </c:pt>
                <c:pt idx="1399">
                  <c:v>50122</c:v>
                </c:pt>
                <c:pt idx="1400">
                  <c:v>50186</c:v>
                </c:pt>
                <c:pt idx="1401">
                  <c:v>50048</c:v>
                </c:pt>
                <c:pt idx="1402">
                  <c:v>49773</c:v>
                </c:pt>
                <c:pt idx="1403">
                  <c:v>49546</c:v>
                </c:pt>
                <c:pt idx="1404">
                  <c:v>49368</c:v>
                </c:pt>
                <c:pt idx="1405">
                  <c:v>49127</c:v>
                </c:pt>
                <c:pt idx="1406">
                  <c:v>48909</c:v>
                </c:pt>
                <c:pt idx="1407">
                  <c:v>48728</c:v>
                </c:pt>
                <c:pt idx="1408">
                  <c:v>48457</c:v>
                </c:pt>
                <c:pt idx="1409">
                  <c:v>48231</c:v>
                </c:pt>
                <c:pt idx="1410">
                  <c:v>48005</c:v>
                </c:pt>
                <c:pt idx="1411">
                  <c:v>47871</c:v>
                </c:pt>
                <c:pt idx="1412">
                  <c:v>47871</c:v>
                </c:pt>
                <c:pt idx="1413">
                  <c:v>47853</c:v>
                </c:pt>
                <c:pt idx="1414">
                  <c:v>47871</c:v>
                </c:pt>
                <c:pt idx="1415">
                  <c:v>47826</c:v>
                </c:pt>
                <c:pt idx="1416">
                  <c:v>47781</c:v>
                </c:pt>
                <c:pt idx="1417">
                  <c:v>47781</c:v>
                </c:pt>
                <c:pt idx="1418">
                  <c:v>47781</c:v>
                </c:pt>
                <c:pt idx="1419">
                  <c:v>47781</c:v>
                </c:pt>
                <c:pt idx="1420">
                  <c:v>47826</c:v>
                </c:pt>
                <c:pt idx="1421">
                  <c:v>48050</c:v>
                </c:pt>
                <c:pt idx="1422">
                  <c:v>48095</c:v>
                </c:pt>
                <c:pt idx="1423">
                  <c:v>48140</c:v>
                </c:pt>
                <c:pt idx="1424">
                  <c:v>48122</c:v>
                </c:pt>
                <c:pt idx="1425">
                  <c:v>48140</c:v>
                </c:pt>
                <c:pt idx="1426">
                  <c:v>48122</c:v>
                </c:pt>
                <c:pt idx="1427">
                  <c:v>48095</c:v>
                </c:pt>
                <c:pt idx="1428">
                  <c:v>48077</c:v>
                </c:pt>
                <c:pt idx="1429">
                  <c:v>48050</c:v>
                </c:pt>
                <c:pt idx="1430">
                  <c:v>48032</c:v>
                </c:pt>
                <c:pt idx="1431">
                  <c:v>48050</c:v>
                </c:pt>
                <c:pt idx="1432">
                  <c:v>48005</c:v>
                </c:pt>
                <c:pt idx="1433">
                  <c:v>48050</c:v>
                </c:pt>
                <c:pt idx="1434">
                  <c:v>48005</c:v>
                </c:pt>
                <c:pt idx="1435">
                  <c:v>48050</c:v>
                </c:pt>
                <c:pt idx="1436">
                  <c:v>48050</c:v>
                </c:pt>
                <c:pt idx="1437">
                  <c:v>48050</c:v>
                </c:pt>
                <c:pt idx="1438">
                  <c:v>48023</c:v>
                </c:pt>
                <c:pt idx="1439">
                  <c:v>48547</c:v>
                </c:pt>
                <c:pt idx="1440">
                  <c:v>49181</c:v>
                </c:pt>
                <c:pt idx="1441">
                  <c:v>49455</c:v>
                </c:pt>
                <c:pt idx="1442">
                  <c:v>49591</c:v>
                </c:pt>
                <c:pt idx="1443">
                  <c:v>49591</c:v>
                </c:pt>
                <c:pt idx="1444">
                  <c:v>49546</c:v>
                </c:pt>
                <c:pt idx="1445">
                  <c:v>49682</c:v>
                </c:pt>
                <c:pt idx="1446">
                  <c:v>49710</c:v>
                </c:pt>
                <c:pt idx="1447">
                  <c:v>49682</c:v>
                </c:pt>
                <c:pt idx="1448">
                  <c:v>49728</c:v>
                </c:pt>
                <c:pt idx="1449">
                  <c:v>49728</c:v>
                </c:pt>
                <c:pt idx="1450">
                  <c:v>49773</c:v>
                </c:pt>
                <c:pt idx="1451">
                  <c:v>50186</c:v>
                </c:pt>
                <c:pt idx="1452">
                  <c:v>50784</c:v>
                </c:pt>
                <c:pt idx="1453">
                  <c:v>50876</c:v>
                </c:pt>
                <c:pt idx="1454">
                  <c:v>51015</c:v>
                </c:pt>
                <c:pt idx="1455">
                  <c:v>51108</c:v>
                </c:pt>
                <c:pt idx="1456">
                  <c:v>51247</c:v>
                </c:pt>
                <c:pt idx="1457">
                  <c:v>51479</c:v>
                </c:pt>
                <c:pt idx="1458">
                  <c:v>51664</c:v>
                </c:pt>
                <c:pt idx="1459">
                  <c:v>51851</c:v>
                </c:pt>
                <c:pt idx="1460">
                  <c:v>51991</c:v>
                </c:pt>
                <c:pt idx="1461">
                  <c:v>52131</c:v>
                </c:pt>
                <c:pt idx="1462">
                  <c:v>52272</c:v>
                </c:pt>
                <c:pt idx="1463">
                  <c:v>52487</c:v>
                </c:pt>
                <c:pt idx="1464">
                  <c:v>52599</c:v>
                </c:pt>
                <c:pt idx="1465">
                  <c:v>52787</c:v>
                </c:pt>
                <c:pt idx="1466">
                  <c:v>52957</c:v>
                </c:pt>
                <c:pt idx="1467">
                  <c:v>53070</c:v>
                </c:pt>
                <c:pt idx="1468">
                  <c:v>53165</c:v>
                </c:pt>
                <c:pt idx="1469">
                  <c:v>53287</c:v>
                </c:pt>
                <c:pt idx="1470">
                  <c:v>53447</c:v>
                </c:pt>
                <c:pt idx="1471">
                  <c:v>53561</c:v>
                </c:pt>
                <c:pt idx="1472">
                  <c:v>53684</c:v>
                </c:pt>
                <c:pt idx="1473">
                  <c:v>53779</c:v>
                </c:pt>
                <c:pt idx="1474">
                  <c:v>53864</c:v>
                </c:pt>
                <c:pt idx="1475">
                  <c:v>54026</c:v>
                </c:pt>
                <c:pt idx="1476">
                  <c:v>54255</c:v>
                </c:pt>
                <c:pt idx="1477">
                  <c:v>54455</c:v>
                </c:pt>
                <c:pt idx="1478">
                  <c:v>54636</c:v>
                </c:pt>
                <c:pt idx="1479">
                  <c:v>54770</c:v>
                </c:pt>
                <c:pt idx="1480">
                  <c:v>54904</c:v>
                </c:pt>
                <c:pt idx="1481">
                  <c:v>54972</c:v>
                </c:pt>
                <c:pt idx="1482">
                  <c:v>55192</c:v>
                </c:pt>
                <c:pt idx="1483">
                  <c:v>55470</c:v>
                </c:pt>
                <c:pt idx="1484">
                  <c:v>55740</c:v>
                </c:pt>
                <c:pt idx="1485">
                  <c:v>56011</c:v>
                </c:pt>
                <c:pt idx="1486">
                  <c:v>56748</c:v>
                </c:pt>
                <c:pt idx="1487">
                  <c:v>57324</c:v>
                </c:pt>
                <c:pt idx="1488">
                  <c:v>57932</c:v>
                </c:pt>
                <c:pt idx="1489">
                  <c:v>58434</c:v>
                </c:pt>
                <c:pt idx="1490">
                  <c:v>58860</c:v>
                </c:pt>
                <c:pt idx="1491">
                  <c:v>59118</c:v>
                </c:pt>
                <c:pt idx="1492">
                  <c:v>59415</c:v>
                </c:pt>
                <c:pt idx="1493">
                  <c:v>59695</c:v>
                </c:pt>
                <c:pt idx="1494">
                  <c:v>59935</c:v>
                </c:pt>
                <c:pt idx="1495">
                  <c:v>60205</c:v>
                </c:pt>
                <c:pt idx="1496">
                  <c:v>60365</c:v>
                </c:pt>
                <c:pt idx="1497">
                  <c:v>60515</c:v>
                </c:pt>
                <c:pt idx="1498">
                  <c:v>60677</c:v>
                </c:pt>
                <c:pt idx="1499">
                  <c:v>60878</c:v>
                </c:pt>
                <c:pt idx="1500">
                  <c:v>61130</c:v>
                </c:pt>
                <c:pt idx="1501">
                  <c:v>61322</c:v>
                </c:pt>
                <c:pt idx="1502">
                  <c:v>61595</c:v>
                </c:pt>
                <c:pt idx="1503">
                  <c:v>61829</c:v>
                </c:pt>
                <c:pt idx="1504">
                  <c:v>62113</c:v>
                </c:pt>
                <c:pt idx="1505">
                  <c:v>62337</c:v>
                </c:pt>
                <c:pt idx="1506">
                  <c:v>62551</c:v>
                </c:pt>
                <c:pt idx="1507">
                  <c:v>62745</c:v>
                </c:pt>
                <c:pt idx="1508">
                  <c:v>62950</c:v>
                </c:pt>
                <c:pt idx="1509">
                  <c:v>63186</c:v>
                </c:pt>
                <c:pt idx="1510">
                  <c:v>63278</c:v>
                </c:pt>
                <c:pt idx="1511">
                  <c:v>63432</c:v>
                </c:pt>
                <c:pt idx="1512">
                  <c:v>63514</c:v>
                </c:pt>
                <c:pt idx="1513">
                  <c:v>63597</c:v>
                </c:pt>
                <c:pt idx="1514">
                  <c:v>63669</c:v>
                </c:pt>
                <c:pt idx="1515">
                  <c:v>63855</c:v>
                </c:pt>
                <c:pt idx="1516">
                  <c:v>63917</c:v>
                </c:pt>
                <c:pt idx="1517">
                  <c:v>63979</c:v>
                </c:pt>
                <c:pt idx="1518">
                  <c:v>64082</c:v>
                </c:pt>
                <c:pt idx="1519">
                  <c:v>64123</c:v>
                </c:pt>
                <c:pt idx="1520">
                  <c:v>64196</c:v>
                </c:pt>
                <c:pt idx="1521">
                  <c:v>64258</c:v>
                </c:pt>
                <c:pt idx="1522">
                  <c:v>64371</c:v>
                </c:pt>
                <c:pt idx="1523">
                  <c:v>64475</c:v>
                </c:pt>
                <c:pt idx="1524">
                  <c:v>64547</c:v>
                </c:pt>
                <c:pt idx="1525">
                  <c:v>64599</c:v>
                </c:pt>
                <c:pt idx="1526">
                  <c:v>64672</c:v>
                </c:pt>
                <c:pt idx="1527">
                  <c:v>64724</c:v>
                </c:pt>
                <c:pt idx="1528">
                  <c:v>64745</c:v>
                </c:pt>
                <c:pt idx="1529">
                  <c:v>64870</c:v>
                </c:pt>
                <c:pt idx="1530">
                  <c:v>64912</c:v>
                </c:pt>
                <c:pt idx="1531">
                  <c:v>64964</c:v>
                </c:pt>
                <c:pt idx="1532">
                  <c:v>65026</c:v>
                </c:pt>
                <c:pt idx="1533">
                  <c:v>65078</c:v>
                </c:pt>
                <c:pt idx="1534">
                  <c:v>65110</c:v>
                </c:pt>
                <c:pt idx="1535">
                  <c:v>65172</c:v>
                </c:pt>
                <c:pt idx="1536">
                  <c:v>65203</c:v>
                </c:pt>
                <c:pt idx="1537">
                  <c:v>65235</c:v>
                </c:pt>
                <c:pt idx="1538">
                  <c:v>65318</c:v>
                </c:pt>
                <c:pt idx="1539">
                  <c:v>65360</c:v>
                </c:pt>
                <c:pt idx="1540">
                  <c:v>65391</c:v>
                </c:pt>
                <c:pt idx="1541">
                  <c:v>65433</c:v>
                </c:pt>
                <c:pt idx="1542">
                  <c:v>65485</c:v>
                </c:pt>
                <c:pt idx="1543">
                  <c:v>65537</c:v>
                </c:pt>
                <c:pt idx="1544">
                  <c:v>65568</c:v>
                </c:pt>
                <c:pt idx="1545">
                  <c:v>65621</c:v>
                </c:pt>
                <c:pt idx="1546">
                  <c:v>65684</c:v>
                </c:pt>
                <c:pt idx="1547">
                  <c:v>65736</c:v>
                </c:pt>
                <c:pt idx="1548">
                  <c:v>65831</c:v>
                </c:pt>
                <c:pt idx="1549">
                  <c:v>65904</c:v>
                </c:pt>
                <c:pt idx="1550">
                  <c:v>65957</c:v>
                </c:pt>
                <c:pt idx="1551">
                  <c:v>65978</c:v>
                </c:pt>
                <c:pt idx="1552">
                  <c:v>65999</c:v>
                </c:pt>
                <c:pt idx="1553">
                  <c:v>66030</c:v>
                </c:pt>
                <c:pt idx="1554">
                  <c:v>66051</c:v>
                </c:pt>
                <c:pt idx="1555">
                  <c:v>66062</c:v>
                </c:pt>
                <c:pt idx="1556">
                  <c:v>66053</c:v>
                </c:pt>
                <c:pt idx="1557">
                  <c:v>66093</c:v>
                </c:pt>
                <c:pt idx="1558">
                  <c:v>66146</c:v>
                </c:pt>
                <c:pt idx="1559">
                  <c:v>66178</c:v>
                </c:pt>
                <c:pt idx="1560">
                  <c:v>66220</c:v>
                </c:pt>
                <c:pt idx="1561">
                  <c:v>66241</c:v>
                </c:pt>
                <c:pt idx="1562">
                  <c:v>66304</c:v>
                </c:pt>
                <c:pt idx="1563">
                  <c:v>66314</c:v>
                </c:pt>
                <c:pt idx="1564">
                  <c:v>66388</c:v>
                </c:pt>
                <c:pt idx="1565">
                  <c:v>66398</c:v>
                </c:pt>
                <c:pt idx="1566">
                  <c:v>66451</c:v>
                </c:pt>
                <c:pt idx="1567">
                  <c:v>66482</c:v>
                </c:pt>
                <c:pt idx="1568">
                  <c:v>66503</c:v>
                </c:pt>
                <c:pt idx="1569">
                  <c:v>66535</c:v>
                </c:pt>
                <c:pt idx="1570">
                  <c:v>66587</c:v>
                </c:pt>
                <c:pt idx="1571">
                  <c:v>66693</c:v>
                </c:pt>
                <c:pt idx="1572">
                  <c:v>66714</c:v>
                </c:pt>
                <c:pt idx="1573">
                  <c:v>66725</c:v>
                </c:pt>
                <c:pt idx="1574">
                  <c:v>66746</c:v>
                </c:pt>
                <c:pt idx="1575">
                  <c:v>66767</c:v>
                </c:pt>
                <c:pt idx="1576">
                  <c:v>66767</c:v>
                </c:pt>
                <c:pt idx="1577">
                  <c:v>66778</c:v>
                </c:pt>
                <c:pt idx="1578">
                  <c:v>66778</c:v>
                </c:pt>
                <c:pt idx="1579">
                  <c:v>66820</c:v>
                </c:pt>
                <c:pt idx="1580">
                  <c:v>66873</c:v>
                </c:pt>
                <c:pt idx="1581">
                  <c:v>66937</c:v>
                </c:pt>
                <c:pt idx="1582">
                  <c:v>66937</c:v>
                </c:pt>
                <c:pt idx="1583">
                  <c:v>66947</c:v>
                </c:pt>
                <c:pt idx="1584">
                  <c:v>66958</c:v>
                </c:pt>
                <c:pt idx="1585">
                  <c:v>66979</c:v>
                </c:pt>
                <c:pt idx="1586">
                  <c:v>67042</c:v>
                </c:pt>
                <c:pt idx="1587">
                  <c:v>67074</c:v>
                </c:pt>
                <c:pt idx="1588">
                  <c:v>67085</c:v>
                </c:pt>
                <c:pt idx="1589">
                  <c:v>67095</c:v>
                </c:pt>
                <c:pt idx="1590">
                  <c:v>67117</c:v>
                </c:pt>
                <c:pt idx="1591">
                  <c:v>67138</c:v>
                </c:pt>
                <c:pt idx="1592">
                  <c:v>67148</c:v>
                </c:pt>
                <c:pt idx="1593">
                  <c:v>67191</c:v>
                </c:pt>
                <c:pt idx="1594">
                  <c:v>67233</c:v>
                </c:pt>
                <c:pt idx="1595">
                  <c:v>67254</c:v>
                </c:pt>
                <c:pt idx="1596">
                  <c:v>67318</c:v>
                </c:pt>
                <c:pt idx="1597">
                  <c:v>67328</c:v>
                </c:pt>
                <c:pt idx="1598">
                  <c:v>67360</c:v>
                </c:pt>
                <c:pt idx="1599">
                  <c:v>67381</c:v>
                </c:pt>
                <c:pt idx="1600">
                  <c:v>67402</c:v>
                </c:pt>
                <c:pt idx="1601">
                  <c:v>67413</c:v>
                </c:pt>
                <c:pt idx="1602">
                  <c:v>67424</c:v>
                </c:pt>
                <c:pt idx="1603">
                  <c:v>67434</c:v>
                </c:pt>
                <c:pt idx="1604">
                  <c:v>67455</c:v>
                </c:pt>
                <c:pt idx="1605">
                  <c:v>67508</c:v>
                </c:pt>
                <c:pt idx="1606">
                  <c:v>67519</c:v>
                </c:pt>
                <c:pt idx="1607">
                  <c:v>67604</c:v>
                </c:pt>
                <c:pt idx="1608">
                  <c:v>67635</c:v>
                </c:pt>
                <c:pt idx="1609">
                  <c:v>67657</c:v>
                </c:pt>
                <c:pt idx="1610">
                  <c:v>67667</c:v>
                </c:pt>
                <c:pt idx="1611">
                  <c:v>67678</c:v>
                </c:pt>
                <c:pt idx="1612">
                  <c:v>67688</c:v>
                </c:pt>
                <c:pt idx="1613">
                  <c:v>67710</c:v>
                </c:pt>
                <c:pt idx="1614">
                  <c:v>67710</c:v>
                </c:pt>
                <c:pt idx="1615">
                  <c:v>67731</c:v>
                </c:pt>
                <c:pt idx="1616">
                  <c:v>67752</c:v>
                </c:pt>
                <c:pt idx="1617">
                  <c:v>67752</c:v>
                </c:pt>
                <c:pt idx="1618">
                  <c:v>67784</c:v>
                </c:pt>
                <c:pt idx="1619">
                  <c:v>67806</c:v>
                </c:pt>
                <c:pt idx="1620">
                  <c:v>67849</c:v>
                </c:pt>
                <c:pt idx="1621">
                  <c:v>67859</c:v>
                </c:pt>
                <c:pt idx="1622">
                  <c:v>67870</c:v>
                </c:pt>
                <c:pt idx="1623">
                  <c:v>67891</c:v>
                </c:pt>
                <c:pt idx="1624">
                  <c:v>67913</c:v>
                </c:pt>
                <c:pt idx="1625">
                  <c:v>67923</c:v>
                </c:pt>
                <c:pt idx="1626">
                  <c:v>67966</c:v>
                </c:pt>
                <c:pt idx="1627">
                  <c:v>67977</c:v>
                </c:pt>
                <c:pt idx="1628">
                  <c:v>68030</c:v>
                </c:pt>
                <c:pt idx="1629">
                  <c:v>68051</c:v>
                </c:pt>
                <c:pt idx="1630">
                  <c:v>68094</c:v>
                </c:pt>
                <c:pt idx="1631">
                  <c:v>68094</c:v>
                </c:pt>
                <c:pt idx="1632">
                  <c:v>68105</c:v>
                </c:pt>
                <c:pt idx="1633">
                  <c:v>68126</c:v>
                </c:pt>
                <c:pt idx="1634">
                  <c:v>68126</c:v>
                </c:pt>
                <c:pt idx="1635">
                  <c:v>68137</c:v>
                </c:pt>
                <c:pt idx="1636">
                  <c:v>68158</c:v>
                </c:pt>
                <c:pt idx="1637">
                  <c:v>68169</c:v>
                </c:pt>
                <c:pt idx="1638">
                  <c:v>68212</c:v>
                </c:pt>
                <c:pt idx="1639">
                  <c:v>68212</c:v>
                </c:pt>
                <c:pt idx="1640">
                  <c:v>68212</c:v>
                </c:pt>
                <c:pt idx="1641">
                  <c:v>68212</c:v>
                </c:pt>
                <c:pt idx="1642">
                  <c:v>68222</c:v>
                </c:pt>
                <c:pt idx="1643">
                  <c:v>68222</c:v>
                </c:pt>
                <c:pt idx="1644">
                  <c:v>68233</c:v>
                </c:pt>
                <c:pt idx="1645">
                  <c:v>68254</c:v>
                </c:pt>
                <c:pt idx="1646">
                  <c:v>68244</c:v>
                </c:pt>
                <c:pt idx="1647">
                  <c:v>68244</c:v>
                </c:pt>
                <c:pt idx="1648">
                  <c:v>68244</c:v>
                </c:pt>
                <c:pt idx="1649">
                  <c:v>68254</c:v>
                </c:pt>
                <c:pt idx="1650">
                  <c:v>68254</c:v>
                </c:pt>
                <c:pt idx="1651">
                  <c:v>68254</c:v>
                </c:pt>
                <c:pt idx="1652">
                  <c:v>68254</c:v>
                </c:pt>
                <c:pt idx="1653">
                  <c:v>68254</c:v>
                </c:pt>
                <c:pt idx="1654">
                  <c:v>68265</c:v>
                </c:pt>
                <c:pt idx="1655">
                  <c:v>68286</c:v>
                </c:pt>
                <c:pt idx="1656">
                  <c:v>68297</c:v>
                </c:pt>
                <c:pt idx="1657">
                  <c:v>68308</c:v>
                </c:pt>
                <c:pt idx="1658">
                  <c:v>68329</c:v>
                </c:pt>
                <c:pt idx="1659">
                  <c:v>68340</c:v>
                </c:pt>
                <c:pt idx="1660">
                  <c:v>68340</c:v>
                </c:pt>
                <c:pt idx="1661">
                  <c:v>68308</c:v>
                </c:pt>
                <c:pt idx="1662">
                  <c:v>68308</c:v>
                </c:pt>
                <c:pt idx="1663">
                  <c:v>68340</c:v>
                </c:pt>
                <c:pt idx="1664">
                  <c:v>68340</c:v>
                </c:pt>
                <c:pt idx="1665">
                  <c:v>68350</c:v>
                </c:pt>
                <c:pt idx="1666">
                  <c:v>68361</c:v>
                </c:pt>
                <c:pt idx="1667">
                  <c:v>68372</c:v>
                </c:pt>
                <c:pt idx="1668">
                  <c:v>68383</c:v>
                </c:pt>
                <c:pt idx="1669">
                  <c:v>68393</c:v>
                </c:pt>
                <c:pt idx="1670">
                  <c:v>68415</c:v>
                </c:pt>
                <c:pt idx="1671">
                  <c:v>68415</c:v>
                </c:pt>
                <c:pt idx="1672">
                  <c:v>68233</c:v>
                </c:pt>
                <c:pt idx="1673">
                  <c:v>67849</c:v>
                </c:pt>
                <c:pt idx="1674">
                  <c:v>67487</c:v>
                </c:pt>
                <c:pt idx="1675">
                  <c:v>67138</c:v>
                </c:pt>
                <c:pt idx="1676">
                  <c:v>66809</c:v>
                </c:pt>
                <c:pt idx="1677">
                  <c:v>66440</c:v>
                </c:pt>
                <c:pt idx="1678">
                  <c:v>66093</c:v>
                </c:pt>
                <c:pt idx="1679">
                  <c:v>65757</c:v>
                </c:pt>
                <c:pt idx="1680">
                  <c:v>65412</c:v>
                </c:pt>
                <c:pt idx="1681">
                  <c:v>65068</c:v>
                </c:pt>
                <c:pt idx="1682">
                  <c:v>64682</c:v>
                </c:pt>
                <c:pt idx="1683">
                  <c:v>64361</c:v>
                </c:pt>
                <c:pt idx="1684">
                  <c:v>64020</c:v>
                </c:pt>
                <c:pt idx="1685">
                  <c:v>63648</c:v>
                </c:pt>
                <c:pt idx="1686">
                  <c:v>63227</c:v>
                </c:pt>
                <c:pt idx="1687">
                  <c:v>62961</c:v>
                </c:pt>
                <c:pt idx="1688">
                  <c:v>62581</c:v>
                </c:pt>
                <c:pt idx="1689">
                  <c:v>62225</c:v>
                </c:pt>
                <c:pt idx="1690">
                  <c:v>61951</c:v>
                </c:pt>
                <c:pt idx="1691">
                  <c:v>61605</c:v>
                </c:pt>
                <c:pt idx="1692">
                  <c:v>61271</c:v>
                </c:pt>
                <c:pt idx="1693">
                  <c:v>60868</c:v>
                </c:pt>
                <c:pt idx="1694">
                  <c:v>60626</c:v>
                </c:pt>
                <c:pt idx="1695">
                  <c:v>60285</c:v>
                </c:pt>
                <c:pt idx="1696">
                  <c:v>59955</c:v>
                </c:pt>
                <c:pt idx="1697">
                  <c:v>59655</c:v>
                </c:pt>
                <c:pt idx="1698">
                  <c:v>59336</c:v>
                </c:pt>
                <c:pt idx="1699">
                  <c:v>58989</c:v>
                </c:pt>
                <c:pt idx="1700">
                  <c:v>58671</c:v>
                </c:pt>
                <c:pt idx="1701">
                  <c:v>58365</c:v>
                </c:pt>
                <c:pt idx="1702">
                  <c:v>57991</c:v>
                </c:pt>
                <c:pt idx="1703">
                  <c:v>57637</c:v>
                </c:pt>
                <c:pt idx="1704">
                  <c:v>57392</c:v>
                </c:pt>
                <c:pt idx="1705">
                  <c:v>57100</c:v>
                </c:pt>
                <c:pt idx="1706">
                  <c:v>56826</c:v>
                </c:pt>
                <c:pt idx="1707">
                  <c:v>56504</c:v>
                </c:pt>
                <c:pt idx="1708">
                  <c:v>56195</c:v>
                </c:pt>
                <c:pt idx="1709">
                  <c:v>55769</c:v>
                </c:pt>
                <c:pt idx="1710">
                  <c:v>55537</c:v>
                </c:pt>
                <c:pt idx="1711">
                  <c:v>55259</c:v>
                </c:pt>
                <c:pt idx="1712">
                  <c:v>54933</c:v>
                </c:pt>
                <c:pt idx="1713">
                  <c:v>54617</c:v>
                </c:pt>
                <c:pt idx="1714">
                  <c:v>54231</c:v>
                </c:pt>
                <c:pt idx="1715">
                  <c:v>53998</c:v>
                </c:pt>
                <c:pt idx="1716">
                  <c:v>53655</c:v>
                </c:pt>
                <c:pt idx="1717">
                  <c:v>53353</c:v>
                </c:pt>
                <c:pt idx="1718">
                  <c:v>53098</c:v>
                </c:pt>
                <c:pt idx="1719">
                  <c:v>52768</c:v>
                </c:pt>
                <c:pt idx="1720">
                  <c:v>52431</c:v>
                </c:pt>
                <c:pt idx="1721">
                  <c:v>52085</c:v>
                </c:pt>
                <c:pt idx="1722">
                  <c:v>51738</c:v>
                </c:pt>
                <c:pt idx="1723">
                  <c:v>51358</c:v>
                </c:pt>
                <c:pt idx="1724">
                  <c:v>51015</c:v>
                </c:pt>
                <c:pt idx="1725">
                  <c:v>50692</c:v>
                </c:pt>
                <c:pt idx="1726">
                  <c:v>50333</c:v>
                </c:pt>
                <c:pt idx="1727">
                  <c:v>49984</c:v>
                </c:pt>
                <c:pt idx="1728">
                  <c:v>49637</c:v>
                </c:pt>
                <c:pt idx="1729">
                  <c:v>49318</c:v>
                </c:pt>
                <c:pt idx="1730">
                  <c:v>48945</c:v>
                </c:pt>
                <c:pt idx="1731">
                  <c:v>48574</c:v>
                </c:pt>
                <c:pt idx="1732">
                  <c:v>48276</c:v>
                </c:pt>
                <c:pt idx="1733">
                  <c:v>47925</c:v>
                </c:pt>
                <c:pt idx="1734">
                  <c:v>46374</c:v>
                </c:pt>
                <c:pt idx="1735">
                  <c:v>46093</c:v>
                </c:pt>
                <c:pt idx="1736">
                  <c:v>45688</c:v>
                </c:pt>
                <c:pt idx="1737">
                  <c:v>45302</c:v>
                </c:pt>
                <c:pt idx="1738">
                  <c:v>44917</c:v>
                </c:pt>
                <c:pt idx="1739">
                  <c:v>44588</c:v>
                </c:pt>
                <c:pt idx="1740">
                  <c:v>44242</c:v>
                </c:pt>
                <c:pt idx="1741">
                  <c:v>43865</c:v>
                </c:pt>
                <c:pt idx="1742">
                  <c:v>43506</c:v>
                </c:pt>
                <c:pt idx="1743">
                  <c:v>43132</c:v>
                </c:pt>
                <c:pt idx="1744">
                  <c:v>42786</c:v>
                </c:pt>
                <c:pt idx="1745">
                  <c:v>42406</c:v>
                </c:pt>
                <c:pt idx="1746">
                  <c:v>42029</c:v>
                </c:pt>
                <c:pt idx="1747">
                  <c:v>41660</c:v>
                </c:pt>
                <c:pt idx="1748">
                  <c:v>41287</c:v>
                </c:pt>
                <c:pt idx="1749">
                  <c:v>40905</c:v>
                </c:pt>
                <c:pt idx="1750">
                  <c:v>40552</c:v>
                </c:pt>
                <c:pt idx="1751">
                  <c:v>40202</c:v>
                </c:pt>
                <c:pt idx="1752">
                  <c:v>39852</c:v>
                </c:pt>
                <c:pt idx="1753">
                  <c:v>39488</c:v>
                </c:pt>
                <c:pt idx="1754">
                  <c:v>39150</c:v>
                </c:pt>
                <c:pt idx="1755">
                  <c:v>38831</c:v>
                </c:pt>
                <c:pt idx="1756">
                  <c:v>38439</c:v>
                </c:pt>
                <c:pt idx="1757">
                  <c:v>38058</c:v>
                </c:pt>
                <c:pt idx="1758">
                  <c:v>37663</c:v>
                </c:pt>
                <c:pt idx="1759">
                  <c:v>37285</c:v>
                </c:pt>
                <c:pt idx="1760">
                  <c:v>36926</c:v>
                </c:pt>
                <c:pt idx="1761">
                  <c:v>36561</c:v>
                </c:pt>
                <c:pt idx="1762">
                  <c:v>36190</c:v>
                </c:pt>
                <c:pt idx="1763">
                  <c:v>35813</c:v>
                </c:pt>
                <c:pt idx="1764">
                  <c:v>35461</c:v>
                </c:pt>
                <c:pt idx="1765">
                  <c:v>35078</c:v>
                </c:pt>
                <c:pt idx="1766">
                  <c:v>34815</c:v>
                </c:pt>
                <c:pt idx="1767">
                  <c:v>34466</c:v>
                </c:pt>
                <c:pt idx="1768">
                  <c:v>34149</c:v>
                </c:pt>
                <c:pt idx="1769">
                  <c:v>34234</c:v>
                </c:pt>
                <c:pt idx="1770">
                  <c:v>34219</c:v>
                </c:pt>
                <c:pt idx="1771">
                  <c:v>34203</c:v>
                </c:pt>
                <c:pt idx="1772">
                  <c:v>34219</c:v>
                </c:pt>
                <c:pt idx="1773">
                  <c:v>34180</c:v>
                </c:pt>
                <c:pt idx="1774">
                  <c:v>34142</c:v>
                </c:pt>
                <c:pt idx="1775">
                  <c:v>34211</c:v>
                </c:pt>
                <c:pt idx="1776">
                  <c:v>34219</c:v>
                </c:pt>
                <c:pt idx="1777">
                  <c:v>34203</c:v>
                </c:pt>
                <c:pt idx="1778">
                  <c:v>34219</c:v>
                </c:pt>
                <c:pt idx="1779">
                  <c:v>34219</c:v>
                </c:pt>
                <c:pt idx="1780">
                  <c:v>34226</c:v>
                </c:pt>
                <c:pt idx="1781">
                  <c:v>34196</c:v>
                </c:pt>
                <c:pt idx="1782">
                  <c:v>34188</c:v>
                </c:pt>
                <c:pt idx="1783">
                  <c:v>34173</c:v>
                </c:pt>
                <c:pt idx="1784">
                  <c:v>34165</c:v>
                </c:pt>
                <c:pt idx="1785">
                  <c:v>34165</c:v>
                </c:pt>
                <c:pt idx="1786">
                  <c:v>34157</c:v>
                </c:pt>
                <c:pt idx="1787">
                  <c:v>34149</c:v>
                </c:pt>
                <c:pt idx="1788">
                  <c:v>34103</c:v>
                </c:pt>
                <c:pt idx="1789">
                  <c:v>34096</c:v>
                </c:pt>
                <c:pt idx="1790">
                  <c:v>34080</c:v>
                </c:pt>
                <c:pt idx="1791">
                  <c:v>34280</c:v>
                </c:pt>
                <c:pt idx="1792">
                  <c:v>34280</c:v>
                </c:pt>
                <c:pt idx="1793">
                  <c:v>34280</c:v>
                </c:pt>
                <c:pt idx="1794">
                  <c:v>34296</c:v>
                </c:pt>
                <c:pt idx="1795">
                  <c:v>34489</c:v>
                </c:pt>
                <c:pt idx="1796">
                  <c:v>34505</c:v>
                </c:pt>
                <c:pt idx="1797">
                  <c:v>34505</c:v>
                </c:pt>
                <c:pt idx="1798">
                  <c:v>34505</c:v>
                </c:pt>
                <c:pt idx="1799">
                  <c:v>34505</c:v>
                </c:pt>
                <c:pt idx="1800">
                  <c:v>36886</c:v>
                </c:pt>
                <c:pt idx="1801">
                  <c:v>39183</c:v>
                </c:pt>
                <c:pt idx="1802">
                  <c:v>40277</c:v>
                </c:pt>
                <c:pt idx="1803">
                  <c:v>40594</c:v>
                </c:pt>
                <c:pt idx="1804">
                  <c:v>40829</c:v>
                </c:pt>
                <c:pt idx="1805">
                  <c:v>40998</c:v>
                </c:pt>
                <c:pt idx="1806">
                  <c:v>41075</c:v>
                </c:pt>
                <c:pt idx="1807">
                  <c:v>41126</c:v>
                </c:pt>
                <c:pt idx="1808">
                  <c:v>41185</c:v>
                </c:pt>
                <c:pt idx="1809">
                  <c:v>41261</c:v>
                </c:pt>
                <c:pt idx="1810">
                  <c:v>41321</c:v>
                </c:pt>
                <c:pt idx="1811">
                  <c:v>41380</c:v>
                </c:pt>
                <c:pt idx="1812">
                  <c:v>41405</c:v>
                </c:pt>
                <c:pt idx="1813">
                  <c:v>41541</c:v>
                </c:pt>
                <c:pt idx="1814">
                  <c:v>41567</c:v>
                </c:pt>
                <c:pt idx="1815">
                  <c:v>41575</c:v>
                </c:pt>
                <c:pt idx="1816">
                  <c:v>41592</c:v>
                </c:pt>
                <c:pt idx="1817">
                  <c:v>41601</c:v>
                </c:pt>
                <c:pt idx="1818">
                  <c:v>41703</c:v>
                </c:pt>
                <c:pt idx="1819">
                  <c:v>41703</c:v>
                </c:pt>
                <c:pt idx="1820">
                  <c:v>41703</c:v>
                </c:pt>
                <c:pt idx="1821">
                  <c:v>41712</c:v>
                </c:pt>
                <c:pt idx="1822">
                  <c:v>41712</c:v>
                </c:pt>
                <c:pt idx="1823">
                  <c:v>41712</c:v>
                </c:pt>
                <c:pt idx="1824">
                  <c:v>41695</c:v>
                </c:pt>
                <c:pt idx="1825">
                  <c:v>41686</c:v>
                </c:pt>
                <c:pt idx="1826">
                  <c:v>41703</c:v>
                </c:pt>
                <c:pt idx="1827">
                  <c:v>41720</c:v>
                </c:pt>
                <c:pt idx="1828">
                  <c:v>41729</c:v>
                </c:pt>
                <c:pt idx="1829">
                  <c:v>41755</c:v>
                </c:pt>
                <c:pt idx="1830">
                  <c:v>41832</c:v>
                </c:pt>
                <c:pt idx="1831">
                  <c:v>41832</c:v>
                </c:pt>
                <c:pt idx="1832">
                  <c:v>41858</c:v>
                </c:pt>
                <c:pt idx="1833">
                  <c:v>41652</c:v>
                </c:pt>
                <c:pt idx="1834">
                  <c:v>41686</c:v>
                </c:pt>
                <c:pt idx="1835">
                  <c:v>42046</c:v>
                </c:pt>
                <c:pt idx="1836">
                  <c:v>42166</c:v>
                </c:pt>
                <c:pt idx="1837">
                  <c:v>42243</c:v>
                </c:pt>
                <c:pt idx="1838">
                  <c:v>42320</c:v>
                </c:pt>
                <c:pt idx="1839">
                  <c:v>42380</c:v>
                </c:pt>
                <c:pt idx="1840">
                  <c:v>42423</c:v>
                </c:pt>
                <c:pt idx="1841">
                  <c:v>42483</c:v>
                </c:pt>
                <c:pt idx="1842">
                  <c:v>42535</c:v>
                </c:pt>
                <c:pt idx="1843">
                  <c:v>42535</c:v>
                </c:pt>
                <c:pt idx="1844">
                  <c:v>42639</c:v>
                </c:pt>
                <c:pt idx="1845">
                  <c:v>42682</c:v>
                </c:pt>
                <c:pt idx="1846">
                  <c:v>42726</c:v>
                </c:pt>
                <c:pt idx="1847">
                  <c:v>42751</c:v>
                </c:pt>
                <c:pt idx="1848">
                  <c:v>42786</c:v>
                </c:pt>
                <c:pt idx="1849">
                  <c:v>42829</c:v>
                </c:pt>
                <c:pt idx="1850">
                  <c:v>42855</c:v>
                </c:pt>
                <c:pt idx="1851">
                  <c:v>42899</c:v>
                </c:pt>
                <c:pt idx="1852">
                  <c:v>42907</c:v>
                </c:pt>
                <c:pt idx="1853">
                  <c:v>42942</c:v>
                </c:pt>
                <c:pt idx="1854">
                  <c:v>43028</c:v>
                </c:pt>
                <c:pt idx="1855">
                  <c:v>43184</c:v>
                </c:pt>
                <c:pt idx="1856">
                  <c:v>43236</c:v>
                </c:pt>
                <c:pt idx="1857">
                  <c:v>43279</c:v>
                </c:pt>
                <c:pt idx="1858">
                  <c:v>43602</c:v>
                </c:pt>
                <c:pt idx="1859">
                  <c:v>47632</c:v>
                </c:pt>
                <c:pt idx="1860">
                  <c:v>56722</c:v>
                </c:pt>
                <c:pt idx="1861">
                  <c:v>58749</c:v>
                </c:pt>
                <c:pt idx="1862">
                  <c:v>60032</c:v>
                </c:pt>
                <c:pt idx="1863">
                  <c:v>64494</c:v>
                </c:pt>
                <c:pt idx="1864">
                  <c:v>74752</c:v>
                </c:pt>
                <c:pt idx="1865">
                  <c:v>81293</c:v>
                </c:pt>
                <c:pt idx="1866">
                  <c:v>84724</c:v>
                </c:pt>
                <c:pt idx="1867">
                  <c:v>86946</c:v>
                </c:pt>
                <c:pt idx="1868">
                  <c:v>87370</c:v>
                </c:pt>
                <c:pt idx="1869">
                  <c:v>87285</c:v>
                </c:pt>
                <c:pt idx="1870">
                  <c:v>86885</c:v>
                </c:pt>
                <c:pt idx="1871">
                  <c:v>87431</c:v>
                </c:pt>
                <c:pt idx="1872">
                  <c:v>87309</c:v>
                </c:pt>
                <c:pt idx="1873">
                  <c:v>87492</c:v>
                </c:pt>
                <c:pt idx="1874">
                  <c:v>87553</c:v>
                </c:pt>
                <c:pt idx="1875">
                  <c:v>87431</c:v>
                </c:pt>
                <c:pt idx="1876">
                  <c:v>87614</c:v>
                </c:pt>
                <c:pt idx="1877">
                  <c:v>87614</c:v>
                </c:pt>
                <c:pt idx="1878">
                  <c:v>88163</c:v>
                </c:pt>
                <c:pt idx="1879">
                  <c:v>88530</c:v>
                </c:pt>
                <c:pt idx="1880">
                  <c:v>90256</c:v>
                </c:pt>
                <c:pt idx="1881">
                  <c:v>88285</c:v>
                </c:pt>
                <c:pt idx="1882">
                  <c:v>88041</c:v>
                </c:pt>
                <c:pt idx="1883">
                  <c:v>88004</c:v>
                </c:pt>
                <c:pt idx="1884">
                  <c:v>87980</c:v>
                </c:pt>
                <c:pt idx="1885">
                  <c:v>87956</c:v>
                </c:pt>
                <c:pt idx="1886">
                  <c:v>87858</c:v>
                </c:pt>
                <c:pt idx="1887">
                  <c:v>87773</c:v>
                </c:pt>
                <c:pt idx="1888">
                  <c:v>87736</c:v>
                </c:pt>
                <c:pt idx="1889">
                  <c:v>87736</c:v>
                </c:pt>
                <c:pt idx="1890">
                  <c:v>87797</c:v>
                </c:pt>
                <c:pt idx="1891">
                  <c:v>87736</c:v>
                </c:pt>
                <c:pt idx="1892">
                  <c:v>87553</c:v>
                </c:pt>
                <c:pt idx="1893">
                  <c:v>87492</c:v>
                </c:pt>
                <c:pt idx="1894">
                  <c:v>87407</c:v>
                </c:pt>
                <c:pt idx="1895">
                  <c:v>87370</c:v>
                </c:pt>
                <c:pt idx="1896">
                  <c:v>87309</c:v>
                </c:pt>
                <c:pt idx="1897">
                  <c:v>87285</c:v>
                </c:pt>
                <c:pt idx="1898">
                  <c:v>87407</c:v>
                </c:pt>
                <c:pt idx="1899">
                  <c:v>87346</c:v>
                </c:pt>
                <c:pt idx="1900">
                  <c:v>87346</c:v>
                </c:pt>
                <c:pt idx="1901">
                  <c:v>87333</c:v>
                </c:pt>
                <c:pt idx="1902">
                  <c:v>87042</c:v>
                </c:pt>
                <c:pt idx="1903">
                  <c:v>86825</c:v>
                </c:pt>
                <c:pt idx="1904">
                  <c:v>86644</c:v>
                </c:pt>
                <c:pt idx="1905">
                  <c:v>86584</c:v>
                </c:pt>
                <c:pt idx="1906">
                  <c:v>86524</c:v>
                </c:pt>
                <c:pt idx="1907">
                  <c:v>86500</c:v>
                </c:pt>
                <c:pt idx="1908">
                  <c:v>86500</c:v>
                </c:pt>
                <c:pt idx="1909">
                  <c:v>86922</c:v>
                </c:pt>
                <c:pt idx="1910">
                  <c:v>87943</c:v>
                </c:pt>
                <c:pt idx="1911">
                  <c:v>87943</c:v>
                </c:pt>
                <c:pt idx="1912">
                  <c:v>87858</c:v>
                </c:pt>
                <c:pt idx="1913">
                  <c:v>87797</c:v>
                </c:pt>
                <c:pt idx="1914">
                  <c:v>87736</c:v>
                </c:pt>
                <c:pt idx="1915">
                  <c:v>87614</c:v>
                </c:pt>
                <c:pt idx="1916">
                  <c:v>87736</c:v>
                </c:pt>
                <c:pt idx="1917">
                  <c:v>87651</c:v>
                </c:pt>
                <c:pt idx="1918">
                  <c:v>87529</c:v>
                </c:pt>
                <c:pt idx="1919">
                  <c:v>87553</c:v>
                </c:pt>
                <c:pt idx="1920">
                  <c:v>87590</c:v>
                </c:pt>
                <c:pt idx="1921">
                  <c:v>87529</c:v>
                </c:pt>
                <c:pt idx="1922">
                  <c:v>87516</c:v>
                </c:pt>
                <c:pt idx="1923">
                  <c:v>87516</c:v>
                </c:pt>
                <c:pt idx="1924">
                  <c:v>87614</c:v>
                </c:pt>
                <c:pt idx="1925">
                  <c:v>87651</c:v>
                </c:pt>
                <c:pt idx="1926">
                  <c:v>87675</c:v>
                </c:pt>
                <c:pt idx="1927">
                  <c:v>87797</c:v>
                </c:pt>
                <c:pt idx="1928">
                  <c:v>87736</c:v>
                </c:pt>
                <c:pt idx="1929">
                  <c:v>87651</c:v>
                </c:pt>
                <c:pt idx="1930">
                  <c:v>87638</c:v>
                </c:pt>
                <c:pt idx="1931">
                  <c:v>87614</c:v>
                </c:pt>
                <c:pt idx="1932">
                  <c:v>87468</c:v>
                </c:pt>
                <c:pt idx="1933">
                  <c:v>87431</c:v>
                </c:pt>
                <c:pt idx="1934">
                  <c:v>87370</c:v>
                </c:pt>
                <c:pt idx="1935">
                  <c:v>87309</c:v>
                </c:pt>
                <c:pt idx="1936">
                  <c:v>87333</c:v>
                </c:pt>
                <c:pt idx="1937">
                  <c:v>87333</c:v>
                </c:pt>
                <c:pt idx="1938">
                  <c:v>87333</c:v>
                </c:pt>
                <c:pt idx="1939">
                  <c:v>87370</c:v>
                </c:pt>
                <c:pt idx="1940">
                  <c:v>87333</c:v>
                </c:pt>
                <c:pt idx="1941">
                  <c:v>87248</c:v>
                </c:pt>
                <c:pt idx="1942">
                  <c:v>87248</c:v>
                </c:pt>
                <c:pt idx="1943">
                  <c:v>87224</c:v>
                </c:pt>
                <c:pt idx="1944">
                  <c:v>87248</c:v>
                </c:pt>
                <c:pt idx="1945">
                  <c:v>87248</c:v>
                </c:pt>
                <c:pt idx="1946" formatCode="General">
                  <c:v>87224</c:v>
                </c:pt>
                <c:pt idx="1947" formatCode="General">
                  <c:v>87248</c:v>
                </c:pt>
                <c:pt idx="1948" formatCode="General">
                  <c:v>87285</c:v>
                </c:pt>
                <c:pt idx="1949" formatCode="General">
                  <c:v>87285</c:v>
                </c:pt>
                <c:pt idx="1950" formatCode="General">
                  <c:v>87370</c:v>
                </c:pt>
                <c:pt idx="1951" formatCode="General">
                  <c:v>87614</c:v>
                </c:pt>
                <c:pt idx="1952" formatCode="General">
                  <c:v>87431</c:v>
                </c:pt>
                <c:pt idx="1953" formatCode="General">
                  <c:v>87407</c:v>
                </c:pt>
                <c:pt idx="1954" formatCode="General">
                  <c:v>87309</c:v>
                </c:pt>
                <c:pt idx="1955" formatCode="General">
                  <c:v>87248</c:v>
                </c:pt>
                <c:pt idx="1956" formatCode="General">
                  <c:v>87224</c:v>
                </c:pt>
                <c:pt idx="1957" formatCode="General">
                  <c:v>87224</c:v>
                </c:pt>
                <c:pt idx="1958" formatCode="General">
                  <c:v>87529</c:v>
                </c:pt>
                <c:pt idx="1959" formatCode="General">
                  <c:v>87492</c:v>
                </c:pt>
                <c:pt idx="1960" formatCode="General">
                  <c:v>87370</c:v>
                </c:pt>
                <c:pt idx="1961" formatCode="General">
                  <c:v>87333</c:v>
                </c:pt>
                <c:pt idx="1962" formatCode="General">
                  <c:v>87285</c:v>
                </c:pt>
                <c:pt idx="1963" formatCode="General">
                  <c:v>87248</c:v>
                </c:pt>
                <c:pt idx="1964" formatCode="General">
                  <c:v>87248</c:v>
                </c:pt>
                <c:pt idx="1965" formatCode="General">
                  <c:v>87272</c:v>
                </c:pt>
                <c:pt idx="1966" formatCode="General">
                  <c:v>87248</c:v>
                </c:pt>
                <c:pt idx="1967" formatCode="General">
                  <c:v>87272</c:v>
                </c:pt>
                <c:pt idx="1968" formatCode="General">
                  <c:v>87272</c:v>
                </c:pt>
                <c:pt idx="1969" formatCode="General">
                  <c:v>87224</c:v>
                </c:pt>
                <c:pt idx="1970" formatCode="General">
                  <c:v>87224</c:v>
                </c:pt>
                <c:pt idx="1971" formatCode="General">
                  <c:v>87211</c:v>
                </c:pt>
                <c:pt idx="1972" formatCode="General">
                  <c:v>87187</c:v>
                </c:pt>
                <c:pt idx="1973" formatCode="General">
                  <c:v>87078</c:v>
                </c:pt>
                <c:pt idx="1974" formatCode="General">
                  <c:v>87054</c:v>
                </c:pt>
                <c:pt idx="1975" formatCode="General">
                  <c:v>87042</c:v>
                </c:pt>
                <c:pt idx="1976" formatCode="General">
                  <c:v>87018</c:v>
                </c:pt>
                <c:pt idx="1977" formatCode="General">
                  <c:v>86994</c:v>
                </c:pt>
                <c:pt idx="1978" formatCode="General">
                  <c:v>86982</c:v>
                </c:pt>
                <c:pt idx="1979" formatCode="General">
                  <c:v>86946</c:v>
                </c:pt>
                <c:pt idx="1980" formatCode="General">
                  <c:v>86934</c:v>
                </c:pt>
                <c:pt idx="1981" formatCode="General">
                  <c:v>86910</c:v>
                </c:pt>
                <c:pt idx="1982" formatCode="General">
                  <c:v>86873</c:v>
                </c:pt>
                <c:pt idx="1983" formatCode="General">
                  <c:v>86837</c:v>
                </c:pt>
                <c:pt idx="1984" formatCode="General">
                  <c:v>86801</c:v>
                </c:pt>
                <c:pt idx="1985" formatCode="General">
                  <c:v>86777</c:v>
                </c:pt>
                <c:pt idx="1986" formatCode="General">
                  <c:v>86777</c:v>
                </c:pt>
                <c:pt idx="1987" formatCode="General">
                  <c:v>86717</c:v>
                </c:pt>
                <c:pt idx="1988" formatCode="General">
                  <c:v>86644</c:v>
                </c:pt>
                <c:pt idx="1989" formatCode="General">
                  <c:v>86620</c:v>
                </c:pt>
                <c:pt idx="1990" formatCode="General">
                  <c:v>86584</c:v>
                </c:pt>
                <c:pt idx="1991" formatCode="General">
                  <c:v>86560</c:v>
                </c:pt>
                <c:pt idx="1992" formatCode="General">
                  <c:v>86512</c:v>
                </c:pt>
                <c:pt idx="1993" formatCode="General">
                  <c:v>86475</c:v>
                </c:pt>
                <c:pt idx="1994" formatCode="General">
                  <c:v>86403</c:v>
                </c:pt>
                <c:pt idx="1995" formatCode="General">
                  <c:v>86403</c:v>
                </c:pt>
                <c:pt idx="1996" formatCode="General">
                  <c:v>86391</c:v>
                </c:pt>
                <c:pt idx="1997" formatCode="General">
                  <c:v>86379</c:v>
                </c:pt>
                <c:pt idx="1998" formatCode="General">
                  <c:v>86379</c:v>
                </c:pt>
                <c:pt idx="1999" formatCode="General">
                  <c:v>86355</c:v>
                </c:pt>
                <c:pt idx="2000" formatCode="General">
                  <c:v>86331</c:v>
                </c:pt>
                <c:pt idx="2001" formatCode="General">
                  <c:v>86367</c:v>
                </c:pt>
                <c:pt idx="2002" formatCode="General">
                  <c:v>86403</c:v>
                </c:pt>
                <c:pt idx="2003" formatCode="General">
                  <c:v>86451</c:v>
                </c:pt>
                <c:pt idx="2004" formatCode="General">
                  <c:v>86475</c:v>
                </c:pt>
                <c:pt idx="2005" formatCode="General">
                  <c:v>86500</c:v>
                </c:pt>
                <c:pt idx="2006" formatCode="General">
                  <c:v>86536</c:v>
                </c:pt>
                <c:pt idx="2007" formatCode="General">
                  <c:v>86548</c:v>
                </c:pt>
                <c:pt idx="2008" formatCode="General">
                  <c:v>86560</c:v>
                </c:pt>
                <c:pt idx="2009" formatCode="General">
                  <c:v>86572</c:v>
                </c:pt>
                <c:pt idx="2010" formatCode="General">
                  <c:v>86572</c:v>
                </c:pt>
                <c:pt idx="2011" formatCode="General">
                  <c:v>86584</c:v>
                </c:pt>
                <c:pt idx="2012" formatCode="General">
                  <c:v>86608</c:v>
                </c:pt>
                <c:pt idx="2013" formatCode="General">
                  <c:v>86620</c:v>
                </c:pt>
                <c:pt idx="2014" formatCode="General">
                  <c:v>86644</c:v>
                </c:pt>
                <c:pt idx="2015" formatCode="General">
                  <c:v>86717</c:v>
                </c:pt>
                <c:pt idx="2016" formatCode="General">
                  <c:v>86801</c:v>
                </c:pt>
                <c:pt idx="2017" formatCode="General">
                  <c:v>86873</c:v>
                </c:pt>
                <c:pt idx="2018" formatCode="General">
                  <c:v>86922</c:v>
                </c:pt>
                <c:pt idx="2019" formatCode="General">
                  <c:v>87042</c:v>
                </c:pt>
                <c:pt idx="2020" formatCode="General">
                  <c:v>87151</c:v>
                </c:pt>
                <c:pt idx="2021" formatCode="General">
                  <c:v>87187</c:v>
                </c:pt>
                <c:pt idx="2022" formatCode="General">
                  <c:v>87248</c:v>
                </c:pt>
                <c:pt idx="2023" formatCode="General">
                  <c:v>87309</c:v>
                </c:pt>
                <c:pt idx="2024" formatCode="General">
                  <c:v>87309</c:v>
                </c:pt>
                <c:pt idx="2025" formatCode="General">
                  <c:v>87309</c:v>
                </c:pt>
                <c:pt idx="2026" formatCode="General">
                  <c:v>87297</c:v>
                </c:pt>
                <c:pt idx="2027" formatCode="General">
                  <c:v>87297</c:v>
                </c:pt>
                <c:pt idx="2028" formatCode="General">
                  <c:v>87285</c:v>
                </c:pt>
                <c:pt idx="2029" formatCode="General">
                  <c:v>87297</c:v>
                </c:pt>
                <c:pt idx="2030" formatCode="General">
                  <c:v>87248</c:v>
                </c:pt>
                <c:pt idx="2031" formatCode="General">
                  <c:v>87248</c:v>
                </c:pt>
                <c:pt idx="2032" formatCode="General">
                  <c:v>87248</c:v>
                </c:pt>
                <c:pt idx="2033" formatCode="General">
                  <c:v>87248</c:v>
                </c:pt>
                <c:pt idx="2034" formatCode="General">
                  <c:v>87248</c:v>
                </c:pt>
                <c:pt idx="2035" formatCode="General">
                  <c:v>87127</c:v>
                </c:pt>
                <c:pt idx="2036" formatCode="General">
                  <c:v>86898</c:v>
                </c:pt>
                <c:pt idx="2037" formatCode="General">
                  <c:v>86765</c:v>
                </c:pt>
                <c:pt idx="2038" formatCode="General">
                  <c:v>86668</c:v>
                </c:pt>
                <c:pt idx="2039" formatCode="General">
                  <c:v>86572</c:v>
                </c:pt>
                <c:pt idx="2040" formatCode="General">
                  <c:v>86548</c:v>
                </c:pt>
                <c:pt idx="2041" formatCode="General">
                  <c:v>86524</c:v>
                </c:pt>
                <c:pt idx="2042" formatCode="General">
                  <c:v>86463</c:v>
                </c:pt>
                <c:pt idx="2043" formatCode="General">
                  <c:v>86427</c:v>
                </c:pt>
                <c:pt idx="2044" formatCode="General">
                  <c:v>86403</c:v>
                </c:pt>
                <c:pt idx="2045" formatCode="General">
                  <c:v>86415</c:v>
                </c:pt>
                <c:pt idx="2046" formatCode="General">
                  <c:v>86427</c:v>
                </c:pt>
                <c:pt idx="2047" formatCode="General">
                  <c:v>86427</c:v>
                </c:pt>
                <c:pt idx="2048" formatCode="General">
                  <c:v>86451</c:v>
                </c:pt>
                <c:pt idx="2049" formatCode="General">
                  <c:v>86475</c:v>
                </c:pt>
                <c:pt idx="2050" formatCode="General">
                  <c:v>86488</c:v>
                </c:pt>
                <c:pt idx="2051" formatCode="General">
                  <c:v>86475</c:v>
                </c:pt>
                <c:pt idx="2052" formatCode="General">
                  <c:v>86488</c:v>
                </c:pt>
                <c:pt idx="2053" formatCode="General">
                  <c:v>86500</c:v>
                </c:pt>
                <c:pt idx="2054" formatCode="General">
                  <c:v>86500</c:v>
                </c:pt>
                <c:pt idx="2055" formatCode="General">
                  <c:v>86512</c:v>
                </c:pt>
                <c:pt idx="2056" formatCode="General">
                  <c:v>86524</c:v>
                </c:pt>
                <c:pt idx="2057" formatCode="General">
                  <c:v>86500</c:v>
                </c:pt>
                <c:pt idx="2058" formatCode="General">
                  <c:v>86475</c:v>
                </c:pt>
                <c:pt idx="2059" formatCode="General">
                  <c:v>86512</c:v>
                </c:pt>
                <c:pt idx="2060" formatCode="General">
                  <c:v>86524</c:v>
                </c:pt>
                <c:pt idx="2061" formatCode="General">
                  <c:v>86524</c:v>
                </c:pt>
                <c:pt idx="2062" formatCode="General">
                  <c:v>86536</c:v>
                </c:pt>
                <c:pt idx="2063" formatCode="General">
                  <c:v>86548</c:v>
                </c:pt>
                <c:pt idx="2064" formatCode="General">
                  <c:v>86572</c:v>
                </c:pt>
                <c:pt idx="2065" formatCode="General">
                  <c:v>86584</c:v>
                </c:pt>
                <c:pt idx="2066" formatCode="General">
                  <c:v>86584</c:v>
                </c:pt>
                <c:pt idx="2067" formatCode="General">
                  <c:v>86596</c:v>
                </c:pt>
                <c:pt idx="2068" formatCode="General">
                  <c:v>86608</c:v>
                </c:pt>
                <c:pt idx="2069" formatCode="General">
                  <c:v>86620</c:v>
                </c:pt>
                <c:pt idx="2070" formatCode="General">
                  <c:v>86620</c:v>
                </c:pt>
                <c:pt idx="2071" formatCode="General">
                  <c:v>86693</c:v>
                </c:pt>
                <c:pt idx="2072" formatCode="General">
                  <c:v>86717</c:v>
                </c:pt>
                <c:pt idx="2073" formatCode="General">
                  <c:v>86741</c:v>
                </c:pt>
                <c:pt idx="2074" formatCode="General">
                  <c:v>86741</c:v>
                </c:pt>
                <c:pt idx="2075" formatCode="General">
                  <c:v>86729</c:v>
                </c:pt>
                <c:pt idx="2076" formatCode="General">
                  <c:v>86741</c:v>
                </c:pt>
                <c:pt idx="2077" formatCode="General">
                  <c:v>86741</c:v>
                </c:pt>
                <c:pt idx="2078" formatCode="General">
                  <c:v>86741</c:v>
                </c:pt>
                <c:pt idx="2079" formatCode="General">
                  <c:v>86741</c:v>
                </c:pt>
                <c:pt idx="2080" formatCode="General">
                  <c:v>86741</c:v>
                </c:pt>
                <c:pt idx="2081" formatCode="General">
                  <c:v>86729</c:v>
                </c:pt>
                <c:pt idx="2082" formatCode="General">
                  <c:v>86729</c:v>
                </c:pt>
                <c:pt idx="2083" formatCode="General">
                  <c:v>86753</c:v>
                </c:pt>
                <c:pt idx="2084" formatCode="General">
                  <c:v>86427</c:v>
                </c:pt>
                <c:pt idx="2085" formatCode="General">
                  <c:v>86065</c:v>
                </c:pt>
                <c:pt idx="2086" formatCode="General">
                  <c:v>85682</c:v>
                </c:pt>
                <c:pt idx="2087" formatCode="General">
                  <c:v>85347</c:v>
                </c:pt>
                <c:pt idx="2088" formatCode="General">
                  <c:v>84916</c:v>
                </c:pt>
                <c:pt idx="2089" formatCode="General">
                  <c:v>84558</c:v>
                </c:pt>
                <c:pt idx="2090" formatCode="General">
                  <c:v>84201</c:v>
                </c:pt>
                <c:pt idx="2091" formatCode="General">
                  <c:v>83880</c:v>
                </c:pt>
                <c:pt idx="2092" formatCode="General">
                  <c:v>83523</c:v>
                </c:pt>
                <c:pt idx="2093" formatCode="General">
                  <c:v>83168</c:v>
                </c:pt>
                <c:pt idx="2094" formatCode="General">
                  <c:v>82777</c:v>
                </c:pt>
                <c:pt idx="2095" formatCode="General">
                  <c:v>82386</c:v>
                </c:pt>
                <c:pt idx="2096" formatCode="General">
                  <c:v>82010</c:v>
                </c:pt>
                <c:pt idx="2097" formatCode="General">
                  <c:v>81634</c:v>
                </c:pt>
                <c:pt idx="2098" formatCode="General">
                  <c:v>81258</c:v>
                </c:pt>
                <c:pt idx="2099" formatCode="General">
                  <c:v>80884</c:v>
                </c:pt>
                <c:pt idx="2100" formatCode="General">
                  <c:v>80534</c:v>
                </c:pt>
                <c:pt idx="2101" formatCode="General">
                  <c:v>80184</c:v>
                </c:pt>
                <c:pt idx="2102" formatCode="General">
                  <c:v>79870</c:v>
                </c:pt>
                <c:pt idx="2103" formatCode="General">
                  <c:v>79569</c:v>
                </c:pt>
                <c:pt idx="2104" formatCode="General">
                  <c:v>79164</c:v>
                </c:pt>
                <c:pt idx="2105" formatCode="General">
                  <c:v>78921</c:v>
                </c:pt>
                <c:pt idx="2106" formatCode="General">
                  <c:v>78541</c:v>
                </c:pt>
                <c:pt idx="2107" formatCode="General">
                  <c:v>78162</c:v>
                </c:pt>
                <c:pt idx="2108" formatCode="General">
                  <c:v>77805</c:v>
                </c:pt>
                <c:pt idx="2109" formatCode="General">
                  <c:v>77508</c:v>
                </c:pt>
                <c:pt idx="2110" formatCode="General">
                  <c:v>77233</c:v>
                </c:pt>
                <c:pt idx="2111" formatCode="General">
                  <c:v>76947</c:v>
                </c:pt>
                <c:pt idx="2112" formatCode="General">
                  <c:v>76639</c:v>
                </c:pt>
                <c:pt idx="2113" formatCode="General">
                  <c:v>76344</c:v>
                </c:pt>
                <c:pt idx="2114" formatCode="General">
                  <c:v>76060</c:v>
                </c:pt>
                <c:pt idx="2115" formatCode="General">
                  <c:v>75765</c:v>
                </c:pt>
                <c:pt idx="2116" formatCode="General">
                  <c:v>75447</c:v>
                </c:pt>
                <c:pt idx="2117" formatCode="General">
                  <c:v>75212</c:v>
                </c:pt>
                <c:pt idx="2118" formatCode="General">
                  <c:v>74954</c:v>
                </c:pt>
                <c:pt idx="2119" formatCode="General">
                  <c:v>74606</c:v>
                </c:pt>
                <c:pt idx="2120" formatCode="General">
                  <c:v>74527</c:v>
                </c:pt>
                <c:pt idx="2121" formatCode="General">
                  <c:v>74248</c:v>
                </c:pt>
                <c:pt idx="2122" formatCode="General">
                  <c:v>73969</c:v>
                </c:pt>
                <c:pt idx="2123" formatCode="General">
                  <c:v>73691</c:v>
                </c:pt>
                <c:pt idx="2124" formatCode="General">
                  <c:v>73368</c:v>
                </c:pt>
                <c:pt idx="2125" formatCode="General">
                  <c:v>73167</c:v>
                </c:pt>
                <c:pt idx="2126" formatCode="General">
                  <c:v>72913</c:v>
                </c:pt>
                <c:pt idx="2127" formatCode="General">
                  <c:v>72746</c:v>
                </c:pt>
                <c:pt idx="2128" formatCode="General">
                  <c:v>72879</c:v>
                </c:pt>
                <c:pt idx="2129" formatCode="General">
                  <c:v>72850</c:v>
                </c:pt>
                <c:pt idx="2130" formatCode="General">
                  <c:v>72303</c:v>
                </c:pt>
                <c:pt idx="2131" formatCode="General">
                  <c:v>72027</c:v>
                </c:pt>
                <c:pt idx="2132" formatCode="General">
                  <c:v>71773</c:v>
                </c:pt>
                <c:pt idx="2133" formatCode="General">
                  <c:v>71531</c:v>
                </c:pt>
                <c:pt idx="2134" formatCode="General">
                  <c:v>71586</c:v>
                </c:pt>
                <c:pt idx="2135" formatCode="General">
                  <c:v>71388</c:v>
                </c:pt>
                <c:pt idx="2136" formatCode="General">
                  <c:v>71068</c:v>
                </c:pt>
                <c:pt idx="2137" formatCode="General">
                  <c:v>70827</c:v>
                </c:pt>
                <c:pt idx="2138" formatCode="General">
                  <c:v>70553</c:v>
                </c:pt>
                <c:pt idx="2139" formatCode="General">
                  <c:v>70247</c:v>
                </c:pt>
                <c:pt idx="2140" formatCode="General">
                  <c:v>70148</c:v>
                </c:pt>
                <c:pt idx="2141" formatCode="General">
                  <c:v>70060</c:v>
                </c:pt>
                <c:pt idx="2142" formatCode="General">
                  <c:v>69821</c:v>
                </c:pt>
                <c:pt idx="2143" formatCode="General">
                  <c:v>69626</c:v>
                </c:pt>
                <c:pt idx="2144" formatCode="General">
                  <c:v>69442</c:v>
                </c:pt>
                <c:pt idx="2145" formatCode="General">
                  <c:v>69291</c:v>
                </c:pt>
                <c:pt idx="2146" formatCode="General">
                  <c:v>69129</c:v>
                </c:pt>
                <c:pt idx="2147" formatCode="General">
                  <c:v>68988</c:v>
                </c:pt>
                <c:pt idx="2148" formatCode="General">
                  <c:v>68794</c:v>
                </c:pt>
                <c:pt idx="2149" formatCode="General">
                  <c:v>68622</c:v>
                </c:pt>
                <c:pt idx="2150" formatCode="General">
                  <c:v>68407</c:v>
                </c:pt>
                <c:pt idx="2151" formatCode="General">
                  <c:v>68192</c:v>
                </c:pt>
                <c:pt idx="2152" formatCode="General">
                  <c:v>67999</c:v>
                </c:pt>
                <c:pt idx="2153" formatCode="General">
                  <c:v>67752</c:v>
                </c:pt>
                <c:pt idx="2154" formatCode="General">
                  <c:v>67602</c:v>
                </c:pt>
                <c:pt idx="2155" formatCode="General">
                  <c:v>67506</c:v>
                </c:pt>
                <c:pt idx="2156" formatCode="General">
                  <c:v>67186</c:v>
                </c:pt>
                <c:pt idx="2157" formatCode="General">
                  <c:v>67165</c:v>
                </c:pt>
                <c:pt idx="2158" formatCode="General">
                  <c:v>66962</c:v>
                </c:pt>
                <c:pt idx="2159" formatCode="General">
                  <c:v>66791</c:v>
                </c:pt>
                <c:pt idx="2160" formatCode="General">
                  <c:v>66887</c:v>
                </c:pt>
                <c:pt idx="2161" formatCode="General">
                  <c:v>67143</c:v>
                </c:pt>
                <c:pt idx="2162" formatCode="General">
                  <c:v>67218</c:v>
                </c:pt>
                <c:pt idx="2163" formatCode="General">
                  <c:v>67250</c:v>
                </c:pt>
                <c:pt idx="2164" formatCode="General">
                  <c:v>67250</c:v>
                </c:pt>
                <c:pt idx="2165" formatCode="General">
                  <c:v>67154</c:v>
                </c:pt>
                <c:pt idx="2166" formatCode="General">
                  <c:v>67047</c:v>
                </c:pt>
                <c:pt idx="2167" formatCode="General">
                  <c:v>66908</c:v>
                </c:pt>
                <c:pt idx="2168" formatCode="General">
                  <c:v>66705</c:v>
                </c:pt>
                <c:pt idx="2169" formatCode="General">
                  <c:v>66440</c:v>
                </c:pt>
                <c:pt idx="2170" formatCode="General">
                  <c:v>66206</c:v>
                </c:pt>
                <c:pt idx="2171" formatCode="General">
                  <c:v>65898</c:v>
                </c:pt>
                <c:pt idx="2172" formatCode="General">
                  <c:v>65728</c:v>
                </c:pt>
                <c:pt idx="2173" formatCode="General">
                  <c:v>65517</c:v>
                </c:pt>
                <c:pt idx="2174" formatCode="General">
                  <c:v>65285</c:v>
                </c:pt>
                <c:pt idx="2175" formatCode="General">
                  <c:v>65063</c:v>
                </c:pt>
                <c:pt idx="2176" formatCode="General">
                  <c:v>64863</c:v>
                </c:pt>
                <c:pt idx="2177" formatCode="General">
                  <c:v>64641</c:v>
                </c:pt>
                <c:pt idx="2178" formatCode="General">
                  <c:v>64432</c:v>
                </c:pt>
                <c:pt idx="2179" formatCode="General">
                  <c:v>64327</c:v>
                </c:pt>
                <c:pt idx="2180" formatCode="General">
                  <c:v>64014</c:v>
                </c:pt>
                <c:pt idx="2181" formatCode="General">
                  <c:v>63763</c:v>
                </c:pt>
                <c:pt idx="2182" formatCode="General">
                  <c:v>63492</c:v>
                </c:pt>
                <c:pt idx="2183" formatCode="General">
                  <c:v>63201</c:v>
                </c:pt>
                <c:pt idx="2184" formatCode="General">
                  <c:v>62942</c:v>
                </c:pt>
                <c:pt idx="2185" formatCode="General">
                  <c:v>62641</c:v>
                </c:pt>
                <c:pt idx="2186" formatCode="General">
                  <c:v>62361</c:v>
                </c:pt>
                <c:pt idx="2187" formatCode="General">
                  <c:v>62114</c:v>
                </c:pt>
                <c:pt idx="2188" formatCode="General">
                  <c:v>61825</c:v>
                </c:pt>
                <c:pt idx="2189" formatCode="General">
                  <c:v>61537</c:v>
                </c:pt>
                <c:pt idx="2190" formatCode="General">
                  <c:v>61249</c:v>
                </c:pt>
                <c:pt idx="2191" formatCode="General">
                  <c:v>60983</c:v>
                </c:pt>
                <c:pt idx="2192" formatCode="General">
                  <c:v>60696</c:v>
                </c:pt>
                <c:pt idx="2193" formatCode="General">
                  <c:v>60440</c:v>
                </c:pt>
                <c:pt idx="2194" formatCode="General">
                  <c:v>60144</c:v>
                </c:pt>
                <c:pt idx="2195" formatCode="General">
                  <c:v>60185</c:v>
                </c:pt>
                <c:pt idx="2196" formatCode="General">
                  <c:v>60256</c:v>
                </c:pt>
                <c:pt idx="2197" formatCode="General">
                  <c:v>60338</c:v>
                </c:pt>
                <c:pt idx="2198" formatCode="General">
                  <c:v>60368</c:v>
                </c:pt>
                <c:pt idx="2199" formatCode="General">
                  <c:v>60419</c:v>
                </c:pt>
                <c:pt idx="2200" formatCode="General">
                  <c:v>60460</c:v>
                </c:pt>
                <c:pt idx="2201" formatCode="General">
                  <c:v>60501</c:v>
                </c:pt>
                <c:pt idx="2202" formatCode="General">
                  <c:v>60563</c:v>
                </c:pt>
                <c:pt idx="2203" formatCode="General">
                  <c:v>60593</c:v>
                </c:pt>
                <c:pt idx="2204" formatCode="General">
                  <c:v>60634</c:v>
                </c:pt>
                <c:pt idx="2205" formatCode="General">
                  <c:v>60686</c:v>
                </c:pt>
                <c:pt idx="2206" formatCode="General">
                  <c:v>60696</c:v>
                </c:pt>
                <c:pt idx="2207" formatCode="General">
                  <c:v>60757</c:v>
                </c:pt>
                <c:pt idx="2208" formatCode="General">
                  <c:v>60819</c:v>
                </c:pt>
                <c:pt idx="2209" formatCode="General">
                  <c:v>60880</c:v>
                </c:pt>
                <c:pt idx="2210" formatCode="General">
                  <c:v>60942</c:v>
                </c:pt>
                <c:pt idx="2211" formatCode="General">
                  <c:v>61003</c:v>
                </c:pt>
                <c:pt idx="2212" formatCode="General">
                  <c:v>61034</c:v>
                </c:pt>
                <c:pt idx="2213" formatCode="General">
                  <c:v>61085</c:v>
                </c:pt>
                <c:pt idx="2214" formatCode="General">
                  <c:v>61137</c:v>
                </c:pt>
                <c:pt idx="2215" formatCode="General">
                  <c:v>61311</c:v>
                </c:pt>
                <c:pt idx="2216" formatCode="General">
                  <c:v>61413</c:v>
                </c:pt>
                <c:pt idx="2217" formatCode="General">
                  <c:v>61567</c:v>
                </c:pt>
                <c:pt idx="2218" formatCode="General">
                  <c:v>61691</c:v>
                </c:pt>
                <c:pt idx="2219" formatCode="General">
                  <c:v>61784</c:v>
                </c:pt>
                <c:pt idx="2220" formatCode="General">
                  <c:v>61794</c:v>
                </c:pt>
                <c:pt idx="2221" formatCode="General">
                  <c:v>62011</c:v>
                </c:pt>
                <c:pt idx="2222" formatCode="General">
                  <c:v>62186</c:v>
                </c:pt>
                <c:pt idx="2223" formatCode="General">
                  <c:v>62258</c:v>
                </c:pt>
                <c:pt idx="2224" formatCode="General">
                  <c:v>62279</c:v>
                </c:pt>
                <c:pt idx="2225" formatCode="General">
                  <c:v>62444</c:v>
                </c:pt>
                <c:pt idx="2226" formatCode="General">
                  <c:v>62526</c:v>
                </c:pt>
                <c:pt idx="2227" formatCode="General">
                  <c:v>62620</c:v>
                </c:pt>
                <c:pt idx="2228" formatCode="General">
                  <c:v>62713</c:v>
                </c:pt>
                <c:pt idx="2229" formatCode="General">
                  <c:v>62775</c:v>
                </c:pt>
                <c:pt idx="2230" formatCode="General">
                  <c:v>62890</c:v>
                </c:pt>
                <c:pt idx="2231" formatCode="General">
                  <c:v>63108</c:v>
                </c:pt>
                <c:pt idx="2232" formatCode="General">
                  <c:v>63243</c:v>
                </c:pt>
                <c:pt idx="2233" formatCode="General">
                  <c:v>63336</c:v>
                </c:pt>
                <c:pt idx="2234" formatCode="General">
                  <c:v>63398</c:v>
                </c:pt>
                <c:pt idx="2235" formatCode="General">
                  <c:v>63471</c:v>
                </c:pt>
                <c:pt idx="2236" formatCode="General">
                  <c:v>63554</c:v>
                </c:pt>
                <c:pt idx="2237" formatCode="General">
                  <c:v>63627</c:v>
                </c:pt>
                <c:pt idx="2238" formatCode="General">
                  <c:v>63690</c:v>
                </c:pt>
                <c:pt idx="2239" formatCode="General">
                  <c:v>63784</c:v>
                </c:pt>
                <c:pt idx="2240" formatCode="General">
                  <c:v>63847</c:v>
                </c:pt>
                <c:pt idx="2241" formatCode="General">
                  <c:v>63888</c:v>
                </c:pt>
                <c:pt idx="2242" formatCode="General">
                  <c:v>64003</c:v>
                </c:pt>
                <c:pt idx="2243" formatCode="General">
                  <c:v>64056</c:v>
                </c:pt>
                <c:pt idx="2244" formatCode="General">
                  <c:v>64108</c:v>
                </c:pt>
                <c:pt idx="2245" formatCode="General">
                  <c:v>64181</c:v>
                </c:pt>
                <c:pt idx="2246" formatCode="General">
                  <c:v>64244</c:v>
                </c:pt>
                <c:pt idx="2247" formatCode="General">
                  <c:v>64338</c:v>
                </c:pt>
                <c:pt idx="2248" formatCode="General">
                  <c:v>64380</c:v>
                </c:pt>
                <c:pt idx="2249" formatCode="General">
                  <c:v>64453</c:v>
                </c:pt>
                <c:pt idx="2250" formatCode="General">
                  <c:v>64578</c:v>
                </c:pt>
                <c:pt idx="2251" formatCode="General">
                  <c:v>64589</c:v>
                </c:pt>
                <c:pt idx="2252" formatCode="General">
                  <c:v>64641</c:v>
                </c:pt>
                <c:pt idx="2253" formatCode="General">
                  <c:v>64715</c:v>
                </c:pt>
                <c:pt idx="2254" formatCode="General">
                  <c:v>64789</c:v>
                </c:pt>
                <c:pt idx="2255" formatCode="General">
                  <c:v>64852</c:v>
                </c:pt>
                <c:pt idx="2256" formatCode="General">
                  <c:v>64916</c:v>
                </c:pt>
                <c:pt idx="2257" formatCode="General">
                  <c:v>64989</c:v>
                </c:pt>
                <c:pt idx="2258" formatCode="General">
                  <c:v>65053</c:v>
                </c:pt>
                <c:pt idx="2259" formatCode="General">
                  <c:v>65158</c:v>
                </c:pt>
                <c:pt idx="2260" formatCode="General">
                  <c:v>65200</c:v>
                </c:pt>
                <c:pt idx="2261" formatCode="General">
                  <c:v>65274</c:v>
                </c:pt>
                <c:pt idx="2262" formatCode="General">
                  <c:v>65348</c:v>
                </c:pt>
                <c:pt idx="2263" formatCode="General">
                  <c:v>65401</c:v>
                </c:pt>
                <c:pt idx="2264" formatCode="General">
                  <c:v>65464</c:v>
                </c:pt>
                <c:pt idx="2265" formatCode="General">
                  <c:v>65633</c:v>
                </c:pt>
                <c:pt idx="2266" formatCode="General">
                  <c:v>65718</c:v>
                </c:pt>
                <c:pt idx="2267" formatCode="General">
                  <c:v>65792</c:v>
                </c:pt>
                <c:pt idx="2268" formatCode="General">
                  <c:v>65866</c:v>
                </c:pt>
                <c:pt idx="2269" formatCode="General">
                  <c:v>65973</c:v>
                </c:pt>
                <c:pt idx="2270" formatCode="General">
                  <c:v>66047</c:v>
                </c:pt>
                <c:pt idx="2271" formatCode="General">
                  <c:v>66121</c:v>
                </c:pt>
                <c:pt idx="2272" formatCode="General">
                  <c:v>66196</c:v>
                </c:pt>
                <c:pt idx="2273" formatCode="General">
                  <c:v>66270</c:v>
                </c:pt>
                <c:pt idx="2274" formatCode="General">
                  <c:v>66344</c:v>
                </c:pt>
                <c:pt idx="2275" formatCode="General">
                  <c:v>66440</c:v>
                </c:pt>
                <c:pt idx="2276" formatCode="General">
                  <c:v>66546</c:v>
                </c:pt>
                <c:pt idx="2277" formatCode="General">
                  <c:v>66610</c:v>
                </c:pt>
                <c:pt idx="2278" formatCode="General">
                  <c:v>66663</c:v>
                </c:pt>
                <c:pt idx="2279" formatCode="General">
                  <c:v>66727</c:v>
                </c:pt>
                <c:pt idx="2280" formatCode="General">
                  <c:v>66780</c:v>
                </c:pt>
                <c:pt idx="2281" formatCode="General">
                  <c:v>66833</c:v>
                </c:pt>
                <c:pt idx="2282" formatCode="General">
                  <c:v>66866</c:v>
                </c:pt>
                <c:pt idx="2283" formatCode="General">
                  <c:v>66887</c:v>
                </c:pt>
                <c:pt idx="2284" formatCode="General">
                  <c:v>66983</c:v>
                </c:pt>
                <c:pt idx="2285" formatCode="General">
                  <c:v>67026</c:v>
                </c:pt>
                <c:pt idx="2286" formatCode="General">
                  <c:v>67111</c:v>
                </c:pt>
                <c:pt idx="2287" formatCode="General">
                  <c:v>67250</c:v>
                </c:pt>
                <c:pt idx="2288" formatCode="General">
                  <c:v>67367</c:v>
                </c:pt>
                <c:pt idx="2289" formatCode="General">
                  <c:v>67496</c:v>
                </c:pt>
                <c:pt idx="2290" formatCode="General">
                  <c:v>67613</c:v>
                </c:pt>
                <c:pt idx="2291" formatCode="General">
                  <c:v>67752</c:v>
                </c:pt>
                <c:pt idx="2292" formatCode="General">
                  <c:v>68074</c:v>
                </c:pt>
                <c:pt idx="2293" formatCode="General">
                  <c:v>68396</c:v>
                </c:pt>
                <c:pt idx="2294" formatCode="General">
                  <c:v>68686</c:v>
                </c:pt>
                <c:pt idx="2295" formatCode="General">
                  <c:v>68955</c:v>
                </c:pt>
                <c:pt idx="2296" formatCode="General">
                  <c:v>69183</c:v>
                </c:pt>
                <c:pt idx="2297" formatCode="General">
                  <c:v>69431</c:v>
                </c:pt>
                <c:pt idx="2298" formatCode="General">
                  <c:v>69605</c:v>
                </c:pt>
                <c:pt idx="2299" formatCode="General">
                  <c:v>69789</c:v>
                </c:pt>
                <c:pt idx="2300" formatCode="General">
                  <c:v>69886</c:v>
                </c:pt>
                <c:pt idx="2301" formatCode="General">
                  <c:v>69995</c:v>
                </c:pt>
                <c:pt idx="2302" formatCode="General">
                  <c:v>70115</c:v>
                </c:pt>
                <c:pt idx="2303" formatCode="General">
                  <c:v>70170</c:v>
                </c:pt>
                <c:pt idx="2304" formatCode="General">
                  <c:v>70334</c:v>
                </c:pt>
                <c:pt idx="2305" formatCode="General">
                  <c:v>70422</c:v>
                </c:pt>
                <c:pt idx="2306" formatCode="General">
                  <c:v>70531</c:v>
                </c:pt>
                <c:pt idx="2307" formatCode="General">
                  <c:v>70608</c:v>
                </c:pt>
                <c:pt idx="2308" formatCode="General">
                  <c:v>70696</c:v>
                </c:pt>
                <c:pt idx="2309" formatCode="General">
                  <c:v>70750</c:v>
                </c:pt>
                <c:pt idx="2310" formatCode="General">
                  <c:v>70794</c:v>
                </c:pt>
                <c:pt idx="2311" formatCode="General">
                  <c:v>70860</c:v>
                </c:pt>
                <c:pt idx="2312" formatCode="General">
                  <c:v>70904</c:v>
                </c:pt>
                <c:pt idx="2313" formatCode="General">
                  <c:v>70958</c:v>
                </c:pt>
                <c:pt idx="2314" formatCode="General">
                  <c:v>71013</c:v>
                </c:pt>
                <c:pt idx="2315" formatCode="General">
                  <c:v>71057</c:v>
                </c:pt>
                <c:pt idx="2316" formatCode="General">
                  <c:v>71112</c:v>
                </c:pt>
                <c:pt idx="2317" formatCode="General">
                  <c:v>71145</c:v>
                </c:pt>
                <c:pt idx="2318" formatCode="General">
                  <c:v>71189</c:v>
                </c:pt>
                <c:pt idx="2319" formatCode="General">
                  <c:v>71244</c:v>
                </c:pt>
                <c:pt idx="2320" formatCode="General">
                  <c:v>71277</c:v>
                </c:pt>
                <c:pt idx="2321" formatCode="General">
                  <c:v>71311</c:v>
                </c:pt>
                <c:pt idx="2322" formatCode="General">
                  <c:v>71366</c:v>
                </c:pt>
                <c:pt idx="2323" formatCode="General">
                  <c:v>71399</c:v>
                </c:pt>
                <c:pt idx="2324" formatCode="General">
                  <c:v>71443</c:v>
                </c:pt>
                <c:pt idx="2325" formatCode="General">
                  <c:v>71487</c:v>
                </c:pt>
                <c:pt idx="2326" formatCode="General">
                  <c:v>71520</c:v>
                </c:pt>
                <c:pt idx="2327" formatCode="General">
                  <c:v>71553</c:v>
                </c:pt>
                <c:pt idx="2328" formatCode="General">
                  <c:v>71586</c:v>
                </c:pt>
                <c:pt idx="2329" formatCode="General">
                  <c:v>71619</c:v>
                </c:pt>
                <c:pt idx="2330" formatCode="General">
                  <c:v>71652</c:v>
                </c:pt>
                <c:pt idx="2331" formatCode="General">
                  <c:v>71696</c:v>
                </c:pt>
                <c:pt idx="2332" formatCode="General">
                  <c:v>71740</c:v>
                </c:pt>
                <c:pt idx="2333" formatCode="General">
                  <c:v>71784</c:v>
                </c:pt>
                <c:pt idx="2334" formatCode="General">
                  <c:v>71828</c:v>
                </c:pt>
                <c:pt idx="2335" formatCode="General">
                  <c:v>71873</c:v>
                </c:pt>
                <c:pt idx="2336" formatCode="General">
                  <c:v>71906</c:v>
                </c:pt>
                <c:pt idx="2337" formatCode="General">
                  <c:v>71950</c:v>
                </c:pt>
                <c:pt idx="2338" formatCode="General">
                  <c:v>71983</c:v>
                </c:pt>
                <c:pt idx="2339" formatCode="General">
                  <c:v>72005</c:v>
                </c:pt>
                <c:pt idx="2340" formatCode="General">
                  <c:v>72060</c:v>
                </c:pt>
                <c:pt idx="2341" formatCode="General">
                  <c:v>72104</c:v>
                </c:pt>
                <c:pt idx="2342" formatCode="General">
                  <c:v>72137</c:v>
                </c:pt>
                <c:pt idx="2343" formatCode="General">
                  <c:v>72181</c:v>
                </c:pt>
                <c:pt idx="2344" formatCode="General">
                  <c:v>72226</c:v>
                </c:pt>
                <c:pt idx="2345" formatCode="General">
                  <c:v>72292</c:v>
                </c:pt>
                <c:pt idx="2346" formatCode="General">
                  <c:v>72325</c:v>
                </c:pt>
                <c:pt idx="2347" formatCode="General">
                  <c:v>72370</c:v>
                </c:pt>
                <c:pt idx="2348" formatCode="General">
                  <c:v>72403</c:v>
                </c:pt>
                <c:pt idx="2349" formatCode="General">
                  <c:v>72447</c:v>
                </c:pt>
                <c:pt idx="2350" formatCode="General">
                  <c:v>72469</c:v>
                </c:pt>
                <c:pt idx="2351" formatCode="General">
                  <c:v>72503</c:v>
                </c:pt>
                <c:pt idx="2352" formatCode="General">
                  <c:v>72536</c:v>
                </c:pt>
                <c:pt idx="2353" formatCode="General">
                  <c:v>72558</c:v>
                </c:pt>
                <c:pt idx="2354" formatCode="General">
                  <c:v>72591</c:v>
                </c:pt>
                <c:pt idx="2355" formatCode="General">
                  <c:v>72613</c:v>
                </c:pt>
                <c:pt idx="2356" formatCode="General">
                  <c:v>72647</c:v>
                </c:pt>
                <c:pt idx="2357" formatCode="General">
                  <c:v>72669</c:v>
                </c:pt>
                <c:pt idx="2358" formatCode="General">
                  <c:v>72702</c:v>
                </c:pt>
                <c:pt idx="2359" formatCode="General">
                  <c:v>72713</c:v>
                </c:pt>
                <c:pt idx="2360" formatCode="General">
                  <c:v>72735</c:v>
                </c:pt>
                <c:pt idx="2361" formatCode="General">
                  <c:v>72757</c:v>
                </c:pt>
                <c:pt idx="2362" formatCode="General">
                  <c:v>72769</c:v>
                </c:pt>
                <c:pt idx="2363" formatCode="General">
                  <c:v>72802</c:v>
                </c:pt>
                <c:pt idx="2364" formatCode="General">
                  <c:v>72824</c:v>
                </c:pt>
                <c:pt idx="2365" formatCode="General">
                  <c:v>72846</c:v>
                </c:pt>
                <c:pt idx="2366" formatCode="General">
                  <c:v>72846</c:v>
                </c:pt>
                <c:pt idx="2367" formatCode="General">
                  <c:v>72868</c:v>
                </c:pt>
                <c:pt idx="2368" formatCode="General">
                  <c:v>72890</c:v>
                </c:pt>
                <c:pt idx="2369" formatCode="General">
                  <c:v>72913</c:v>
                </c:pt>
                <c:pt idx="2370" formatCode="General">
                  <c:v>72946</c:v>
                </c:pt>
                <c:pt idx="2371" formatCode="General">
                  <c:v>72957</c:v>
                </c:pt>
                <c:pt idx="2372" formatCode="General">
                  <c:v>72979</c:v>
                </c:pt>
                <c:pt idx="2373" formatCode="General">
                  <c:v>72990</c:v>
                </c:pt>
                <c:pt idx="2374" formatCode="General">
                  <c:v>73023</c:v>
                </c:pt>
                <c:pt idx="2375" formatCode="General">
                  <c:v>73034</c:v>
                </c:pt>
                <c:pt idx="2376" formatCode="General">
                  <c:v>73068</c:v>
                </c:pt>
                <c:pt idx="2377" formatCode="General">
                  <c:v>73079</c:v>
                </c:pt>
                <c:pt idx="2378" formatCode="General">
                  <c:v>73101</c:v>
                </c:pt>
                <c:pt idx="2379" formatCode="General">
                  <c:v>73101</c:v>
                </c:pt>
                <c:pt idx="2380" formatCode="General">
                  <c:v>73123</c:v>
                </c:pt>
                <c:pt idx="2381" formatCode="General">
                  <c:v>73145</c:v>
                </c:pt>
                <c:pt idx="2382" formatCode="General">
                  <c:v>73156</c:v>
                </c:pt>
                <c:pt idx="2383" formatCode="General">
                  <c:v>73190</c:v>
                </c:pt>
                <c:pt idx="2384" formatCode="General">
                  <c:v>73223</c:v>
                </c:pt>
                <c:pt idx="2385" formatCode="General">
                  <c:v>73256</c:v>
                </c:pt>
                <c:pt idx="2386" formatCode="General">
                  <c:v>73267</c:v>
                </c:pt>
                <c:pt idx="2387" formatCode="General">
                  <c:v>73278</c:v>
                </c:pt>
                <c:pt idx="2388" formatCode="General">
                  <c:v>73312</c:v>
                </c:pt>
                <c:pt idx="2389" formatCode="General">
                  <c:v>73323</c:v>
                </c:pt>
                <c:pt idx="2390" formatCode="General">
                  <c:v>73334</c:v>
                </c:pt>
                <c:pt idx="2391" formatCode="General">
                  <c:v>73345</c:v>
                </c:pt>
                <c:pt idx="2392" formatCode="General">
                  <c:v>73356</c:v>
                </c:pt>
                <c:pt idx="2393" formatCode="General">
                  <c:v>73368</c:v>
                </c:pt>
                <c:pt idx="2394" formatCode="General">
                  <c:v>73368</c:v>
                </c:pt>
                <c:pt idx="2395" formatCode="General">
                  <c:v>73379</c:v>
                </c:pt>
                <c:pt idx="2396" formatCode="General">
                  <c:v>73390</c:v>
                </c:pt>
                <c:pt idx="2397" formatCode="General">
                  <c:v>73401</c:v>
                </c:pt>
                <c:pt idx="2398" formatCode="General">
                  <c:v>73412</c:v>
                </c:pt>
                <c:pt idx="2399" formatCode="General">
                  <c:v>73423</c:v>
                </c:pt>
                <c:pt idx="2400" formatCode="General">
                  <c:v>73446</c:v>
                </c:pt>
                <c:pt idx="2401" formatCode="General">
                  <c:v>73457</c:v>
                </c:pt>
                <c:pt idx="2402" formatCode="General">
                  <c:v>73468</c:v>
                </c:pt>
                <c:pt idx="2403" formatCode="General">
                  <c:v>73468</c:v>
                </c:pt>
                <c:pt idx="2404" formatCode="General">
                  <c:v>73501</c:v>
                </c:pt>
                <c:pt idx="2405" formatCode="General">
                  <c:v>73512</c:v>
                </c:pt>
                <c:pt idx="2406" formatCode="General">
                  <c:v>73524</c:v>
                </c:pt>
                <c:pt idx="2407" formatCode="General">
                  <c:v>73535</c:v>
                </c:pt>
                <c:pt idx="2408" formatCode="General">
                  <c:v>73546</c:v>
                </c:pt>
                <c:pt idx="2409" formatCode="General">
                  <c:v>73568</c:v>
                </c:pt>
                <c:pt idx="2410" formatCode="General">
                  <c:v>73579</c:v>
                </c:pt>
                <c:pt idx="2411" formatCode="General">
                  <c:v>73601</c:v>
                </c:pt>
                <c:pt idx="2412" formatCode="General">
                  <c:v>73613</c:v>
                </c:pt>
                <c:pt idx="2413" formatCode="General">
                  <c:v>73624</c:v>
                </c:pt>
                <c:pt idx="2414" formatCode="General">
                  <c:v>73646</c:v>
                </c:pt>
                <c:pt idx="2415" formatCode="General">
                  <c:v>73668</c:v>
                </c:pt>
                <c:pt idx="2416" formatCode="General">
                  <c:v>73691</c:v>
                </c:pt>
                <c:pt idx="2417" formatCode="General">
                  <c:v>73702</c:v>
                </c:pt>
                <c:pt idx="2418" formatCode="General">
                  <c:v>73724</c:v>
                </c:pt>
                <c:pt idx="2419" formatCode="General">
                  <c:v>73735</c:v>
                </c:pt>
                <c:pt idx="2420" formatCode="General">
                  <c:v>73735</c:v>
                </c:pt>
                <c:pt idx="2421" formatCode="General">
                  <c:v>73746</c:v>
                </c:pt>
                <c:pt idx="2422" formatCode="General">
                  <c:v>73769</c:v>
                </c:pt>
                <c:pt idx="2423" formatCode="General">
                  <c:v>73780</c:v>
                </c:pt>
                <c:pt idx="2424" formatCode="General">
                  <c:v>73791</c:v>
                </c:pt>
                <c:pt idx="2425" formatCode="General">
                  <c:v>73813</c:v>
                </c:pt>
                <c:pt idx="2426" formatCode="General">
                  <c:v>73824</c:v>
                </c:pt>
                <c:pt idx="2427" formatCode="General">
                  <c:v>73835</c:v>
                </c:pt>
                <c:pt idx="2428" formatCode="General">
                  <c:v>73835</c:v>
                </c:pt>
                <c:pt idx="2429" formatCode="General">
                  <c:v>73858</c:v>
                </c:pt>
                <c:pt idx="2430" formatCode="General">
                  <c:v>73880</c:v>
                </c:pt>
                <c:pt idx="2431" formatCode="General">
                  <c:v>73880</c:v>
                </c:pt>
                <c:pt idx="2432" formatCode="General">
                  <c:v>73891</c:v>
                </c:pt>
                <c:pt idx="2433" formatCode="General">
                  <c:v>73902</c:v>
                </c:pt>
                <c:pt idx="2434" formatCode="General">
                  <c:v>73925</c:v>
                </c:pt>
                <c:pt idx="2435" formatCode="General">
                  <c:v>73947</c:v>
                </c:pt>
                <c:pt idx="2436" formatCode="General">
                  <c:v>73958</c:v>
                </c:pt>
                <c:pt idx="2437" formatCode="General">
                  <c:v>73980</c:v>
                </c:pt>
                <c:pt idx="2438" formatCode="General">
                  <c:v>73991</c:v>
                </c:pt>
                <c:pt idx="2439" formatCode="General">
                  <c:v>74025</c:v>
                </c:pt>
                <c:pt idx="2440" formatCode="General">
                  <c:v>74047</c:v>
                </c:pt>
                <c:pt idx="2441" formatCode="General">
                  <c:v>73791</c:v>
                </c:pt>
                <c:pt idx="2442" formatCode="General">
                  <c:v>73457</c:v>
                </c:pt>
                <c:pt idx="2443" formatCode="General">
                  <c:v>73112</c:v>
                </c:pt>
                <c:pt idx="2444" formatCode="General">
                  <c:v>72569</c:v>
                </c:pt>
                <c:pt idx="2445" formatCode="General">
                  <c:v>72038</c:v>
                </c:pt>
                <c:pt idx="2446" formatCode="General">
                  <c:v>71542</c:v>
                </c:pt>
                <c:pt idx="2447" formatCode="General">
                  <c:v>71013</c:v>
                </c:pt>
                <c:pt idx="2448" formatCode="General">
                  <c:v>70487</c:v>
                </c:pt>
                <c:pt idx="2449" formatCode="General">
                  <c:v>69962</c:v>
                </c:pt>
                <c:pt idx="2450" formatCode="General">
                  <c:v>69475</c:v>
                </c:pt>
                <c:pt idx="2451" formatCode="General">
                  <c:v>68945</c:v>
                </c:pt>
                <c:pt idx="2452" formatCode="General">
                  <c:v>68450</c:v>
                </c:pt>
                <c:pt idx="2453" formatCode="General">
                  <c:v>67945</c:v>
                </c:pt>
                <c:pt idx="2454" formatCode="General">
                  <c:v>67389</c:v>
                </c:pt>
                <c:pt idx="2455" formatCode="General">
                  <c:v>67026</c:v>
                </c:pt>
                <c:pt idx="2456" formatCode="General">
                  <c:v>66557</c:v>
                </c:pt>
                <c:pt idx="2457" formatCode="General">
                  <c:v>66047</c:v>
                </c:pt>
                <c:pt idx="2458" formatCode="General">
                  <c:v>65517</c:v>
                </c:pt>
                <c:pt idx="2459" formatCode="General">
                  <c:v>64989</c:v>
                </c:pt>
                <c:pt idx="2460" formatCode="General">
                  <c:v>64484</c:v>
                </c:pt>
                <c:pt idx="2461" formatCode="General">
                  <c:v>64014</c:v>
                </c:pt>
                <c:pt idx="2462" formatCode="General">
                  <c:v>63461</c:v>
                </c:pt>
                <c:pt idx="2463" formatCode="General">
                  <c:v>62931</c:v>
                </c:pt>
                <c:pt idx="2464">
                  <c:v>62423</c:v>
                </c:pt>
                <c:pt idx="2465">
                  <c:v>61970</c:v>
                </c:pt>
                <c:pt idx="2466">
                  <c:v>61444</c:v>
                </c:pt>
                <c:pt idx="2467">
                  <c:v>61085</c:v>
                </c:pt>
                <c:pt idx="2468">
                  <c:v>60686</c:v>
                </c:pt>
                <c:pt idx="2469">
                  <c:v>60175</c:v>
                </c:pt>
                <c:pt idx="2470">
                  <c:v>59564</c:v>
                </c:pt>
                <c:pt idx="2471">
                  <c:v>58940</c:v>
                </c:pt>
                <c:pt idx="2472">
                  <c:v>58367</c:v>
                </c:pt>
                <c:pt idx="2473">
                  <c:v>57748</c:v>
                </c:pt>
                <c:pt idx="2474">
                  <c:v>57130</c:v>
                </c:pt>
                <c:pt idx="2475">
                  <c:v>56524</c:v>
                </c:pt>
                <c:pt idx="2476">
                  <c:v>56157</c:v>
                </c:pt>
                <c:pt idx="2477">
                  <c:v>55831</c:v>
                </c:pt>
                <c:pt idx="2478">
                  <c:v>55496</c:v>
                </c:pt>
                <c:pt idx="2479">
                  <c:v>55151</c:v>
                </c:pt>
                <c:pt idx="2480">
                  <c:v>54797</c:v>
                </c:pt>
                <c:pt idx="2481">
                  <c:v>54453</c:v>
                </c:pt>
                <c:pt idx="2482">
                  <c:v>54112</c:v>
                </c:pt>
                <c:pt idx="2483">
                  <c:v>54083</c:v>
                </c:pt>
                <c:pt idx="2484">
                  <c:v>54044</c:v>
                </c:pt>
                <c:pt idx="2485">
                  <c:v>54015</c:v>
                </c:pt>
                <c:pt idx="2486">
                  <c:v>53976</c:v>
                </c:pt>
                <c:pt idx="2487">
                  <c:v>53947</c:v>
                </c:pt>
                <c:pt idx="2488">
                  <c:v>53899</c:v>
                </c:pt>
                <c:pt idx="2489">
                  <c:v>53869</c:v>
                </c:pt>
                <c:pt idx="2490">
                  <c:v>53840</c:v>
                </c:pt>
                <c:pt idx="2491">
                  <c:v>53801</c:v>
                </c:pt>
                <c:pt idx="2492">
                  <c:v>53753</c:v>
                </c:pt>
                <c:pt idx="2493">
                  <c:v>53714</c:v>
                </c:pt>
                <c:pt idx="2494">
                  <c:v>53665</c:v>
                </c:pt>
                <c:pt idx="2495" formatCode="General">
                  <c:v>53617</c:v>
                </c:pt>
                <c:pt idx="2496" formatCode="General">
                  <c:v>53578</c:v>
                </c:pt>
                <c:pt idx="2497" formatCode="General">
                  <c:v>53539</c:v>
                </c:pt>
                <c:pt idx="2498" formatCode="General">
                  <c:v>53500</c:v>
                </c:pt>
                <c:pt idx="2499" formatCode="General">
                  <c:v>53461</c:v>
                </c:pt>
                <c:pt idx="2500" formatCode="General">
                  <c:v>53413</c:v>
                </c:pt>
                <c:pt idx="2501" formatCode="General">
                  <c:v>53413</c:v>
                </c:pt>
                <c:pt idx="2502" formatCode="General">
                  <c:v>53432</c:v>
                </c:pt>
                <c:pt idx="2503" formatCode="General">
                  <c:v>53452</c:v>
                </c:pt>
                <c:pt idx="2504" formatCode="General">
                  <c:v>53461</c:v>
                </c:pt>
                <c:pt idx="2505" formatCode="General">
                  <c:v>53461</c:v>
                </c:pt>
                <c:pt idx="2506" formatCode="General">
                  <c:v>53471</c:v>
                </c:pt>
                <c:pt idx="2507" formatCode="General">
                  <c:v>53481</c:v>
                </c:pt>
                <c:pt idx="2508" formatCode="General">
                  <c:v>53490</c:v>
                </c:pt>
                <c:pt idx="2509" formatCode="General">
                  <c:v>53500</c:v>
                </c:pt>
                <c:pt idx="2510" formatCode="General">
                  <c:v>53510</c:v>
                </c:pt>
                <c:pt idx="2511" formatCode="General">
                  <c:v>53510</c:v>
                </c:pt>
                <c:pt idx="2512" formatCode="General">
                  <c:v>53519</c:v>
                </c:pt>
                <c:pt idx="2513" formatCode="General">
                  <c:v>53529</c:v>
                </c:pt>
                <c:pt idx="2514" formatCode="General">
                  <c:v>53529</c:v>
                </c:pt>
                <c:pt idx="2515" formatCode="General">
                  <c:v>53558</c:v>
                </c:pt>
                <c:pt idx="2516" formatCode="General">
                  <c:v>53549</c:v>
                </c:pt>
                <c:pt idx="2517" formatCode="General">
                  <c:v>53529</c:v>
                </c:pt>
                <c:pt idx="2518" formatCode="General">
                  <c:v>53529</c:v>
                </c:pt>
                <c:pt idx="2519" formatCode="General">
                  <c:v>53529</c:v>
                </c:pt>
                <c:pt idx="2520" formatCode="General">
                  <c:v>53529</c:v>
                </c:pt>
                <c:pt idx="2521" formatCode="General">
                  <c:v>53539</c:v>
                </c:pt>
                <c:pt idx="2522" formatCode="General">
                  <c:v>53549</c:v>
                </c:pt>
                <c:pt idx="2523" formatCode="General">
                  <c:v>53558</c:v>
                </c:pt>
                <c:pt idx="2524" formatCode="General">
                  <c:v>53568</c:v>
                </c:pt>
                <c:pt idx="2525" formatCode="General">
                  <c:v>53568</c:v>
                </c:pt>
                <c:pt idx="2526" formatCode="General">
                  <c:v>53568</c:v>
                </c:pt>
                <c:pt idx="2527" formatCode="General">
                  <c:v>53568</c:v>
                </c:pt>
                <c:pt idx="2528" formatCode="General">
                  <c:v>53558</c:v>
                </c:pt>
                <c:pt idx="2529" formatCode="General">
                  <c:v>53549</c:v>
                </c:pt>
                <c:pt idx="2530" formatCode="General">
                  <c:v>53549</c:v>
                </c:pt>
                <c:pt idx="2531" formatCode="General">
                  <c:v>53549</c:v>
                </c:pt>
                <c:pt idx="2532" formatCode="General">
                  <c:v>53549</c:v>
                </c:pt>
                <c:pt idx="2533" formatCode="General">
                  <c:v>53558</c:v>
                </c:pt>
                <c:pt idx="2534" formatCode="General">
                  <c:v>53549</c:v>
                </c:pt>
                <c:pt idx="2535" formatCode="General">
                  <c:v>53558</c:v>
                </c:pt>
                <c:pt idx="2536" formatCode="General">
                  <c:v>53558</c:v>
                </c:pt>
                <c:pt idx="2537" formatCode="General">
                  <c:v>53558</c:v>
                </c:pt>
                <c:pt idx="2538" formatCode="General">
                  <c:v>53558</c:v>
                </c:pt>
                <c:pt idx="2539" formatCode="General">
                  <c:v>53558</c:v>
                </c:pt>
                <c:pt idx="2540" formatCode="General">
                  <c:v>53568</c:v>
                </c:pt>
                <c:pt idx="2541" formatCode="General">
                  <c:v>53568</c:v>
                </c:pt>
                <c:pt idx="2542" formatCode="General">
                  <c:v>53578</c:v>
                </c:pt>
                <c:pt idx="2543" formatCode="General">
                  <c:v>53578</c:v>
                </c:pt>
                <c:pt idx="2544" formatCode="General">
                  <c:v>53607</c:v>
                </c:pt>
                <c:pt idx="2545" formatCode="General">
                  <c:v>53617</c:v>
                </c:pt>
                <c:pt idx="2546" formatCode="General">
                  <c:v>53617</c:v>
                </c:pt>
                <c:pt idx="2547" formatCode="General">
                  <c:v>53617</c:v>
                </c:pt>
                <c:pt idx="2548" formatCode="General">
                  <c:v>53626</c:v>
                </c:pt>
                <c:pt idx="2549" formatCode="General">
                  <c:v>53617</c:v>
                </c:pt>
                <c:pt idx="2550" formatCode="General">
                  <c:v>53617</c:v>
                </c:pt>
                <c:pt idx="2551" formatCode="General">
                  <c:v>53626</c:v>
                </c:pt>
                <c:pt idx="2552" formatCode="General">
                  <c:v>53636</c:v>
                </c:pt>
                <c:pt idx="2553" formatCode="General">
                  <c:v>53646</c:v>
                </c:pt>
                <c:pt idx="2554" formatCode="General">
                  <c:v>53646</c:v>
                </c:pt>
                <c:pt idx="2555" formatCode="General">
                  <c:v>53665</c:v>
                </c:pt>
                <c:pt idx="2556" formatCode="General">
                  <c:v>53685</c:v>
                </c:pt>
                <c:pt idx="2557" formatCode="General">
                  <c:v>53694</c:v>
                </c:pt>
                <c:pt idx="2558" formatCode="General">
                  <c:v>53694</c:v>
                </c:pt>
                <c:pt idx="2559" formatCode="General">
                  <c:v>53694</c:v>
                </c:pt>
                <c:pt idx="2560" formatCode="General">
                  <c:v>53685</c:v>
                </c:pt>
                <c:pt idx="2561" formatCode="General">
                  <c:v>53675</c:v>
                </c:pt>
                <c:pt idx="2562" formatCode="General">
                  <c:v>53675</c:v>
                </c:pt>
                <c:pt idx="2563" formatCode="General">
                  <c:v>53724</c:v>
                </c:pt>
                <c:pt idx="2564" formatCode="General">
                  <c:v>53724</c:v>
                </c:pt>
                <c:pt idx="2565" formatCode="General">
                  <c:v>53733</c:v>
                </c:pt>
                <c:pt idx="2566" formatCode="General">
                  <c:v>53733</c:v>
                </c:pt>
                <c:pt idx="2567" formatCode="General">
                  <c:v>53762</c:v>
                </c:pt>
                <c:pt idx="2568" formatCode="General">
                  <c:v>53792</c:v>
                </c:pt>
                <c:pt idx="2569" formatCode="General">
                  <c:v>53801</c:v>
                </c:pt>
                <c:pt idx="2570" formatCode="General">
                  <c:v>53821</c:v>
                </c:pt>
                <c:pt idx="2571" formatCode="General">
                  <c:v>53840</c:v>
                </c:pt>
                <c:pt idx="2572" formatCode="General">
                  <c:v>53860</c:v>
                </c:pt>
                <c:pt idx="2573" formatCode="General">
                  <c:v>53918</c:v>
                </c:pt>
                <c:pt idx="2574" formatCode="General">
                  <c:v>53947</c:v>
                </c:pt>
                <c:pt idx="2575" formatCode="General">
                  <c:v>53947</c:v>
                </c:pt>
                <c:pt idx="2576" formatCode="General">
                  <c:v>53957</c:v>
                </c:pt>
                <c:pt idx="2577" formatCode="General">
                  <c:v>53967</c:v>
                </c:pt>
                <c:pt idx="2578" formatCode="General">
                  <c:v>53986</c:v>
                </c:pt>
                <c:pt idx="2579" formatCode="General">
                  <c:v>54025</c:v>
                </c:pt>
                <c:pt idx="2580" formatCode="General">
                  <c:v>54093</c:v>
                </c:pt>
                <c:pt idx="2581" formatCode="General">
                  <c:v>54132</c:v>
                </c:pt>
                <c:pt idx="2582" formatCode="General">
                  <c:v>54180</c:v>
                </c:pt>
                <c:pt idx="2583" formatCode="General">
                  <c:v>54190</c:v>
                </c:pt>
                <c:pt idx="2584" formatCode="General">
                  <c:v>54190</c:v>
                </c:pt>
                <c:pt idx="2585" formatCode="General">
                  <c:v>54219</c:v>
                </c:pt>
                <c:pt idx="2586" formatCode="General">
                  <c:v>54278</c:v>
                </c:pt>
                <c:pt idx="2587" formatCode="General">
                  <c:v>54297</c:v>
                </c:pt>
                <c:pt idx="2588" formatCode="General">
                  <c:v>54307</c:v>
                </c:pt>
                <c:pt idx="2589" formatCode="General">
                  <c:v>54336</c:v>
                </c:pt>
                <c:pt idx="2590" formatCode="General">
                  <c:v>54336</c:v>
                </c:pt>
                <c:pt idx="2591" formatCode="General">
                  <c:v>54346</c:v>
                </c:pt>
                <c:pt idx="2592" formatCode="General">
                  <c:v>54375</c:v>
                </c:pt>
                <c:pt idx="2593" formatCode="General">
                  <c:v>54385</c:v>
                </c:pt>
                <c:pt idx="2594" formatCode="General">
                  <c:v>54394</c:v>
                </c:pt>
                <c:pt idx="2595" formatCode="General">
                  <c:v>54414</c:v>
                </c:pt>
                <c:pt idx="2596" formatCode="General">
                  <c:v>54443</c:v>
                </c:pt>
                <c:pt idx="2597" formatCode="General">
                  <c:v>54561</c:v>
                </c:pt>
                <c:pt idx="2598" formatCode="General">
                  <c:v>54718</c:v>
                </c:pt>
                <c:pt idx="2599" formatCode="General">
                  <c:v>54826</c:v>
                </c:pt>
                <c:pt idx="2600" formatCode="General">
                  <c:v>54915</c:v>
                </c:pt>
                <c:pt idx="2601" formatCode="General">
                  <c:v>54974</c:v>
                </c:pt>
                <c:pt idx="2602" formatCode="General">
                  <c:v>55013</c:v>
                </c:pt>
                <c:pt idx="2603" formatCode="General">
                  <c:v>55082</c:v>
                </c:pt>
                <c:pt idx="2604" formatCode="General">
                  <c:v>55121</c:v>
                </c:pt>
                <c:pt idx="2605" formatCode="General">
                  <c:v>55141</c:v>
                </c:pt>
                <c:pt idx="2606" formatCode="General">
                  <c:v>55161</c:v>
                </c:pt>
                <c:pt idx="2607" formatCode="General">
                  <c:v>55901</c:v>
                </c:pt>
                <c:pt idx="2608" formatCode="General">
                  <c:v>56633</c:v>
                </c:pt>
                <c:pt idx="2609" formatCode="General">
                  <c:v>57110</c:v>
                </c:pt>
                <c:pt idx="2610" formatCode="General">
                  <c:v>58337</c:v>
                </c:pt>
                <c:pt idx="2611" formatCode="General">
                  <c:v>58799</c:v>
                </c:pt>
                <c:pt idx="2612" formatCode="General">
                  <c:v>59241</c:v>
                </c:pt>
                <c:pt idx="2613" formatCode="General">
                  <c:v>59493</c:v>
                </c:pt>
                <c:pt idx="2614" formatCode="General">
                  <c:v>59697</c:v>
                </c:pt>
                <c:pt idx="2615" formatCode="General">
                  <c:v>59951</c:v>
                </c:pt>
                <c:pt idx="2616" formatCode="General">
                  <c:v>60206</c:v>
                </c:pt>
                <c:pt idx="2617" formatCode="General">
                  <c:v>60460</c:v>
                </c:pt>
                <c:pt idx="2618" formatCode="General">
                  <c:v>60665</c:v>
                </c:pt>
                <c:pt idx="2619" formatCode="General">
                  <c:v>60829</c:v>
                </c:pt>
                <c:pt idx="2620" formatCode="General">
                  <c:v>61085</c:v>
                </c:pt>
                <c:pt idx="2621" formatCode="General">
                  <c:v>61660</c:v>
                </c:pt>
                <c:pt idx="2622" formatCode="General">
                  <c:v>62176</c:v>
                </c:pt>
                <c:pt idx="2623" formatCode="General">
                  <c:v>62485</c:v>
                </c:pt>
                <c:pt idx="2624" formatCode="General">
                  <c:v>63357</c:v>
                </c:pt>
                <c:pt idx="2625" formatCode="General">
                  <c:v>63711</c:v>
                </c:pt>
                <c:pt idx="2626" formatCode="General">
                  <c:v>63972</c:v>
                </c:pt>
                <c:pt idx="2627" formatCode="General">
                  <c:v>64212</c:v>
                </c:pt>
                <c:pt idx="2628" formatCode="General">
                  <c:v>64421</c:v>
                </c:pt>
                <c:pt idx="2629" formatCode="General">
                  <c:v>64620</c:v>
                </c:pt>
                <c:pt idx="2630" formatCode="General">
                  <c:v>64789</c:v>
                </c:pt>
                <c:pt idx="2631" formatCode="General">
                  <c:v>64979</c:v>
                </c:pt>
                <c:pt idx="2632" formatCode="General">
                  <c:v>65158</c:v>
                </c:pt>
                <c:pt idx="2633" formatCode="General">
                  <c:v>65359</c:v>
                </c:pt>
                <c:pt idx="2634" formatCode="General">
                  <c:v>65559</c:v>
                </c:pt>
                <c:pt idx="2635" formatCode="General">
                  <c:v>65707</c:v>
                </c:pt>
                <c:pt idx="2636" formatCode="General">
                  <c:v>65888</c:v>
                </c:pt>
                <c:pt idx="2637" formatCode="General">
                  <c:v>66026</c:v>
                </c:pt>
                <c:pt idx="2638" formatCode="General">
                  <c:v>66153</c:v>
                </c:pt>
                <c:pt idx="2639" formatCode="General">
                  <c:v>66281</c:v>
                </c:pt>
                <c:pt idx="2640" formatCode="General">
                  <c:v>66408</c:v>
                </c:pt>
                <c:pt idx="2641" formatCode="General">
                  <c:v>66535</c:v>
                </c:pt>
                <c:pt idx="2642" formatCode="General">
                  <c:v>66642</c:v>
                </c:pt>
                <c:pt idx="2643" formatCode="General">
                  <c:v>66759</c:v>
                </c:pt>
                <c:pt idx="2644" formatCode="General">
                  <c:v>66844</c:v>
                </c:pt>
                <c:pt idx="2645" formatCode="General">
                  <c:v>66930</c:v>
                </c:pt>
                <c:pt idx="2646" formatCode="General">
                  <c:v>66994</c:v>
                </c:pt>
                <c:pt idx="2647" formatCode="General">
                  <c:v>67058</c:v>
                </c:pt>
                <c:pt idx="2648" formatCode="General">
                  <c:v>67122</c:v>
                </c:pt>
                <c:pt idx="2649" formatCode="General">
                  <c:v>67154</c:v>
                </c:pt>
                <c:pt idx="2650" formatCode="General">
                  <c:v>67218</c:v>
                </c:pt>
                <c:pt idx="2651" formatCode="General">
                  <c:v>67271</c:v>
                </c:pt>
                <c:pt idx="2652" formatCode="General">
                  <c:v>67325</c:v>
                </c:pt>
                <c:pt idx="2653" formatCode="General">
                  <c:v>67389</c:v>
                </c:pt>
                <c:pt idx="2654" formatCode="General">
                  <c:v>67442</c:v>
                </c:pt>
                <c:pt idx="2655" formatCode="General">
                  <c:v>67496</c:v>
                </c:pt>
                <c:pt idx="2656" formatCode="General">
                  <c:v>67549</c:v>
                </c:pt>
                <c:pt idx="2657" formatCode="General">
                  <c:v>67602</c:v>
                </c:pt>
                <c:pt idx="2658" formatCode="General">
                  <c:v>67645</c:v>
                </c:pt>
                <c:pt idx="2659" formatCode="General">
                  <c:v>67699</c:v>
                </c:pt>
                <c:pt idx="2660" formatCode="General">
                  <c:v>67731</c:v>
                </c:pt>
                <c:pt idx="2661" formatCode="General">
                  <c:v>67784</c:v>
                </c:pt>
                <c:pt idx="2662" formatCode="General">
                  <c:v>67838</c:v>
                </c:pt>
                <c:pt idx="2663" formatCode="General">
                  <c:v>67891</c:v>
                </c:pt>
                <c:pt idx="2664" formatCode="General">
                  <c:v>68514</c:v>
                </c:pt>
                <c:pt idx="2665" formatCode="General">
                  <c:v>68955</c:v>
                </c:pt>
                <c:pt idx="2666" formatCode="General">
                  <c:v>69323</c:v>
                </c:pt>
                <c:pt idx="2667" formatCode="General">
                  <c:v>69615</c:v>
                </c:pt>
                <c:pt idx="2668" formatCode="General">
                  <c:v>69843</c:v>
                </c:pt>
                <c:pt idx="2669" formatCode="General">
                  <c:v>70006</c:v>
                </c:pt>
                <c:pt idx="2670" formatCode="General">
                  <c:v>70192</c:v>
                </c:pt>
                <c:pt idx="2671" formatCode="General">
                  <c:v>70334</c:v>
                </c:pt>
                <c:pt idx="2672" formatCode="General">
                  <c:v>70444</c:v>
                </c:pt>
                <c:pt idx="2673" formatCode="General">
                  <c:v>70564</c:v>
                </c:pt>
                <c:pt idx="2674" formatCode="General">
                  <c:v>70652</c:v>
                </c:pt>
                <c:pt idx="2675" formatCode="General">
                  <c:v>70717</c:v>
                </c:pt>
                <c:pt idx="2676" formatCode="General">
                  <c:v>70794</c:v>
                </c:pt>
                <c:pt idx="2677" formatCode="General">
                  <c:v>70849</c:v>
                </c:pt>
                <c:pt idx="2678" formatCode="General">
                  <c:v>70904</c:v>
                </c:pt>
                <c:pt idx="2679" formatCode="General">
                  <c:v>70958</c:v>
                </c:pt>
                <c:pt idx="2680" formatCode="General">
                  <c:v>70991</c:v>
                </c:pt>
                <c:pt idx="2681" formatCode="General">
                  <c:v>71046</c:v>
                </c:pt>
                <c:pt idx="2682" formatCode="General">
                  <c:v>71112</c:v>
                </c:pt>
                <c:pt idx="2683" formatCode="General">
                  <c:v>71156</c:v>
                </c:pt>
                <c:pt idx="2684" formatCode="General">
                  <c:v>71200</c:v>
                </c:pt>
                <c:pt idx="2685" formatCode="General">
                  <c:v>71244</c:v>
                </c:pt>
                <c:pt idx="2686" formatCode="General">
                  <c:v>71299</c:v>
                </c:pt>
                <c:pt idx="2687" formatCode="General">
                  <c:v>71355</c:v>
                </c:pt>
                <c:pt idx="2688" formatCode="General">
                  <c:v>71355</c:v>
                </c:pt>
                <c:pt idx="2689" formatCode="General">
                  <c:v>71388</c:v>
                </c:pt>
                <c:pt idx="2690" formatCode="General">
                  <c:v>71421</c:v>
                </c:pt>
                <c:pt idx="2691" formatCode="General">
                  <c:v>71465</c:v>
                </c:pt>
                <c:pt idx="2692" formatCode="General">
                  <c:v>71498</c:v>
                </c:pt>
                <c:pt idx="2693" formatCode="General">
                  <c:v>71542</c:v>
                </c:pt>
                <c:pt idx="2694" formatCode="General">
                  <c:v>71586</c:v>
                </c:pt>
                <c:pt idx="2695" formatCode="General">
                  <c:v>71630</c:v>
                </c:pt>
                <c:pt idx="2696" formatCode="General">
                  <c:v>71674</c:v>
                </c:pt>
                <c:pt idx="2697" formatCode="General">
                  <c:v>71707</c:v>
                </c:pt>
                <c:pt idx="2698" formatCode="General">
                  <c:v>71740</c:v>
                </c:pt>
                <c:pt idx="2699" formatCode="General">
                  <c:v>71762</c:v>
                </c:pt>
                <c:pt idx="2700" formatCode="General">
                  <c:v>71795</c:v>
                </c:pt>
                <c:pt idx="2701" formatCode="General">
                  <c:v>71828</c:v>
                </c:pt>
                <c:pt idx="2702" formatCode="General">
                  <c:v>71884</c:v>
                </c:pt>
                <c:pt idx="2703" formatCode="General">
                  <c:v>71906</c:v>
                </c:pt>
                <c:pt idx="2704" formatCode="General">
                  <c:v>71950</c:v>
                </c:pt>
                <c:pt idx="2705" formatCode="General">
                  <c:v>71983</c:v>
                </c:pt>
                <c:pt idx="2706" formatCode="General">
                  <c:v>72005</c:v>
                </c:pt>
                <c:pt idx="2707" formatCode="General">
                  <c:v>72027</c:v>
                </c:pt>
                <c:pt idx="2708" formatCode="General">
                  <c:v>72049</c:v>
                </c:pt>
                <c:pt idx="2709" formatCode="General">
                  <c:v>72071</c:v>
                </c:pt>
                <c:pt idx="2710" formatCode="General">
                  <c:v>72104</c:v>
                </c:pt>
                <c:pt idx="2711" formatCode="General">
                  <c:v>72126</c:v>
                </c:pt>
                <c:pt idx="2712" formatCode="General">
                  <c:v>72137</c:v>
                </c:pt>
                <c:pt idx="2713" formatCode="General">
                  <c:v>72159</c:v>
                </c:pt>
                <c:pt idx="2714" formatCode="General">
                  <c:v>72181</c:v>
                </c:pt>
                <c:pt idx="2715" formatCode="General">
                  <c:v>72181</c:v>
                </c:pt>
                <c:pt idx="2716" formatCode="General">
                  <c:v>72203</c:v>
                </c:pt>
                <c:pt idx="2717" formatCode="General">
                  <c:v>72215</c:v>
                </c:pt>
                <c:pt idx="2718" formatCode="General">
                  <c:v>72248</c:v>
                </c:pt>
                <c:pt idx="2719" formatCode="General">
                  <c:v>72270</c:v>
                </c:pt>
                <c:pt idx="2720" formatCode="General">
                  <c:v>72281</c:v>
                </c:pt>
                <c:pt idx="2721" formatCode="General">
                  <c:v>72314</c:v>
                </c:pt>
                <c:pt idx="2722" formatCode="General">
                  <c:v>72325</c:v>
                </c:pt>
                <c:pt idx="2723" formatCode="General">
                  <c:v>72348</c:v>
                </c:pt>
                <c:pt idx="2724" formatCode="General">
                  <c:v>72370</c:v>
                </c:pt>
                <c:pt idx="2725" formatCode="General">
                  <c:v>72392</c:v>
                </c:pt>
                <c:pt idx="2726" formatCode="General">
                  <c:v>72403</c:v>
                </c:pt>
                <c:pt idx="2727" formatCode="General">
                  <c:v>72414</c:v>
                </c:pt>
                <c:pt idx="2728" formatCode="General">
                  <c:v>72425</c:v>
                </c:pt>
                <c:pt idx="2729" formatCode="General">
                  <c:v>72458</c:v>
                </c:pt>
                <c:pt idx="2730" formatCode="General">
                  <c:v>72469</c:v>
                </c:pt>
                <c:pt idx="2731" formatCode="General">
                  <c:v>72492</c:v>
                </c:pt>
                <c:pt idx="2732" formatCode="General">
                  <c:v>72503</c:v>
                </c:pt>
                <c:pt idx="2733" formatCode="General">
                  <c:v>72525</c:v>
                </c:pt>
                <c:pt idx="2734" formatCode="General">
                  <c:v>72536</c:v>
                </c:pt>
                <c:pt idx="2735" formatCode="General">
                  <c:v>72547</c:v>
                </c:pt>
                <c:pt idx="2736" formatCode="General">
                  <c:v>72558</c:v>
                </c:pt>
                <c:pt idx="2737" formatCode="General">
                  <c:v>72569</c:v>
                </c:pt>
                <c:pt idx="2738">
                  <c:v>72591</c:v>
                </c:pt>
                <c:pt idx="2739">
                  <c:v>72602</c:v>
                </c:pt>
                <c:pt idx="2740">
                  <c:v>72613</c:v>
                </c:pt>
                <c:pt idx="2741">
                  <c:v>72636</c:v>
                </c:pt>
                <c:pt idx="2742">
                  <c:v>72647</c:v>
                </c:pt>
                <c:pt idx="2743">
                  <c:v>72658</c:v>
                </c:pt>
                <c:pt idx="2744">
                  <c:v>72669</c:v>
                </c:pt>
                <c:pt idx="2745">
                  <c:v>72691</c:v>
                </c:pt>
                <c:pt idx="2746">
                  <c:v>72713</c:v>
                </c:pt>
                <c:pt idx="2747">
                  <c:v>72713</c:v>
                </c:pt>
                <c:pt idx="2748">
                  <c:v>72724</c:v>
                </c:pt>
                <c:pt idx="2749">
                  <c:v>72735</c:v>
                </c:pt>
                <c:pt idx="2750">
                  <c:v>72757</c:v>
                </c:pt>
                <c:pt idx="2751">
                  <c:v>72769</c:v>
                </c:pt>
                <c:pt idx="2752">
                  <c:v>72769</c:v>
                </c:pt>
                <c:pt idx="2753">
                  <c:v>72780</c:v>
                </c:pt>
                <c:pt idx="2754">
                  <c:v>72791</c:v>
                </c:pt>
                <c:pt idx="2755">
                  <c:v>72802</c:v>
                </c:pt>
                <c:pt idx="2756">
                  <c:v>72813</c:v>
                </c:pt>
                <c:pt idx="2757">
                  <c:v>72824</c:v>
                </c:pt>
                <c:pt idx="2758">
                  <c:v>72824</c:v>
                </c:pt>
                <c:pt idx="2759">
                  <c:v>72846</c:v>
                </c:pt>
                <c:pt idx="2760">
                  <c:v>72846</c:v>
                </c:pt>
                <c:pt idx="2761">
                  <c:v>72857</c:v>
                </c:pt>
                <c:pt idx="2762">
                  <c:v>72857</c:v>
                </c:pt>
                <c:pt idx="2763">
                  <c:v>72868</c:v>
                </c:pt>
                <c:pt idx="2764">
                  <c:v>72879</c:v>
                </c:pt>
                <c:pt idx="2765">
                  <c:v>72890</c:v>
                </c:pt>
                <c:pt idx="2766">
                  <c:v>72890</c:v>
                </c:pt>
                <c:pt idx="2767">
                  <c:v>72902</c:v>
                </c:pt>
                <c:pt idx="2768">
                  <c:v>72902</c:v>
                </c:pt>
                <c:pt idx="2769">
                  <c:v>72924</c:v>
                </c:pt>
                <c:pt idx="2770">
                  <c:v>72946</c:v>
                </c:pt>
                <c:pt idx="2771">
                  <c:v>72957</c:v>
                </c:pt>
                <c:pt idx="2772">
                  <c:v>72957</c:v>
                </c:pt>
                <c:pt idx="2773">
                  <c:v>72957</c:v>
                </c:pt>
                <c:pt idx="2774">
                  <c:v>72957</c:v>
                </c:pt>
                <c:pt idx="2775">
                  <c:v>72979</c:v>
                </c:pt>
                <c:pt idx="2776">
                  <c:v>72990</c:v>
                </c:pt>
                <c:pt idx="2777">
                  <c:v>73001</c:v>
                </c:pt>
                <c:pt idx="2778">
                  <c:v>73001</c:v>
                </c:pt>
                <c:pt idx="2779">
                  <c:v>73012</c:v>
                </c:pt>
                <c:pt idx="2780">
                  <c:v>73012</c:v>
                </c:pt>
                <c:pt idx="2781">
                  <c:v>73012</c:v>
                </c:pt>
                <c:pt idx="2782">
                  <c:v>73023</c:v>
                </c:pt>
                <c:pt idx="2783">
                  <c:v>73034</c:v>
                </c:pt>
                <c:pt idx="2784">
                  <c:v>73034</c:v>
                </c:pt>
                <c:pt idx="2785">
                  <c:v>73034</c:v>
                </c:pt>
                <c:pt idx="2786">
                  <c:v>73034</c:v>
                </c:pt>
                <c:pt idx="2787">
                  <c:v>73034</c:v>
                </c:pt>
                <c:pt idx="2788">
                  <c:v>73034</c:v>
                </c:pt>
                <c:pt idx="2789">
                  <c:v>73034</c:v>
                </c:pt>
                <c:pt idx="2790">
                  <c:v>73046</c:v>
                </c:pt>
                <c:pt idx="2791">
                  <c:v>73046</c:v>
                </c:pt>
                <c:pt idx="2792">
                  <c:v>73057</c:v>
                </c:pt>
                <c:pt idx="2793">
                  <c:v>73057</c:v>
                </c:pt>
                <c:pt idx="2794">
                  <c:v>73068</c:v>
                </c:pt>
                <c:pt idx="2795">
                  <c:v>73068</c:v>
                </c:pt>
                <c:pt idx="2796">
                  <c:v>73068</c:v>
                </c:pt>
                <c:pt idx="2797">
                  <c:v>73068</c:v>
                </c:pt>
                <c:pt idx="2798">
                  <c:v>73090</c:v>
                </c:pt>
                <c:pt idx="2799">
                  <c:v>73101</c:v>
                </c:pt>
                <c:pt idx="2800">
                  <c:v>73101</c:v>
                </c:pt>
                <c:pt idx="2801">
                  <c:v>73112</c:v>
                </c:pt>
                <c:pt idx="2802">
                  <c:v>73123</c:v>
                </c:pt>
                <c:pt idx="2803">
                  <c:v>73145</c:v>
                </c:pt>
                <c:pt idx="2804">
                  <c:v>73145</c:v>
                </c:pt>
                <c:pt idx="2805">
                  <c:v>72924</c:v>
                </c:pt>
                <c:pt idx="2806">
                  <c:v>71895</c:v>
                </c:pt>
                <c:pt idx="2807">
                  <c:v>71013</c:v>
                </c:pt>
                <c:pt idx="2808">
                  <c:v>70312</c:v>
                </c:pt>
                <c:pt idx="2809">
                  <c:v>69626</c:v>
                </c:pt>
                <c:pt idx="2810">
                  <c:v>69031</c:v>
                </c:pt>
                <c:pt idx="2811">
                  <c:v>68375</c:v>
                </c:pt>
                <c:pt idx="2812">
                  <c:v>67709</c:v>
                </c:pt>
                <c:pt idx="2813">
                  <c:v>67047</c:v>
                </c:pt>
                <c:pt idx="2814">
                  <c:v>66387</c:v>
                </c:pt>
                <c:pt idx="2815">
                  <c:v>65750</c:v>
                </c:pt>
                <c:pt idx="2816">
                  <c:v>65053</c:v>
                </c:pt>
                <c:pt idx="2817">
                  <c:v>64432</c:v>
                </c:pt>
                <c:pt idx="2818">
                  <c:v>63784</c:v>
                </c:pt>
                <c:pt idx="2819">
                  <c:v>63128</c:v>
                </c:pt>
                <c:pt idx="2820">
                  <c:v>62475</c:v>
                </c:pt>
                <c:pt idx="2821">
                  <c:v>61815</c:v>
                </c:pt>
                <c:pt idx="2822">
                  <c:v>61157</c:v>
                </c:pt>
                <c:pt idx="2823">
                  <c:v>60522</c:v>
                </c:pt>
                <c:pt idx="2824">
                  <c:v>59829</c:v>
                </c:pt>
                <c:pt idx="2825">
                  <c:v>59141</c:v>
                </c:pt>
                <c:pt idx="2826">
                  <c:v>58467</c:v>
                </c:pt>
                <c:pt idx="2827">
                  <c:v>57818</c:v>
                </c:pt>
                <c:pt idx="2828">
                  <c:v>57150</c:v>
                </c:pt>
                <c:pt idx="2829">
                  <c:v>56444</c:v>
                </c:pt>
                <c:pt idx="2830">
                  <c:v>55772</c:v>
                </c:pt>
                <c:pt idx="2831">
                  <c:v>55171</c:v>
                </c:pt>
                <c:pt idx="2832">
                  <c:v>54521</c:v>
                </c:pt>
                <c:pt idx="2833">
                  <c:v>53918</c:v>
                </c:pt>
                <c:pt idx="2834">
                  <c:v>53345</c:v>
                </c:pt>
                <c:pt idx="2835">
                  <c:v>52737</c:v>
                </c:pt>
                <c:pt idx="2836">
                  <c:v>52198</c:v>
                </c:pt>
                <c:pt idx="2837">
                  <c:v>51460</c:v>
                </c:pt>
                <c:pt idx="2838">
                  <c:v>50782</c:v>
                </c:pt>
                <c:pt idx="2839">
                  <c:v>50051</c:v>
                </c:pt>
                <c:pt idx="2840">
                  <c:v>49364</c:v>
                </c:pt>
                <c:pt idx="2841">
                  <c:v>48665</c:v>
                </c:pt>
                <c:pt idx="2842">
                  <c:v>47935</c:v>
                </c:pt>
                <c:pt idx="2843">
                  <c:v>47175</c:v>
                </c:pt>
                <c:pt idx="2844">
                  <c:v>46447</c:v>
                </c:pt>
                <c:pt idx="2845">
                  <c:v>45742</c:v>
                </c:pt>
                <c:pt idx="2846">
                  <c:v>44944</c:v>
                </c:pt>
                <c:pt idx="2847">
                  <c:v>44189</c:v>
                </c:pt>
                <c:pt idx="2848">
                  <c:v>43541</c:v>
                </c:pt>
                <c:pt idx="2849">
                  <c:v>42803</c:v>
                </c:pt>
                <c:pt idx="2850">
                  <c:v>42149</c:v>
                </c:pt>
                <c:pt idx="2851">
                  <c:v>41456</c:v>
                </c:pt>
                <c:pt idx="2852">
                  <c:v>40761</c:v>
                </c:pt>
                <c:pt idx="2853">
                  <c:v>40135</c:v>
                </c:pt>
                <c:pt idx="2854">
                  <c:v>39430</c:v>
                </c:pt>
                <c:pt idx="2855">
                  <c:v>38774</c:v>
                </c:pt>
                <c:pt idx="2856">
                  <c:v>38415</c:v>
                </c:pt>
                <c:pt idx="2857">
                  <c:v>38439</c:v>
                </c:pt>
                <c:pt idx="2858">
                  <c:v>38445</c:v>
                </c:pt>
                <c:pt idx="2859">
                  <c:v>38570</c:v>
                </c:pt>
                <c:pt idx="2860">
                  <c:v>38211</c:v>
                </c:pt>
                <c:pt idx="2861">
                  <c:v>37679</c:v>
                </c:pt>
                <c:pt idx="2862">
                  <c:v>37222</c:v>
                </c:pt>
                <c:pt idx="2863">
                  <c:v>36703</c:v>
                </c:pt>
                <c:pt idx="2864">
                  <c:v>36135</c:v>
                </c:pt>
                <c:pt idx="2865">
                  <c:v>35578</c:v>
                </c:pt>
                <c:pt idx="2866">
                  <c:v>35117</c:v>
                </c:pt>
                <c:pt idx="2867">
                  <c:v>34567</c:v>
                </c:pt>
                <c:pt idx="2868">
                  <c:v>33842</c:v>
                </c:pt>
                <c:pt idx="2869">
                  <c:v>33208</c:v>
                </c:pt>
                <c:pt idx="2870">
                  <c:v>32504</c:v>
                </c:pt>
                <c:pt idx="2871">
                  <c:v>31851</c:v>
                </c:pt>
                <c:pt idx="2872">
                  <c:v>31189</c:v>
                </c:pt>
                <c:pt idx="2873">
                  <c:v>30448</c:v>
                </c:pt>
                <c:pt idx="2874">
                  <c:v>30099</c:v>
                </c:pt>
                <c:pt idx="2875">
                  <c:v>30135</c:v>
                </c:pt>
                <c:pt idx="2876">
                  <c:v>30150</c:v>
                </c:pt>
                <c:pt idx="2877">
                  <c:v>30157</c:v>
                </c:pt>
                <c:pt idx="2878">
                  <c:v>30150</c:v>
                </c:pt>
                <c:pt idx="2879">
                  <c:v>30164</c:v>
                </c:pt>
                <c:pt idx="2880">
                  <c:v>30150</c:v>
                </c:pt>
                <c:pt idx="2881">
                  <c:v>30179</c:v>
                </c:pt>
                <c:pt idx="2882">
                  <c:v>30186</c:v>
                </c:pt>
                <c:pt idx="2883">
                  <c:v>30193</c:v>
                </c:pt>
                <c:pt idx="2884">
                  <c:v>30208</c:v>
                </c:pt>
                <c:pt idx="2885">
                  <c:v>30201</c:v>
                </c:pt>
                <c:pt idx="2886">
                  <c:v>30208</c:v>
                </c:pt>
                <c:pt idx="2887">
                  <c:v>30215</c:v>
                </c:pt>
                <c:pt idx="2888">
                  <c:v>30230</c:v>
                </c:pt>
                <c:pt idx="2889">
                  <c:v>30237</c:v>
                </c:pt>
                <c:pt idx="2890">
                  <c:v>30244</c:v>
                </c:pt>
                <c:pt idx="2891">
                  <c:v>30259</c:v>
                </c:pt>
                <c:pt idx="2892">
                  <c:v>30259</c:v>
                </c:pt>
                <c:pt idx="2893">
                  <c:v>30266</c:v>
                </c:pt>
                <c:pt idx="2894">
                  <c:v>30273</c:v>
                </c:pt>
                <c:pt idx="2895">
                  <c:v>30281</c:v>
                </c:pt>
                <c:pt idx="2896">
                  <c:v>30295</c:v>
                </c:pt>
                <c:pt idx="2897">
                  <c:v>30302</c:v>
                </c:pt>
                <c:pt idx="2898">
                  <c:v>30302</c:v>
                </c:pt>
                <c:pt idx="2899">
                  <c:v>30310</c:v>
                </c:pt>
                <c:pt idx="2900">
                  <c:v>30331</c:v>
                </c:pt>
                <c:pt idx="2901">
                  <c:v>30339</c:v>
                </c:pt>
                <c:pt idx="2902">
                  <c:v>30339</c:v>
                </c:pt>
                <c:pt idx="2903">
                  <c:v>30353</c:v>
                </c:pt>
                <c:pt idx="2904">
                  <c:v>30353</c:v>
                </c:pt>
                <c:pt idx="2905">
                  <c:v>30368</c:v>
                </c:pt>
                <c:pt idx="2906">
                  <c:v>30368</c:v>
                </c:pt>
                <c:pt idx="2907">
                  <c:v>30368</c:v>
                </c:pt>
                <c:pt idx="2908">
                  <c:v>30375</c:v>
                </c:pt>
                <c:pt idx="2909">
                  <c:v>30368</c:v>
                </c:pt>
                <c:pt idx="2910">
                  <c:v>30368</c:v>
                </c:pt>
                <c:pt idx="2911">
                  <c:v>30368</c:v>
                </c:pt>
                <c:pt idx="2912">
                  <c:v>30368</c:v>
                </c:pt>
                <c:pt idx="2913">
                  <c:v>30368</c:v>
                </c:pt>
                <c:pt idx="2914">
                  <c:v>30368</c:v>
                </c:pt>
                <c:pt idx="2915">
                  <c:v>30375</c:v>
                </c:pt>
                <c:pt idx="2916">
                  <c:v>30375</c:v>
                </c:pt>
                <c:pt idx="2917">
                  <c:v>30375</c:v>
                </c:pt>
                <c:pt idx="2918">
                  <c:v>30368</c:v>
                </c:pt>
                <c:pt idx="2919">
                  <c:v>30375</c:v>
                </c:pt>
                <c:pt idx="2920">
                  <c:v>30368</c:v>
                </c:pt>
                <c:pt idx="2921">
                  <c:v>30368</c:v>
                </c:pt>
                <c:pt idx="2922">
                  <c:v>30368</c:v>
                </c:pt>
                <c:pt idx="2923">
                  <c:v>30375</c:v>
                </c:pt>
                <c:pt idx="2924">
                  <c:v>30375</c:v>
                </c:pt>
                <c:pt idx="2925">
                  <c:v>30375</c:v>
                </c:pt>
                <c:pt idx="2926">
                  <c:v>30375</c:v>
                </c:pt>
                <c:pt idx="2927">
                  <c:v>30375</c:v>
                </c:pt>
                <c:pt idx="2928">
                  <c:v>30375</c:v>
                </c:pt>
                <c:pt idx="2929">
                  <c:v>30375</c:v>
                </c:pt>
                <c:pt idx="2930">
                  <c:v>30375</c:v>
                </c:pt>
                <c:pt idx="2931">
                  <c:v>30375</c:v>
                </c:pt>
                <c:pt idx="2932">
                  <c:v>31278</c:v>
                </c:pt>
                <c:pt idx="2933">
                  <c:v>31717</c:v>
                </c:pt>
                <c:pt idx="2934">
                  <c:v>31918</c:v>
                </c:pt>
                <c:pt idx="2935">
                  <c:v>31992</c:v>
                </c:pt>
                <c:pt idx="2936">
                  <c:v>32030</c:v>
                </c:pt>
                <c:pt idx="2937">
                  <c:v>32075</c:v>
                </c:pt>
                <c:pt idx="2938">
                  <c:v>32097</c:v>
                </c:pt>
                <c:pt idx="2939">
                  <c:v>32120</c:v>
                </c:pt>
                <c:pt idx="2940">
                  <c:v>32135</c:v>
                </c:pt>
                <c:pt idx="2941">
                  <c:v>32150</c:v>
                </c:pt>
                <c:pt idx="2942">
                  <c:v>32172</c:v>
                </c:pt>
                <c:pt idx="2943">
                  <c:v>32188</c:v>
                </c:pt>
                <c:pt idx="2944">
                  <c:v>32203</c:v>
                </c:pt>
                <c:pt idx="2945">
                  <c:v>32255</c:v>
                </c:pt>
                <c:pt idx="2946">
                  <c:v>32293</c:v>
                </c:pt>
                <c:pt idx="2947">
                  <c:v>32338</c:v>
                </c:pt>
                <c:pt idx="2948">
                  <c:v>32421</c:v>
                </c:pt>
                <c:pt idx="2949">
                  <c:v>32436</c:v>
                </c:pt>
                <c:pt idx="2950">
                  <c:v>32459</c:v>
                </c:pt>
                <c:pt idx="2951">
                  <c:v>32481</c:v>
                </c:pt>
                <c:pt idx="2952">
                  <c:v>32481</c:v>
                </c:pt>
                <c:pt idx="2953">
                  <c:v>32504</c:v>
                </c:pt>
                <c:pt idx="2954">
                  <c:v>32519</c:v>
                </c:pt>
                <c:pt idx="2955">
                  <c:v>32526</c:v>
                </c:pt>
                <c:pt idx="2956">
                  <c:v>32549</c:v>
                </c:pt>
                <c:pt idx="2957">
                  <c:v>32564</c:v>
                </c:pt>
                <c:pt idx="2958">
                  <c:v>32587</c:v>
                </c:pt>
                <c:pt idx="2959">
                  <c:v>32587</c:v>
                </c:pt>
                <c:pt idx="2960">
                  <c:v>32594</c:v>
                </c:pt>
                <c:pt idx="2961">
                  <c:v>32617</c:v>
                </c:pt>
                <c:pt idx="2962">
                  <c:v>32662</c:v>
                </c:pt>
                <c:pt idx="2963">
                  <c:v>32722</c:v>
                </c:pt>
                <c:pt idx="2964">
                  <c:v>33428</c:v>
                </c:pt>
                <c:pt idx="2965">
                  <c:v>34334</c:v>
                </c:pt>
                <c:pt idx="2966">
                  <c:v>35523</c:v>
                </c:pt>
                <c:pt idx="2967">
                  <c:v>35868</c:v>
                </c:pt>
                <c:pt idx="2968">
                  <c:v>36088</c:v>
                </c:pt>
                <c:pt idx="2969">
                  <c:v>36253</c:v>
                </c:pt>
                <c:pt idx="2970">
                  <c:v>36403</c:v>
                </c:pt>
                <c:pt idx="2971">
                  <c:v>36561</c:v>
                </c:pt>
                <c:pt idx="2972">
                  <c:v>36998</c:v>
                </c:pt>
                <c:pt idx="2973">
                  <c:v>37270</c:v>
                </c:pt>
                <c:pt idx="2974">
                  <c:v>37453</c:v>
                </c:pt>
                <c:pt idx="2975">
                  <c:v>37614</c:v>
                </c:pt>
                <c:pt idx="2976">
                  <c:v>37768</c:v>
                </c:pt>
                <c:pt idx="2977">
                  <c:v>38066</c:v>
                </c:pt>
                <c:pt idx="2978">
                  <c:v>38880</c:v>
                </c:pt>
                <c:pt idx="2979">
                  <c:v>39629</c:v>
                </c:pt>
                <c:pt idx="2980">
                  <c:v>40068</c:v>
                </c:pt>
                <c:pt idx="2981">
                  <c:v>40477</c:v>
                </c:pt>
                <c:pt idx="2982">
                  <c:v>40753</c:v>
                </c:pt>
                <c:pt idx="2983">
                  <c:v>40922</c:v>
                </c:pt>
                <c:pt idx="2984">
                  <c:v>41389</c:v>
                </c:pt>
                <c:pt idx="2985">
                  <c:v>43097</c:v>
                </c:pt>
                <c:pt idx="2986">
                  <c:v>52342</c:v>
                </c:pt>
                <c:pt idx="2987">
                  <c:v>61055</c:v>
                </c:pt>
                <c:pt idx="2988">
                  <c:v>65380</c:v>
                </c:pt>
                <c:pt idx="2989">
                  <c:v>69009</c:v>
                </c:pt>
                <c:pt idx="2990">
                  <c:v>72005</c:v>
                </c:pt>
                <c:pt idx="2991">
                  <c:v>73256</c:v>
                </c:pt>
                <c:pt idx="2992">
                  <c:v>74740</c:v>
                </c:pt>
                <c:pt idx="2993">
                  <c:v>76196</c:v>
                </c:pt>
                <c:pt idx="2994">
                  <c:v>77073</c:v>
                </c:pt>
                <c:pt idx="2995">
                  <c:v>77794</c:v>
                </c:pt>
                <c:pt idx="2996">
                  <c:v>78415</c:v>
                </c:pt>
                <c:pt idx="2997">
                  <c:v>78990</c:v>
                </c:pt>
                <c:pt idx="2998">
                  <c:v>79569</c:v>
                </c:pt>
                <c:pt idx="2999">
                  <c:v>80067</c:v>
                </c:pt>
                <c:pt idx="3000">
                  <c:v>80685</c:v>
                </c:pt>
                <c:pt idx="3001">
                  <c:v>81328</c:v>
                </c:pt>
                <c:pt idx="3002">
                  <c:v>81975</c:v>
                </c:pt>
                <c:pt idx="3003">
                  <c:v>82611</c:v>
                </c:pt>
                <c:pt idx="3004">
                  <c:v>83203</c:v>
                </c:pt>
                <c:pt idx="3005">
                  <c:v>83570</c:v>
                </c:pt>
                <c:pt idx="3006">
                  <c:v>83856</c:v>
                </c:pt>
                <c:pt idx="3007">
                  <c:v>84106</c:v>
                </c:pt>
                <c:pt idx="3008">
                  <c:v>84367</c:v>
                </c:pt>
                <c:pt idx="3009">
                  <c:v>84463</c:v>
                </c:pt>
                <c:pt idx="3010">
                  <c:v>84665</c:v>
                </c:pt>
                <c:pt idx="3011">
                  <c:v>84856</c:v>
                </c:pt>
                <c:pt idx="3012">
                  <c:v>85047</c:v>
                </c:pt>
                <c:pt idx="3013">
                  <c:v>85263</c:v>
                </c:pt>
                <c:pt idx="3014">
                  <c:v>85418</c:v>
                </c:pt>
                <c:pt idx="3015">
                  <c:v>85550</c:v>
                </c:pt>
                <c:pt idx="3016">
                  <c:v>85658</c:v>
                </c:pt>
                <c:pt idx="3017">
                  <c:v>85682</c:v>
                </c:pt>
                <c:pt idx="3018">
                  <c:v>85909</c:v>
                </c:pt>
                <c:pt idx="3019">
                  <c:v>85993</c:v>
                </c:pt>
                <c:pt idx="3020">
                  <c:v>86029</c:v>
                </c:pt>
                <c:pt idx="3021">
                  <c:v>86005</c:v>
                </c:pt>
                <c:pt idx="3022">
                  <c:v>85969</c:v>
                </c:pt>
                <c:pt idx="3023">
                  <c:v>85945</c:v>
                </c:pt>
                <c:pt idx="3024">
                  <c:v>85957</c:v>
                </c:pt>
                <c:pt idx="3025">
                  <c:v>85969</c:v>
                </c:pt>
                <c:pt idx="3026">
                  <c:v>85969</c:v>
                </c:pt>
                <c:pt idx="3027">
                  <c:v>85993</c:v>
                </c:pt>
                <c:pt idx="3028">
                  <c:v>85981</c:v>
                </c:pt>
                <c:pt idx="3029">
                  <c:v>85957</c:v>
                </c:pt>
                <c:pt idx="3030">
                  <c:v>85933</c:v>
                </c:pt>
                <c:pt idx="3031">
                  <c:v>85921</c:v>
                </c:pt>
                <c:pt idx="3032">
                  <c:v>85993</c:v>
                </c:pt>
                <c:pt idx="3033">
                  <c:v>86005</c:v>
                </c:pt>
                <c:pt idx="3034">
                  <c:v>85981</c:v>
                </c:pt>
                <c:pt idx="3035">
                  <c:v>86041</c:v>
                </c:pt>
                <c:pt idx="3036">
                  <c:v>86077</c:v>
                </c:pt>
                <c:pt idx="3037">
                  <c:v>86114</c:v>
                </c:pt>
                <c:pt idx="3038">
                  <c:v>86138</c:v>
                </c:pt>
                <c:pt idx="3039">
                  <c:v>86162</c:v>
                </c:pt>
                <c:pt idx="3040">
                  <c:v>86186</c:v>
                </c:pt>
                <c:pt idx="3041">
                  <c:v>86210</c:v>
                </c:pt>
                <c:pt idx="3042">
                  <c:v>86270</c:v>
                </c:pt>
                <c:pt idx="3043">
                  <c:v>86343</c:v>
                </c:pt>
                <c:pt idx="3044">
                  <c:v>86379</c:v>
                </c:pt>
                <c:pt idx="3045">
                  <c:v>86439</c:v>
                </c:pt>
                <c:pt idx="3046">
                  <c:v>86488</c:v>
                </c:pt>
                <c:pt idx="3047">
                  <c:v>86548</c:v>
                </c:pt>
                <c:pt idx="3048">
                  <c:v>86596</c:v>
                </c:pt>
                <c:pt idx="3049">
                  <c:v>86656</c:v>
                </c:pt>
                <c:pt idx="3050">
                  <c:v>86717</c:v>
                </c:pt>
                <c:pt idx="3051">
                  <c:v>86753</c:v>
                </c:pt>
                <c:pt idx="3052">
                  <c:v>86801</c:v>
                </c:pt>
                <c:pt idx="3053">
                  <c:v>86861</c:v>
                </c:pt>
                <c:pt idx="3054">
                  <c:v>86910</c:v>
                </c:pt>
                <c:pt idx="3055">
                  <c:v>86946</c:v>
                </c:pt>
                <c:pt idx="3056">
                  <c:v>86994</c:v>
                </c:pt>
                <c:pt idx="3057">
                  <c:v>87018</c:v>
                </c:pt>
                <c:pt idx="3058">
                  <c:v>87066</c:v>
                </c:pt>
                <c:pt idx="3059">
                  <c:v>87091</c:v>
                </c:pt>
                <c:pt idx="3060">
                  <c:v>87163</c:v>
                </c:pt>
                <c:pt idx="3061">
                  <c:v>87187</c:v>
                </c:pt>
                <c:pt idx="3062">
                  <c:v>87224</c:v>
                </c:pt>
                <c:pt idx="3063">
                  <c:v>87248</c:v>
                </c:pt>
                <c:pt idx="3064">
                  <c:v>87260</c:v>
                </c:pt>
                <c:pt idx="3065">
                  <c:v>87260</c:v>
                </c:pt>
                <c:pt idx="3066">
                  <c:v>87248</c:v>
                </c:pt>
                <c:pt idx="3067">
                  <c:v>87199</c:v>
                </c:pt>
                <c:pt idx="3068">
                  <c:v>87139</c:v>
                </c:pt>
                <c:pt idx="3069">
                  <c:v>87091</c:v>
                </c:pt>
                <c:pt idx="3070">
                  <c:v>87042</c:v>
                </c:pt>
                <c:pt idx="3071">
                  <c:v>87006</c:v>
                </c:pt>
                <c:pt idx="3072">
                  <c:v>86958</c:v>
                </c:pt>
                <c:pt idx="3073">
                  <c:v>86910</c:v>
                </c:pt>
                <c:pt idx="3074">
                  <c:v>86861</c:v>
                </c:pt>
                <c:pt idx="3075">
                  <c:v>86825</c:v>
                </c:pt>
                <c:pt idx="3076">
                  <c:v>86777</c:v>
                </c:pt>
                <c:pt idx="3077">
                  <c:v>86729</c:v>
                </c:pt>
                <c:pt idx="3078">
                  <c:v>86680</c:v>
                </c:pt>
                <c:pt idx="3079">
                  <c:v>86656</c:v>
                </c:pt>
                <c:pt idx="3080">
                  <c:v>86596</c:v>
                </c:pt>
                <c:pt idx="3081">
                  <c:v>86536</c:v>
                </c:pt>
                <c:pt idx="3082">
                  <c:v>86463</c:v>
                </c:pt>
                <c:pt idx="3083">
                  <c:v>86415</c:v>
                </c:pt>
                <c:pt idx="3084">
                  <c:v>86355</c:v>
                </c:pt>
                <c:pt idx="3085">
                  <c:v>86307</c:v>
                </c:pt>
                <c:pt idx="3086">
                  <c:v>86258</c:v>
                </c:pt>
                <c:pt idx="3087">
                  <c:v>86198</c:v>
                </c:pt>
                <c:pt idx="3088">
                  <c:v>86114</c:v>
                </c:pt>
                <c:pt idx="3089">
                  <c:v>86041</c:v>
                </c:pt>
                <c:pt idx="3090">
                  <c:v>86017</c:v>
                </c:pt>
                <c:pt idx="3091">
                  <c:v>85957</c:v>
                </c:pt>
                <c:pt idx="3092">
                  <c:v>85873</c:v>
                </c:pt>
                <c:pt idx="3093">
                  <c:v>85813</c:v>
                </c:pt>
                <c:pt idx="3094">
                  <c:v>85754</c:v>
                </c:pt>
                <c:pt idx="3095">
                  <c:v>85658</c:v>
                </c:pt>
                <c:pt idx="3096">
                  <c:v>85586</c:v>
                </c:pt>
                <c:pt idx="3097">
                  <c:v>85538</c:v>
                </c:pt>
                <c:pt idx="3098">
                  <c:v>85466</c:v>
                </c:pt>
                <c:pt idx="3099">
                  <c:v>85406</c:v>
                </c:pt>
                <c:pt idx="3100">
                  <c:v>85335</c:v>
                </c:pt>
                <c:pt idx="3101">
                  <c:v>85263</c:v>
                </c:pt>
                <c:pt idx="3102">
                  <c:v>85203</c:v>
                </c:pt>
                <c:pt idx="3103">
                  <c:v>85119</c:v>
                </c:pt>
                <c:pt idx="3104">
                  <c:v>85071</c:v>
                </c:pt>
                <c:pt idx="3105">
                  <c:v>85083</c:v>
                </c:pt>
                <c:pt idx="3106">
                  <c:v>84999</c:v>
                </c:pt>
                <c:pt idx="3107">
                  <c:v>84964</c:v>
                </c:pt>
                <c:pt idx="3108">
                  <c:v>84916</c:v>
                </c:pt>
                <c:pt idx="3109">
                  <c:v>84868</c:v>
                </c:pt>
                <c:pt idx="3110">
                  <c:v>84796</c:v>
                </c:pt>
                <c:pt idx="3111">
                  <c:v>84748</c:v>
                </c:pt>
                <c:pt idx="3112">
                  <c:v>84677</c:v>
                </c:pt>
                <c:pt idx="3113">
                  <c:v>84677</c:v>
                </c:pt>
                <c:pt idx="3114">
                  <c:v>84629</c:v>
                </c:pt>
                <c:pt idx="3115">
                  <c:v>84570</c:v>
                </c:pt>
                <c:pt idx="3116">
                  <c:v>84498</c:v>
                </c:pt>
                <c:pt idx="3117">
                  <c:v>84427</c:v>
                </c:pt>
                <c:pt idx="3118">
                  <c:v>84367</c:v>
                </c:pt>
                <c:pt idx="3119">
                  <c:v>84379</c:v>
                </c:pt>
                <c:pt idx="3120">
                  <c:v>84391</c:v>
                </c:pt>
                <c:pt idx="3121">
                  <c:v>84403</c:v>
                </c:pt>
                <c:pt idx="3122">
                  <c:v>84415</c:v>
                </c:pt>
                <c:pt idx="3123">
                  <c:v>84415</c:v>
                </c:pt>
                <c:pt idx="3124">
                  <c:v>84427</c:v>
                </c:pt>
                <c:pt idx="3125">
                  <c:v>84427</c:v>
                </c:pt>
                <c:pt idx="3126">
                  <c:v>84439</c:v>
                </c:pt>
                <c:pt idx="3127">
                  <c:v>84451</c:v>
                </c:pt>
                <c:pt idx="3128">
                  <c:v>84463</c:v>
                </c:pt>
                <c:pt idx="3129">
                  <c:v>84475</c:v>
                </c:pt>
                <c:pt idx="3130">
                  <c:v>84475</c:v>
                </c:pt>
                <c:pt idx="3131">
                  <c:v>84498</c:v>
                </c:pt>
                <c:pt idx="3132">
                  <c:v>84498</c:v>
                </c:pt>
                <c:pt idx="3133">
                  <c:v>84522</c:v>
                </c:pt>
                <c:pt idx="3134">
                  <c:v>84534</c:v>
                </c:pt>
                <c:pt idx="3135">
                  <c:v>84534</c:v>
                </c:pt>
                <c:pt idx="3136">
                  <c:v>84558</c:v>
                </c:pt>
                <c:pt idx="3137">
                  <c:v>84570</c:v>
                </c:pt>
                <c:pt idx="3138">
                  <c:v>84570</c:v>
                </c:pt>
                <c:pt idx="3139">
                  <c:v>84582</c:v>
                </c:pt>
                <c:pt idx="3140">
                  <c:v>84582</c:v>
                </c:pt>
                <c:pt idx="3141">
                  <c:v>84594</c:v>
                </c:pt>
                <c:pt idx="3142">
                  <c:v>84594</c:v>
                </c:pt>
                <c:pt idx="3143">
                  <c:v>84594</c:v>
                </c:pt>
                <c:pt idx="3144">
                  <c:v>84594</c:v>
                </c:pt>
                <c:pt idx="3145">
                  <c:v>84605</c:v>
                </c:pt>
                <c:pt idx="3146">
                  <c:v>84605</c:v>
                </c:pt>
                <c:pt idx="3147">
                  <c:v>84617</c:v>
                </c:pt>
                <c:pt idx="3148">
                  <c:v>84629</c:v>
                </c:pt>
                <c:pt idx="3149">
                  <c:v>84629</c:v>
                </c:pt>
                <c:pt idx="3150">
                  <c:v>84629</c:v>
                </c:pt>
                <c:pt idx="3151">
                  <c:v>84629</c:v>
                </c:pt>
                <c:pt idx="3152">
                  <c:v>84629</c:v>
                </c:pt>
                <c:pt idx="3153">
                  <c:v>84641</c:v>
                </c:pt>
                <c:pt idx="3154">
                  <c:v>84641</c:v>
                </c:pt>
                <c:pt idx="3155">
                  <c:v>84653</c:v>
                </c:pt>
                <c:pt idx="3156">
                  <c:v>84665</c:v>
                </c:pt>
                <c:pt idx="3157">
                  <c:v>84677</c:v>
                </c:pt>
                <c:pt idx="3158">
                  <c:v>84665</c:v>
                </c:pt>
                <c:pt idx="3159">
                  <c:v>84677</c:v>
                </c:pt>
                <c:pt idx="3160">
                  <c:v>84713</c:v>
                </c:pt>
                <c:pt idx="3161">
                  <c:v>84713</c:v>
                </c:pt>
                <c:pt idx="3162">
                  <c:v>84713</c:v>
                </c:pt>
                <c:pt idx="3163">
                  <c:v>84724</c:v>
                </c:pt>
                <c:pt idx="3164">
                  <c:v>84736</c:v>
                </c:pt>
                <c:pt idx="3165">
                  <c:v>84748</c:v>
                </c:pt>
                <c:pt idx="3166">
                  <c:v>84772</c:v>
                </c:pt>
                <c:pt idx="3167">
                  <c:v>84772</c:v>
                </c:pt>
                <c:pt idx="3168">
                  <c:v>84784</c:v>
                </c:pt>
                <c:pt idx="3169">
                  <c:v>84344</c:v>
                </c:pt>
                <c:pt idx="3170">
                  <c:v>83701</c:v>
                </c:pt>
                <c:pt idx="3171">
                  <c:v>83038</c:v>
                </c:pt>
                <c:pt idx="3172">
                  <c:v>82339</c:v>
                </c:pt>
                <c:pt idx="3173">
                  <c:v>81634</c:v>
                </c:pt>
                <c:pt idx="3174">
                  <c:v>81082</c:v>
                </c:pt>
                <c:pt idx="3175">
                  <c:v>80440</c:v>
                </c:pt>
                <c:pt idx="3176">
                  <c:v>79662</c:v>
                </c:pt>
                <c:pt idx="3177">
                  <c:v>78875</c:v>
                </c:pt>
                <c:pt idx="3178">
                  <c:v>78104</c:v>
                </c:pt>
                <c:pt idx="3179">
                  <c:v>77313</c:v>
                </c:pt>
                <c:pt idx="3180">
                  <c:v>76548</c:v>
                </c:pt>
                <c:pt idx="3181">
                  <c:v>75753</c:v>
                </c:pt>
                <c:pt idx="3182">
                  <c:v>74987</c:v>
                </c:pt>
                <c:pt idx="3183">
                  <c:v>74203</c:v>
                </c:pt>
                <c:pt idx="3184">
                  <c:v>73446</c:v>
                </c:pt>
                <c:pt idx="3185">
                  <c:v>72691</c:v>
                </c:pt>
                <c:pt idx="3186">
                  <c:v>71994</c:v>
                </c:pt>
                <c:pt idx="3187">
                  <c:v>71222</c:v>
                </c:pt>
                <c:pt idx="3188">
                  <c:v>70564</c:v>
                </c:pt>
                <c:pt idx="3189">
                  <c:v>69832</c:v>
                </c:pt>
                <c:pt idx="3190">
                  <c:v>69074</c:v>
                </c:pt>
                <c:pt idx="3191">
                  <c:v>68342</c:v>
                </c:pt>
                <c:pt idx="3192">
                  <c:v>67592</c:v>
                </c:pt>
                <c:pt idx="3193">
                  <c:v>66652</c:v>
                </c:pt>
                <c:pt idx="3194">
                  <c:v>65898</c:v>
                </c:pt>
                <c:pt idx="3195">
                  <c:v>65327</c:v>
                </c:pt>
                <c:pt idx="3196">
                  <c:v>64578</c:v>
                </c:pt>
                <c:pt idx="3197">
                  <c:v>63826</c:v>
                </c:pt>
                <c:pt idx="3198">
                  <c:v>63077</c:v>
                </c:pt>
                <c:pt idx="3199">
                  <c:v>62330</c:v>
                </c:pt>
                <c:pt idx="3200">
                  <c:v>61588</c:v>
                </c:pt>
                <c:pt idx="3201">
                  <c:v>60839</c:v>
                </c:pt>
                <c:pt idx="3202">
                  <c:v>60094</c:v>
                </c:pt>
                <c:pt idx="3203">
                  <c:v>59422</c:v>
                </c:pt>
                <c:pt idx="3204">
                  <c:v>58739</c:v>
                </c:pt>
                <c:pt idx="3205">
                  <c:v>58027</c:v>
                </c:pt>
                <c:pt idx="3206">
                  <c:v>57378</c:v>
                </c:pt>
                <c:pt idx="3207">
                  <c:v>56752</c:v>
                </c:pt>
                <c:pt idx="3208">
                  <c:v>56138</c:v>
                </c:pt>
                <c:pt idx="3209">
                  <c:v>55515</c:v>
                </c:pt>
                <c:pt idx="3210">
                  <c:v>54895</c:v>
                </c:pt>
                <c:pt idx="3211">
                  <c:v>54278</c:v>
                </c:pt>
                <c:pt idx="3212">
                  <c:v>53646</c:v>
                </c:pt>
                <c:pt idx="3213">
                  <c:v>53027</c:v>
                </c:pt>
                <c:pt idx="3214">
                  <c:v>52323</c:v>
                </c:pt>
                <c:pt idx="3215">
                  <c:v>51785</c:v>
                </c:pt>
                <c:pt idx="3216">
                  <c:v>51154</c:v>
                </c:pt>
                <c:pt idx="3217">
                  <c:v>50525</c:v>
                </c:pt>
                <c:pt idx="3218">
                  <c:v>49719</c:v>
                </c:pt>
                <c:pt idx="3219">
                  <c:v>49299</c:v>
                </c:pt>
                <c:pt idx="3220">
                  <c:v>48739</c:v>
                </c:pt>
                <c:pt idx="3221">
                  <c:v>48185</c:v>
                </c:pt>
                <c:pt idx="3222">
                  <c:v>47769</c:v>
                </c:pt>
                <c:pt idx="3223">
                  <c:v>47129</c:v>
                </c:pt>
                <c:pt idx="3224">
                  <c:v>46537</c:v>
                </c:pt>
                <c:pt idx="3225">
                  <c:v>46129</c:v>
                </c:pt>
                <c:pt idx="3226">
                  <c:v>45634</c:v>
                </c:pt>
                <c:pt idx="3227">
                  <c:v>45104</c:v>
                </c:pt>
                <c:pt idx="3228">
                  <c:v>44579</c:v>
                </c:pt>
                <c:pt idx="3229">
                  <c:v>44057</c:v>
                </c:pt>
                <c:pt idx="3230">
                  <c:v>43541</c:v>
                </c:pt>
                <c:pt idx="3231">
                  <c:v>43028</c:v>
                </c:pt>
                <c:pt idx="3232">
                  <c:v>42518</c:v>
                </c:pt>
                <c:pt idx="3233">
                  <c:v>42012</c:v>
                </c:pt>
                <c:pt idx="3234">
                  <c:v>41507</c:v>
                </c:pt>
                <c:pt idx="3235">
                  <c:v>41007</c:v>
                </c:pt>
                <c:pt idx="3236">
                  <c:v>40510</c:v>
                </c:pt>
                <c:pt idx="3237">
                  <c:v>40427</c:v>
                </c:pt>
                <c:pt idx="3238">
                  <c:v>40552</c:v>
                </c:pt>
                <c:pt idx="3239">
                  <c:v>40302</c:v>
                </c:pt>
                <c:pt idx="3240">
                  <c:v>40093</c:v>
                </c:pt>
                <c:pt idx="3241">
                  <c:v>40110</c:v>
                </c:pt>
                <c:pt idx="3242">
                  <c:v>40110</c:v>
                </c:pt>
                <c:pt idx="3243">
                  <c:v>40118</c:v>
                </c:pt>
                <c:pt idx="3244">
                  <c:v>40126</c:v>
                </c:pt>
                <c:pt idx="3245">
                  <c:v>40126</c:v>
                </c:pt>
                <c:pt idx="3246">
                  <c:v>40135</c:v>
                </c:pt>
                <c:pt idx="3247">
                  <c:v>40135</c:v>
                </c:pt>
                <c:pt idx="3248">
                  <c:v>40135</c:v>
                </c:pt>
                <c:pt idx="3249">
                  <c:v>40135</c:v>
                </c:pt>
                <c:pt idx="3250">
                  <c:v>40318</c:v>
                </c:pt>
                <c:pt idx="3251">
                  <c:v>40327</c:v>
                </c:pt>
                <c:pt idx="3252">
                  <c:v>40335</c:v>
                </c:pt>
                <c:pt idx="3253">
                  <c:v>40335</c:v>
                </c:pt>
                <c:pt idx="3254">
                  <c:v>40335</c:v>
                </c:pt>
                <c:pt idx="3255">
                  <c:v>40402</c:v>
                </c:pt>
                <c:pt idx="3256">
                  <c:v>40419</c:v>
                </c:pt>
                <c:pt idx="3257">
                  <c:v>40427</c:v>
                </c:pt>
                <c:pt idx="3258">
                  <c:v>40477</c:v>
                </c:pt>
                <c:pt idx="3259">
                  <c:v>40502</c:v>
                </c:pt>
                <c:pt idx="3260">
                  <c:v>40510</c:v>
                </c:pt>
                <c:pt idx="3261">
                  <c:v>40519</c:v>
                </c:pt>
                <c:pt idx="3262">
                  <c:v>40527</c:v>
                </c:pt>
                <c:pt idx="3263">
                  <c:v>40527</c:v>
                </c:pt>
                <c:pt idx="3264">
                  <c:v>40536</c:v>
                </c:pt>
                <c:pt idx="3265">
                  <c:v>40536</c:v>
                </c:pt>
                <c:pt idx="3266">
                  <c:v>40536</c:v>
                </c:pt>
                <c:pt idx="3267">
                  <c:v>40544</c:v>
                </c:pt>
                <c:pt idx="3268">
                  <c:v>40552</c:v>
                </c:pt>
                <c:pt idx="3269">
                  <c:v>40552</c:v>
                </c:pt>
                <c:pt idx="3270">
                  <c:v>40552</c:v>
                </c:pt>
                <c:pt idx="3271">
                  <c:v>40561</c:v>
                </c:pt>
                <c:pt idx="3272">
                  <c:v>40569</c:v>
                </c:pt>
                <c:pt idx="3273">
                  <c:v>40569</c:v>
                </c:pt>
                <c:pt idx="3274">
                  <c:v>40586</c:v>
                </c:pt>
                <c:pt idx="3275">
                  <c:v>40586</c:v>
                </c:pt>
                <c:pt idx="3276">
                  <c:v>40627</c:v>
                </c:pt>
                <c:pt idx="3277">
                  <c:v>40652</c:v>
                </c:pt>
                <c:pt idx="3278">
                  <c:v>40677</c:v>
                </c:pt>
                <c:pt idx="3279">
                  <c:v>40686</c:v>
                </c:pt>
                <c:pt idx="3280">
                  <c:v>40686</c:v>
                </c:pt>
                <c:pt idx="3281">
                  <c:v>40703</c:v>
                </c:pt>
                <c:pt idx="3282">
                  <c:v>40711</c:v>
                </c:pt>
                <c:pt idx="3283">
                  <c:v>40719</c:v>
                </c:pt>
                <c:pt idx="3284">
                  <c:v>40744</c:v>
                </c:pt>
                <c:pt idx="3285">
                  <c:v>40769</c:v>
                </c:pt>
                <c:pt idx="3286">
                  <c:v>40786</c:v>
                </c:pt>
                <c:pt idx="3287">
                  <c:v>40812</c:v>
                </c:pt>
                <c:pt idx="3288">
                  <c:v>40820</c:v>
                </c:pt>
                <c:pt idx="3289">
                  <c:v>40837</c:v>
                </c:pt>
                <c:pt idx="3290">
                  <c:v>40846</c:v>
                </c:pt>
                <c:pt idx="3291">
                  <c:v>40854</c:v>
                </c:pt>
                <c:pt idx="3292">
                  <c:v>40863</c:v>
                </c:pt>
                <c:pt idx="3293">
                  <c:v>40871</c:v>
                </c:pt>
                <c:pt idx="3294">
                  <c:v>40888</c:v>
                </c:pt>
                <c:pt idx="3295">
                  <c:v>40897</c:v>
                </c:pt>
                <c:pt idx="3296">
                  <c:v>40905</c:v>
                </c:pt>
                <c:pt idx="3297">
                  <c:v>40914</c:v>
                </c:pt>
                <c:pt idx="3298">
                  <c:v>40922</c:v>
                </c:pt>
                <c:pt idx="3299">
                  <c:v>40931</c:v>
                </c:pt>
                <c:pt idx="3300">
                  <c:v>40939</c:v>
                </c:pt>
                <c:pt idx="3301">
                  <c:v>40939</c:v>
                </c:pt>
                <c:pt idx="3302">
                  <c:v>40956</c:v>
                </c:pt>
                <c:pt idx="3303">
                  <c:v>40965</c:v>
                </c:pt>
                <c:pt idx="3304">
                  <c:v>40973</c:v>
                </c:pt>
                <c:pt idx="3305">
                  <c:v>40981</c:v>
                </c:pt>
                <c:pt idx="3306">
                  <c:v>40990</c:v>
                </c:pt>
                <c:pt idx="3307">
                  <c:v>40998</c:v>
                </c:pt>
                <c:pt idx="3308">
                  <c:v>41007</c:v>
                </c:pt>
                <c:pt idx="3309">
                  <c:v>41007</c:v>
                </c:pt>
                <c:pt idx="3310">
                  <c:v>41015</c:v>
                </c:pt>
                <c:pt idx="3311">
                  <c:v>41024</c:v>
                </c:pt>
                <c:pt idx="3312">
                  <c:v>41032</c:v>
                </c:pt>
                <c:pt idx="3313">
                  <c:v>41049</c:v>
                </c:pt>
                <c:pt idx="3314">
                  <c:v>41168</c:v>
                </c:pt>
                <c:pt idx="3315">
                  <c:v>41202</c:v>
                </c:pt>
                <c:pt idx="3316">
                  <c:v>41210</c:v>
                </c:pt>
                <c:pt idx="3317">
                  <c:v>41219</c:v>
                </c:pt>
                <c:pt idx="3318">
                  <c:v>41227</c:v>
                </c:pt>
                <c:pt idx="3319">
                  <c:v>41236</c:v>
                </c:pt>
                <c:pt idx="3320">
                  <c:v>41244</c:v>
                </c:pt>
                <c:pt idx="3321">
                  <c:v>41253</c:v>
                </c:pt>
                <c:pt idx="3322">
                  <c:v>41261</c:v>
                </c:pt>
                <c:pt idx="3323">
                  <c:v>41278</c:v>
                </c:pt>
                <c:pt idx="3324">
                  <c:v>41295</c:v>
                </c:pt>
                <c:pt idx="3325">
                  <c:v>41304</c:v>
                </c:pt>
                <c:pt idx="3326">
                  <c:v>41304</c:v>
                </c:pt>
                <c:pt idx="3327">
                  <c:v>41304</c:v>
                </c:pt>
                <c:pt idx="3328">
                  <c:v>41304</c:v>
                </c:pt>
                <c:pt idx="3329">
                  <c:v>41321</c:v>
                </c:pt>
                <c:pt idx="3330">
                  <c:v>41321</c:v>
                </c:pt>
                <c:pt idx="3331">
                  <c:v>41329</c:v>
                </c:pt>
                <c:pt idx="3332">
                  <c:v>41346</c:v>
                </c:pt>
                <c:pt idx="3333">
                  <c:v>41355</c:v>
                </c:pt>
                <c:pt idx="3334">
                  <c:v>41397</c:v>
                </c:pt>
                <c:pt idx="3335">
                  <c:v>41431</c:v>
                </c:pt>
                <c:pt idx="3336">
                  <c:v>41448</c:v>
                </c:pt>
                <c:pt idx="3337">
                  <c:v>41465</c:v>
                </c:pt>
                <c:pt idx="3338">
                  <c:v>41482</c:v>
                </c:pt>
                <c:pt idx="3339">
                  <c:v>41499</c:v>
                </c:pt>
                <c:pt idx="3340">
                  <c:v>41507</c:v>
                </c:pt>
                <c:pt idx="3341">
                  <c:v>41516</c:v>
                </c:pt>
                <c:pt idx="3342">
                  <c:v>41533</c:v>
                </c:pt>
                <c:pt idx="3343">
                  <c:v>41533</c:v>
                </c:pt>
                <c:pt idx="3344">
                  <c:v>41541</c:v>
                </c:pt>
                <c:pt idx="3345">
                  <c:v>41541</c:v>
                </c:pt>
                <c:pt idx="3346">
                  <c:v>41567</c:v>
                </c:pt>
                <c:pt idx="3347">
                  <c:v>41575</c:v>
                </c:pt>
                <c:pt idx="3348">
                  <c:v>41592</c:v>
                </c:pt>
                <c:pt idx="3349">
                  <c:v>41601</c:v>
                </c:pt>
                <c:pt idx="3350">
                  <c:v>41601</c:v>
                </c:pt>
                <c:pt idx="3351">
                  <c:v>41609</c:v>
                </c:pt>
                <c:pt idx="3352">
                  <c:v>41635</c:v>
                </c:pt>
                <c:pt idx="3353">
                  <c:v>41643</c:v>
                </c:pt>
                <c:pt idx="3354">
                  <c:v>41660</c:v>
                </c:pt>
                <c:pt idx="3355">
                  <c:v>41660</c:v>
                </c:pt>
                <c:pt idx="3356">
                  <c:v>41669</c:v>
                </c:pt>
                <c:pt idx="3357">
                  <c:v>41695</c:v>
                </c:pt>
                <c:pt idx="3358">
                  <c:v>41703</c:v>
                </c:pt>
                <c:pt idx="3359">
                  <c:v>41703</c:v>
                </c:pt>
                <c:pt idx="3360">
                  <c:v>41703</c:v>
                </c:pt>
                <c:pt idx="3361">
                  <c:v>41703</c:v>
                </c:pt>
                <c:pt idx="3362">
                  <c:v>41703</c:v>
                </c:pt>
                <c:pt idx="3363">
                  <c:v>41712</c:v>
                </c:pt>
                <c:pt idx="3364">
                  <c:v>41729</c:v>
                </c:pt>
                <c:pt idx="3365">
                  <c:v>41729</c:v>
                </c:pt>
                <c:pt idx="3366">
                  <c:v>41738</c:v>
                </c:pt>
                <c:pt idx="3367">
                  <c:v>41738</c:v>
                </c:pt>
                <c:pt idx="3368">
                  <c:v>41738</c:v>
                </c:pt>
                <c:pt idx="3369">
                  <c:v>41746</c:v>
                </c:pt>
                <c:pt idx="3370">
                  <c:v>41755</c:v>
                </c:pt>
                <c:pt idx="3371">
                  <c:v>41763</c:v>
                </c:pt>
                <c:pt idx="3372">
                  <c:v>41772</c:v>
                </c:pt>
                <c:pt idx="3373">
                  <c:v>41780</c:v>
                </c:pt>
                <c:pt idx="3374">
                  <c:v>41780</c:v>
                </c:pt>
                <c:pt idx="3375">
                  <c:v>41780</c:v>
                </c:pt>
                <c:pt idx="3376">
                  <c:v>41789</c:v>
                </c:pt>
                <c:pt idx="3377">
                  <c:v>41798</c:v>
                </c:pt>
                <c:pt idx="3378">
                  <c:v>41798</c:v>
                </c:pt>
                <c:pt idx="3379">
                  <c:v>41806</c:v>
                </c:pt>
                <c:pt idx="3380">
                  <c:v>41806</c:v>
                </c:pt>
                <c:pt idx="3381">
                  <c:v>41823</c:v>
                </c:pt>
                <c:pt idx="3382">
                  <c:v>41858</c:v>
                </c:pt>
                <c:pt idx="3383">
                  <c:v>41892</c:v>
                </c:pt>
                <c:pt idx="3384">
                  <c:v>41909</c:v>
                </c:pt>
                <c:pt idx="3385">
                  <c:v>41943</c:v>
                </c:pt>
                <c:pt idx="3386">
                  <c:v>41969</c:v>
                </c:pt>
                <c:pt idx="3387">
                  <c:v>41995</c:v>
                </c:pt>
                <c:pt idx="3388">
                  <c:v>42029</c:v>
                </c:pt>
                <c:pt idx="3389">
                  <c:v>42063</c:v>
                </c:pt>
                <c:pt idx="3390">
                  <c:v>42089</c:v>
                </c:pt>
                <c:pt idx="3391">
                  <c:v>42115</c:v>
                </c:pt>
                <c:pt idx="3392">
                  <c:v>42140</c:v>
                </c:pt>
                <c:pt idx="3393">
                  <c:v>42157</c:v>
                </c:pt>
                <c:pt idx="3394">
                  <c:v>42192</c:v>
                </c:pt>
                <c:pt idx="3395">
                  <c:v>42209</c:v>
                </c:pt>
                <c:pt idx="3396">
                  <c:v>42235</c:v>
                </c:pt>
                <c:pt idx="3397">
                  <c:v>42243</c:v>
                </c:pt>
                <c:pt idx="3398">
                  <c:v>42277</c:v>
                </c:pt>
                <c:pt idx="3399">
                  <c:v>42295</c:v>
                </c:pt>
                <c:pt idx="3400">
                  <c:v>42312</c:v>
                </c:pt>
                <c:pt idx="3401">
                  <c:v>42337</c:v>
                </c:pt>
                <c:pt idx="3402">
                  <c:v>42355</c:v>
                </c:pt>
                <c:pt idx="3403">
                  <c:v>42406</c:v>
                </c:pt>
                <c:pt idx="3404">
                  <c:v>42457</c:v>
                </c:pt>
                <c:pt idx="3405">
                  <c:v>42518</c:v>
                </c:pt>
                <c:pt idx="3406">
                  <c:v>42570</c:v>
                </c:pt>
                <c:pt idx="3407">
                  <c:v>42622</c:v>
                </c:pt>
                <c:pt idx="3408">
                  <c:v>42665</c:v>
                </c:pt>
                <c:pt idx="3409">
                  <c:v>42708</c:v>
                </c:pt>
                <c:pt idx="3410">
                  <c:v>42734</c:v>
                </c:pt>
                <c:pt idx="3411">
                  <c:v>42751</c:v>
                </c:pt>
                <c:pt idx="3412">
                  <c:v>42777</c:v>
                </c:pt>
                <c:pt idx="3413">
                  <c:v>42803</c:v>
                </c:pt>
                <c:pt idx="3414">
                  <c:v>42838</c:v>
                </c:pt>
                <c:pt idx="3415">
                  <c:v>42864</c:v>
                </c:pt>
                <c:pt idx="3416">
                  <c:v>42873</c:v>
                </c:pt>
                <c:pt idx="3417">
                  <c:v>42899</c:v>
                </c:pt>
                <c:pt idx="3418">
                  <c:v>42924</c:v>
                </c:pt>
                <c:pt idx="3419">
                  <c:v>42933</c:v>
                </c:pt>
                <c:pt idx="3420">
                  <c:v>42942</c:v>
                </c:pt>
                <c:pt idx="3421">
                  <c:v>42959</c:v>
                </c:pt>
                <c:pt idx="3422">
                  <c:v>42985</c:v>
                </c:pt>
                <c:pt idx="3423">
                  <c:v>43011</c:v>
                </c:pt>
                <c:pt idx="3424">
                  <c:v>43037</c:v>
                </c:pt>
                <c:pt idx="3425">
                  <c:v>43072</c:v>
                </c:pt>
                <c:pt idx="3426">
                  <c:v>43097</c:v>
                </c:pt>
                <c:pt idx="3427">
                  <c:v>43106</c:v>
                </c:pt>
                <c:pt idx="3428">
                  <c:v>43123</c:v>
                </c:pt>
                <c:pt idx="3429">
                  <c:v>43141</c:v>
                </c:pt>
                <c:pt idx="3430">
                  <c:v>43158</c:v>
                </c:pt>
                <c:pt idx="3431">
                  <c:v>43175</c:v>
                </c:pt>
                <c:pt idx="3432">
                  <c:v>43175</c:v>
                </c:pt>
                <c:pt idx="3433">
                  <c:v>43193</c:v>
                </c:pt>
                <c:pt idx="3434">
                  <c:v>43219</c:v>
                </c:pt>
                <c:pt idx="3435">
                  <c:v>43236</c:v>
                </c:pt>
                <c:pt idx="3436">
                  <c:v>43245</c:v>
                </c:pt>
                <c:pt idx="3437">
                  <c:v>43270</c:v>
                </c:pt>
                <c:pt idx="3438">
                  <c:v>43270</c:v>
                </c:pt>
                <c:pt idx="3439">
                  <c:v>43288</c:v>
                </c:pt>
                <c:pt idx="3440">
                  <c:v>43305</c:v>
                </c:pt>
                <c:pt idx="3441">
                  <c:v>43331</c:v>
                </c:pt>
                <c:pt idx="3442">
                  <c:v>43340</c:v>
                </c:pt>
                <c:pt idx="3443">
                  <c:v>43340</c:v>
                </c:pt>
                <c:pt idx="3444">
                  <c:v>43357</c:v>
                </c:pt>
                <c:pt idx="3445">
                  <c:v>43357</c:v>
                </c:pt>
                <c:pt idx="3446">
                  <c:v>43375</c:v>
                </c:pt>
                <c:pt idx="3447">
                  <c:v>43392</c:v>
                </c:pt>
                <c:pt idx="3448">
                  <c:v>43401</c:v>
                </c:pt>
                <c:pt idx="3449">
                  <c:v>43401</c:v>
                </c:pt>
                <c:pt idx="3450">
                  <c:v>43410</c:v>
                </c:pt>
                <c:pt idx="3451">
                  <c:v>43419</c:v>
                </c:pt>
                <c:pt idx="3452">
                  <c:v>43427</c:v>
                </c:pt>
                <c:pt idx="3453">
                  <c:v>43436</c:v>
                </c:pt>
                <c:pt idx="3454">
                  <c:v>43445</c:v>
                </c:pt>
                <c:pt idx="3455">
                  <c:v>43454</c:v>
                </c:pt>
                <c:pt idx="3456">
                  <c:v>43454</c:v>
                </c:pt>
                <c:pt idx="3457">
                  <c:v>43471</c:v>
                </c:pt>
                <c:pt idx="3458">
                  <c:v>43471</c:v>
                </c:pt>
                <c:pt idx="3459">
                  <c:v>43489</c:v>
                </c:pt>
                <c:pt idx="3460">
                  <c:v>43489</c:v>
                </c:pt>
                <c:pt idx="3461">
                  <c:v>43497</c:v>
                </c:pt>
                <c:pt idx="3462">
                  <c:v>43515</c:v>
                </c:pt>
                <c:pt idx="3463">
                  <c:v>43515</c:v>
                </c:pt>
                <c:pt idx="3464">
                  <c:v>43524</c:v>
                </c:pt>
                <c:pt idx="3465">
                  <c:v>43532</c:v>
                </c:pt>
                <c:pt idx="3466">
                  <c:v>43541</c:v>
                </c:pt>
                <c:pt idx="3467">
                  <c:v>43550</c:v>
                </c:pt>
                <c:pt idx="3468">
                  <c:v>43559</c:v>
                </c:pt>
                <c:pt idx="3469">
                  <c:v>43567</c:v>
                </c:pt>
                <c:pt idx="3470">
                  <c:v>43576</c:v>
                </c:pt>
                <c:pt idx="3471">
                  <c:v>43567</c:v>
                </c:pt>
                <c:pt idx="3472">
                  <c:v>43576</c:v>
                </c:pt>
                <c:pt idx="3473">
                  <c:v>43585</c:v>
                </c:pt>
                <c:pt idx="3474">
                  <c:v>43602</c:v>
                </c:pt>
                <c:pt idx="3475">
                  <c:v>43611</c:v>
                </c:pt>
                <c:pt idx="3476">
                  <c:v>43620</c:v>
                </c:pt>
                <c:pt idx="3477">
                  <c:v>43620</c:v>
                </c:pt>
                <c:pt idx="3478">
                  <c:v>43620</c:v>
                </c:pt>
                <c:pt idx="3479">
                  <c:v>43620</c:v>
                </c:pt>
                <c:pt idx="3480">
                  <c:v>43620</c:v>
                </c:pt>
                <c:pt idx="3481">
                  <c:v>43629</c:v>
                </c:pt>
                <c:pt idx="3482">
                  <c:v>43629</c:v>
                </c:pt>
                <c:pt idx="3483">
                  <c:v>43646</c:v>
                </c:pt>
                <c:pt idx="3484">
                  <c:v>43646</c:v>
                </c:pt>
                <c:pt idx="3485">
                  <c:v>43655</c:v>
                </c:pt>
                <c:pt idx="3486">
                  <c:v>43655</c:v>
                </c:pt>
                <c:pt idx="3487">
                  <c:v>43664</c:v>
                </c:pt>
                <c:pt idx="3488">
                  <c:v>43681</c:v>
                </c:pt>
                <c:pt idx="3489">
                  <c:v>43690</c:v>
                </c:pt>
                <c:pt idx="3490">
                  <c:v>43699</c:v>
                </c:pt>
                <c:pt idx="3491">
                  <c:v>43707</c:v>
                </c:pt>
                <c:pt idx="3492">
                  <c:v>43725</c:v>
                </c:pt>
                <c:pt idx="3493">
                  <c:v>43734</c:v>
                </c:pt>
                <c:pt idx="3494">
                  <c:v>43760</c:v>
                </c:pt>
                <c:pt idx="3495">
                  <c:v>43795</c:v>
                </c:pt>
                <c:pt idx="3496">
                  <c:v>43830</c:v>
                </c:pt>
                <c:pt idx="3497">
                  <c:v>43856</c:v>
                </c:pt>
                <c:pt idx="3498">
                  <c:v>43891</c:v>
                </c:pt>
                <c:pt idx="3499">
                  <c:v>43926</c:v>
                </c:pt>
                <c:pt idx="3500">
                  <c:v>43952</c:v>
                </c:pt>
                <c:pt idx="3501">
                  <c:v>43987</c:v>
                </c:pt>
                <c:pt idx="3502">
                  <c:v>44066</c:v>
                </c:pt>
                <c:pt idx="3503">
                  <c:v>44101</c:v>
                </c:pt>
                <c:pt idx="3504">
                  <c:v>44127</c:v>
                </c:pt>
                <c:pt idx="3505">
                  <c:v>44162</c:v>
                </c:pt>
                <c:pt idx="3506">
                  <c:v>44206</c:v>
                </c:pt>
                <c:pt idx="3507">
                  <c:v>44224</c:v>
                </c:pt>
                <c:pt idx="3508">
                  <c:v>44259</c:v>
                </c:pt>
                <c:pt idx="3509">
                  <c:v>44304</c:v>
                </c:pt>
                <c:pt idx="3510">
                  <c:v>44330</c:v>
                </c:pt>
                <c:pt idx="3511">
                  <c:v>44366</c:v>
                </c:pt>
                <c:pt idx="3512">
                  <c:v>44410</c:v>
                </c:pt>
                <c:pt idx="3513">
                  <c:v>44446</c:v>
                </c:pt>
                <c:pt idx="3514">
                  <c:v>44482</c:v>
                </c:pt>
                <c:pt idx="3515">
                  <c:v>44526</c:v>
                </c:pt>
                <c:pt idx="3516">
                  <c:v>44562</c:v>
                </c:pt>
                <c:pt idx="3517">
                  <c:v>44606</c:v>
                </c:pt>
                <c:pt idx="3518">
                  <c:v>44642</c:v>
                </c:pt>
                <c:pt idx="3519">
                  <c:v>44695</c:v>
                </c:pt>
                <c:pt idx="3520">
                  <c:v>44731</c:v>
                </c:pt>
                <c:pt idx="3521">
                  <c:v>44784</c:v>
                </c:pt>
                <c:pt idx="3522">
                  <c:v>44819</c:v>
                </c:pt>
                <c:pt idx="3523">
                  <c:v>44864</c:v>
                </c:pt>
                <c:pt idx="3524">
                  <c:v>44899</c:v>
                </c:pt>
                <c:pt idx="3525">
                  <c:v>44962</c:v>
                </c:pt>
                <c:pt idx="3526">
                  <c:v>44979</c:v>
                </c:pt>
                <c:pt idx="3527">
                  <c:v>45015</c:v>
                </c:pt>
                <c:pt idx="3528">
                  <c:v>45059</c:v>
                </c:pt>
                <c:pt idx="3529">
                  <c:v>45104</c:v>
                </c:pt>
                <c:pt idx="3530">
                  <c:v>45104</c:v>
                </c:pt>
                <c:pt idx="3531">
                  <c:v>45194</c:v>
                </c:pt>
                <c:pt idx="3532">
                  <c:v>45230</c:v>
                </c:pt>
                <c:pt idx="3533">
                  <c:v>45212</c:v>
                </c:pt>
                <c:pt idx="3534">
                  <c:v>44624</c:v>
                </c:pt>
                <c:pt idx="3535">
                  <c:v>43847</c:v>
                </c:pt>
                <c:pt idx="3536">
                  <c:v>43046</c:v>
                </c:pt>
                <c:pt idx="3537">
                  <c:v>42252</c:v>
                </c:pt>
                <c:pt idx="3538">
                  <c:v>41541</c:v>
                </c:pt>
                <c:pt idx="3539">
                  <c:v>40846</c:v>
                </c:pt>
                <c:pt idx="3540">
                  <c:v>40076</c:v>
                </c:pt>
                <c:pt idx="3541">
                  <c:v>39298</c:v>
                </c:pt>
                <c:pt idx="3542">
                  <c:v>38553</c:v>
                </c:pt>
                <c:pt idx="3543">
                  <c:v>37824</c:v>
                </c:pt>
                <c:pt idx="3544">
                  <c:v>37110</c:v>
                </c:pt>
                <c:pt idx="3545">
                  <c:v>36340</c:v>
                </c:pt>
                <c:pt idx="3546">
                  <c:v>35633</c:v>
                </c:pt>
                <c:pt idx="3547">
                  <c:v>34892</c:v>
                </c:pt>
                <c:pt idx="3548">
                  <c:v>34173</c:v>
                </c:pt>
                <c:pt idx="3549">
                  <c:v>33436</c:v>
                </c:pt>
                <c:pt idx="3550">
                  <c:v>32707</c:v>
                </c:pt>
                <c:pt idx="3551">
                  <c:v>32127</c:v>
                </c:pt>
                <c:pt idx="3552">
                  <c:v>31478</c:v>
                </c:pt>
                <c:pt idx="3553">
                  <c:v>30821</c:v>
                </c:pt>
                <c:pt idx="3554">
                  <c:v>30179</c:v>
                </c:pt>
                <c:pt idx="3555">
                  <c:v>29522</c:v>
                </c:pt>
                <c:pt idx="3556">
                  <c:v>28872</c:v>
                </c:pt>
                <c:pt idx="3557">
                  <c:v>28228</c:v>
                </c:pt>
                <c:pt idx="3558">
                  <c:v>27571</c:v>
                </c:pt>
                <c:pt idx="3559">
                  <c:v>26923</c:v>
                </c:pt>
                <c:pt idx="3560">
                  <c:v>26311</c:v>
                </c:pt>
                <c:pt idx="3561">
                  <c:v>26110</c:v>
                </c:pt>
                <c:pt idx="3562">
                  <c:v>26177</c:v>
                </c:pt>
                <c:pt idx="3563">
                  <c:v>26230</c:v>
                </c:pt>
                <c:pt idx="3564">
                  <c:v>26398</c:v>
                </c:pt>
                <c:pt idx="3565">
                  <c:v>26426</c:v>
                </c:pt>
                <c:pt idx="3566">
                  <c:v>26562</c:v>
                </c:pt>
                <c:pt idx="3567">
                  <c:v>26623</c:v>
                </c:pt>
                <c:pt idx="3568">
                  <c:v>26685</c:v>
                </c:pt>
                <c:pt idx="3569">
                  <c:v>26698</c:v>
                </c:pt>
                <c:pt idx="3570">
                  <c:v>26712</c:v>
                </c:pt>
                <c:pt idx="3571">
                  <c:v>26725</c:v>
                </c:pt>
                <c:pt idx="3572">
                  <c:v>26739</c:v>
                </c:pt>
                <c:pt idx="3573">
                  <c:v>26753</c:v>
                </c:pt>
                <c:pt idx="3574">
                  <c:v>26766</c:v>
                </c:pt>
                <c:pt idx="3575">
                  <c:v>26780</c:v>
                </c:pt>
                <c:pt idx="3576">
                  <c:v>26828</c:v>
                </c:pt>
                <c:pt idx="3577">
                  <c:v>26862</c:v>
                </c:pt>
                <c:pt idx="3578">
                  <c:v>26902</c:v>
                </c:pt>
                <c:pt idx="3579">
                  <c:v>26943</c:v>
                </c:pt>
                <c:pt idx="3580">
                  <c:v>26971</c:v>
                </c:pt>
                <c:pt idx="3581">
                  <c:v>27005</c:v>
                </c:pt>
                <c:pt idx="3582">
                  <c:v>27039</c:v>
                </c:pt>
                <c:pt idx="3583">
                  <c:v>27066</c:v>
                </c:pt>
                <c:pt idx="3584">
                  <c:v>27101</c:v>
                </c:pt>
                <c:pt idx="3585">
                  <c:v>27129</c:v>
                </c:pt>
                <c:pt idx="3586">
                  <c:v>27149</c:v>
                </c:pt>
                <c:pt idx="3587">
                  <c:v>27170</c:v>
                </c:pt>
                <c:pt idx="3588">
                  <c:v>27184</c:v>
                </c:pt>
                <c:pt idx="3589">
                  <c:v>27205</c:v>
                </c:pt>
                <c:pt idx="3590">
                  <c:v>27225</c:v>
                </c:pt>
                <c:pt idx="3591">
                  <c:v>27239</c:v>
                </c:pt>
                <c:pt idx="3592">
                  <c:v>27253</c:v>
                </c:pt>
                <c:pt idx="3593">
                  <c:v>27260</c:v>
                </c:pt>
                <c:pt idx="3594">
                  <c:v>27274</c:v>
                </c:pt>
                <c:pt idx="3595">
                  <c:v>27288</c:v>
                </c:pt>
                <c:pt idx="3596">
                  <c:v>27294</c:v>
                </c:pt>
                <c:pt idx="3597">
                  <c:v>27294</c:v>
                </c:pt>
                <c:pt idx="3598">
                  <c:v>27440</c:v>
                </c:pt>
                <c:pt idx="3599">
                  <c:v>27619</c:v>
                </c:pt>
                <c:pt idx="3600">
                  <c:v>27654</c:v>
                </c:pt>
                <c:pt idx="3601">
                  <c:v>27668</c:v>
                </c:pt>
                <c:pt idx="3602">
                  <c:v>27688</c:v>
                </c:pt>
                <c:pt idx="3603">
                  <c:v>27688</c:v>
                </c:pt>
                <c:pt idx="3604">
                  <c:v>27702</c:v>
                </c:pt>
                <c:pt idx="3605">
                  <c:v>27702</c:v>
                </c:pt>
                <c:pt idx="3606">
                  <c:v>27702</c:v>
                </c:pt>
                <c:pt idx="3607">
                  <c:v>27702</c:v>
                </c:pt>
                <c:pt idx="3608">
                  <c:v>27709</c:v>
                </c:pt>
                <c:pt idx="3609">
                  <c:v>27702</c:v>
                </c:pt>
                <c:pt idx="3610">
                  <c:v>27695</c:v>
                </c:pt>
                <c:pt idx="3611">
                  <c:v>27709</c:v>
                </c:pt>
                <c:pt idx="3612">
                  <c:v>27716</c:v>
                </c:pt>
                <c:pt idx="3613">
                  <c:v>27723</c:v>
                </c:pt>
                <c:pt idx="3614">
                  <c:v>27730</c:v>
                </c:pt>
                <c:pt idx="3615">
                  <c:v>27737</c:v>
                </c:pt>
                <c:pt idx="3616">
                  <c:v>27723</c:v>
                </c:pt>
                <c:pt idx="3617">
                  <c:v>27744</c:v>
                </c:pt>
                <c:pt idx="3618">
                  <c:v>27730</c:v>
                </c:pt>
                <c:pt idx="3619">
                  <c:v>27737</c:v>
                </c:pt>
                <c:pt idx="3620">
                  <c:v>27751</c:v>
                </c:pt>
                <c:pt idx="3621">
                  <c:v>27758</c:v>
                </c:pt>
                <c:pt idx="3622">
                  <c:v>27772</c:v>
                </c:pt>
                <c:pt idx="3623">
                  <c:v>27779</c:v>
                </c:pt>
                <c:pt idx="3624">
                  <c:v>27779</c:v>
                </c:pt>
                <c:pt idx="3625">
                  <c:v>27779</c:v>
                </c:pt>
                <c:pt idx="3626">
                  <c:v>27786</c:v>
                </c:pt>
                <c:pt idx="3627">
                  <c:v>27793</c:v>
                </c:pt>
                <c:pt idx="3628">
                  <c:v>27807</c:v>
                </c:pt>
                <c:pt idx="3629">
                  <c:v>27821</c:v>
                </c:pt>
                <c:pt idx="3630">
                  <c:v>27828</c:v>
                </c:pt>
                <c:pt idx="3631">
                  <c:v>27828</c:v>
                </c:pt>
                <c:pt idx="3632">
                  <c:v>27821</c:v>
                </c:pt>
                <c:pt idx="3633">
                  <c:v>27821</c:v>
                </c:pt>
                <c:pt idx="3634">
                  <c:v>27828</c:v>
                </c:pt>
                <c:pt idx="3635">
                  <c:v>27849</c:v>
                </c:pt>
                <c:pt idx="3636">
                  <c:v>27863</c:v>
                </c:pt>
                <c:pt idx="3637">
                  <c:v>28018</c:v>
                </c:pt>
                <c:pt idx="3638">
                  <c:v>28039</c:v>
                </c:pt>
                <c:pt idx="3639">
                  <c:v>28053</c:v>
                </c:pt>
                <c:pt idx="3640">
                  <c:v>28179</c:v>
                </c:pt>
                <c:pt idx="3641">
                  <c:v>28306</c:v>
                </c:pt>
                <c:pt idx="3642">
                  <c:v>28355</c:v>
                </c:pt>
                <c:pt idx="3643">
                  <c:v>28404</c:v>
                </c:pt>
                <c:pt idx="3644">
                  <c:v>28411</c:v>
                </c:pt>
                <c:pt idx="3645">
                  <c:v>28418</c:v>
                </c:pt>
                <c:pt idx="3646">
                  <c:v>28439</c:v>
                </c:pt>
                <c:pt idx="3647">
                  <c:v>28453</c:v>
                </c:pt>
                <c:pt idx="3648">
                  <c:v>28453</c:v>
                </c:pt>
                <c:pt idx="3649">
                  <c:v>28468</c:v>
                </c:pt>
                <c:pt idx="3650">
                  <c:v>28482</c:v>
                </c:pt>
                <c:pt idx="3651">
                  <c:v>28489</c:v>
                </c:pt>
                <c:pt idx="3652">
                  <c:v>28531</c:v>
                </c:pt>
                <c:pt idx="3653">
                  <c:v>28531</c:v>
                </c:pt>
                <c:pt idx="3654">
                  <c:v>28531</c:v>
                </c:pt>
                <c:pt idx="3655">
                  <c:v>28531</c:v>
                </c:pt>
                <c:pt idx="3656">
                  <c:v>28539</c:v>
                </c:pt>
                <c:pt idx="3657">
                  <c:v>28553</c:v>
                </c:pt>
                <c:pt idx="3658">
                  <c:v>28560</c:v>
                </c:pt>
                <c:pt idx="3659">
                  <c:v>28574</c:v>
                </c:pt>
                <c:pt idx="3660">
                  <c:v>28574</c:v>
                </c:pt>
                <c:pt idx="3661">
                  <c:v>28581</c:v>
                </c:pt>
                <c:pt idx="3662">
                  <c:v>28581</c:v>
                </c:pt>
                <c:pt idx="3663">
                  <c:v>28588</c:v>
                </c:pt>
                <c:pt idx="3664">
                  <c:v>28595</c:v>
                </c:pt>
                <c:pt idx="3665">
                  <c:v>28595</c:v>
                </c:pt>
                <c:pt idx="3666">
                  <c:v>28617</c:v>
                </c:pt>
                <c:pt idx="3667">
                  <c:v>28624</c:v>
                </c:pt>
                <c:pt idx="3668">
                  <c:v>28638</c:v>
                </c:pt>
                <c:pt idx="3669">
                  <c:v>28638</c:v>
                </c:pt>
                <c:pt idx="3670">
                  <c:v>28638</c:v>
                </c:pt>
                <c:pt idx="3671">
                  <c:v>28638</c:v>
                </c:pt>
                <c:pt idx="3672">
                  <c:v>28638</c:v>
                </c:pt>
                <c:pt idx="3673">
                  <c:v>28645</c:v>
                </c:pt>
                <c:pt idx="3674">
                  <c:v>28659</c:v>
                </c:pt>
                <c:pt idx="3675">
                  <c:v>28659</c:v>
                </c:pt>
                <c:pt idx="3676">
                  <c:v>28659</c:v>
                </c:pt>
                <c:pt idx="3677">
                  <c:v>28666</c:v>
                </c:pt>
                <c:pt idx="3678">
                  <c:v>28666</c:v>
                </c:pt>
                <c:pt idx="3679">
                  <c:v>28666</c:v>
                </c:pt>
                <c:pt idx="3680">
                  <c:v>28666</c:v>
                </c:pt>
                <c:pt idx="3681">
                  <c:v>28673</c:v>
                </c:pt>
                <c:pt idx="3682">
                  <c:v>28680</c:v>
                </c:pt>
                <c:pt idx="3683">
                  <c:v>28687</c:v>
                </c:pt>
                <c:pt idx="3684">
                  <c:v>28687</c:v>
                </c:pt>
                <c:pt idx="3685">
                  <c:v>28687</c:v>
                </c:pt>
                <c:pt idx="3686">
                  <c:v>28687</c:v>
                </c:pt>
                <c:pt idx="3687">
                  <c:v>28687</c:v>
                </c:pt>
                <c:pt idx="3688">
                  <c:v>28687</c:v>
                </c:pt>
                <c:pt idx="3689">
                  <c:v>28687</c:v>
                </c:pt>
                <c:pt idx="3690">
                  <c:v>28695</c:v>
                </c:pt>
                <c:pt idx="3691">
                  <c:v>28709</c:v>
                </c:pt>
                <c:pt idx="3692">
                  <c:v>28716</c:v>
                </c:pt>
                <c:pt idx="3693">
                  <c:v>28751</c:v>
                </c:pt>
                <c:pt idx="3694">
                  <c:v>28872</c:v>
                </c:pt>
                <c:pt idx="3695">
                  <c:v>29896</c:v>
                </c:pt>
                <c:pt idx="3696">
                  <c:v>30114</c:v>
                </c:pt>
                <c:pt idx="3697">
                  <c:v>30215</c:v>
                </c:pt>
                <c:pt idx="3698">
                  <c:v>30266</c:v>
                </c:pt>
                <c:pt idx="3699">
                  <c:v>30302</c:v>
                </c:pt>
                <c:pt idx="3700">
                  <c:v>30331</c:v>
                </c:pt>
                <c:pt idx="3701">
                  <c:v>30346</c:v>
                </c:pt>
                <c:pt idx="3702">
                  <c:v>30360</c:v>
                </c:pt>
                <c:pt idx="3703">
                  <c:v>30389</c:v>
                </c:pt>
                <c:pt idx="3704">
                  <c:v>30404</c:v>
                </c:pt>
                <c:pt idx="3705">
                  <c:v>30426</c:v>
                </c:pt>
                <c:pt idx="3706">
                  <c:v>30440</c:v>
                </c:pt>
                <c:pt idx="3707">
                  <c:v>30542</c:v>
                </c:pt>
                <c:pt idx="3708">
                  <c:v>30659</c:v>
                </c:pt>
                <c:pt idx="3709">
                  <c:v>30696</c:v>
                </c:pt>
                <c:pt idx="3710">
                  <c:v>30740</c:v>
                </c:pt>
                <c:pt idx="3711">
                  <c:v>30777</c:v>
                </c:pt>
                <c:pt idx="3712">
                  <c:v>30807</c:v>
                </c:pt>
                <c:pt idx="3713">
                  <c:v>30829</c:v>
                </c:pt>
                <c:pt idx="3714">
                  <c:v>30858</c:v>
                </c:pt>
                <c:pt idx="3715">
                  <c:v>30880</c:v>
                </c:pt>
                <c:pt idx="3716">
                  <c:v>30917</c:v>
                </c:pt>
                <c:pt idx="3717">
                  <c:v>30924</c:v>
                </c:pt>
                <c:pt idx="3718">
                  <c:v>30946</c:v>
                </c:pt>
                <c:pt idx="3719">
                  <c:v>30954</c:v>
                </c:pt>
                <c:pt idx="3720">
                  <c:v>30976</c:v>
                </c:pt>
                <c:pt idx="3721">
                  <c:v>30991</c:v>
                </c:pt>
                <c:pt idx="3722">
                  <c:v>31005</c:v>
                </c:pt>
                <c:pt idx="3723">
                  <c:v>31020</c:v>
                </c:pt>
                <c:pt idx="3724">
                  <c:v>31049</c:v>
                </c:pt>
                <c:pt idx="3725">
                  <c:v>31307</c:v>
                </c:pt>
                <c:pt idx="3726">
                  <c:v>31910</c:v>
                </c:pt>
                <c:pt idx="3727">
                  <c:v>32082</c:v>
                </c:pt>
                <c:pt idx="3728">
                  <c:v>32188</c:v>
                </c:pt>
                <c:pt idx="3729">
                  <c:v>32248</c:v>
                </c:pt>
                <c:pt idx="3730">
                  <c:v>32293</c:v>
                </c:pt>
                <c:pt idx="3731">
                  <c:v>32346</c:v>
                </c:pt>
                <c:pt idx="3732">
                  <c:v>32489</c:v>
                </c:pt>
                <c:pt idx="3733">
                  <c:v>32534</c:v>
                </c:pt>
                <c:pt idx="3734">
                  <c:v>32677</c:v>
                </c:pt>
                <c:pt idx="3735">
                  <c:v>32685</c:v>
                </c:pt>
                <c:pt idx="3736">
                  <c:v>32745</c:v>
                </c:pt>
                <c:pt idx="3737">
                  <c:v>32797</c:v>
                </c:pt>
                <c:pt idx="3738">
                  <c:v>32949</c:v>
                </c:pt>
                <c:pt idx="3739">
                  <c:v>32980</c:v>
                </c:pt>
                <c:pt idx="3740">
                  <c:v>33003</c:v>
                </c:pt>
                <c:pt idx="3741">
                  <c:v>33025</c:v>
                </c:pt>
                <c:pt idx="3742">
                  <c:v>33063</c:v>
                </c:pt>
                <c:pt idx="3743">
                  <c:v>33117</c:v>
                </c:pt>
                <c:pt idx="3744">
                  <c:v>33162</c:v>
                </c:pt>
                <c:pt idx="3745">
                  <c:v>33215</c:v>
                </c:pt>
                <c:pt idx="3746">
                  <c:v>33261</c:v>
                </c:pt>
                <c:pt idx="3747">
                  <c:v>33307</c:v>
                </c:pt>
                <c:pt idx="3748">
                  <c:v>33352</c:v>
                </c:pt>
                <c:pt idx="3749">
                  <c:v>33390</c:v>
                </c:pt>
                <c:pt idx="3750">
                  <c:v>33512</c:v>
                </c:pt>
                <c:pt idx="3751">
                  <c:v>33557</c:v>
                </c:pt>
                <c:pt idx="3752">
                  <c:v>33611</c:v>
                </c:pt>
                <c:pt idx="3753">
                  <c:v>33657</c:v>
                </c:pt>
                <c:pt idx="3754">
                  <c:v>33711</c:v>
                </c:pt>
                <c:pt idx="3755">
                  <c:v>33957</c:v>
                </c:pt>
                <c:pt idx="3756">
                  <c:v>34443</c:v>
                </c:pt>
                <c:pt idx="3757">
                  <c:v>34877</c:v>
                </c:pt>
                <c:pt idx="3758">
                  <c:v>35024</c:v>
                </c:pt>
                <c:pt idx="3759">
                  <c:v>35258</c:v>
                </c:pt>
                <c:pt idx="3760">
                  <c:v>35422</c:v>
                </c:pt>
                <c:pt idx="3761">
                  <c:v>35523</c:v>
                </c:pt>
                <c:pt idx="3762">
                  <c:v>35609</c:v>
                </c:pt>
                <c:pt idx="3763">
                  <c:v>35696</c:v>
                </c:pt>
                <c:pt idx="3764">
                  <c:v>35774</c:v>
                </c:pt>
                <c:pt idx="3765">
                  <c:v>35828</c:v>
                </c:pt>
                <c:pt idx="3766">
                  <c:v>35891</c:v>
                </c:pt>
                <c:pt idx="3767">
                  <c:v>35970</c:v>
                </c:pt>
                <c:pt idx="3768">
                  <c:v>36025</c:v>
                </c:pt>
                <c:pt idx="3769">
                  <c:v>36064</c:v>
                </c:pt>
                <c:pt idx="3770">
                  <c:v>36112</c:v>
                </c:pt>
                <c:pt idx="3771">
                  <c:v>36175</c:v>
                </c:pt>
                <c:pt idx="3772">
                  <c:v>36277</c:v>
                </c:pt>
                <c:pt idx="3773">
                  <c:v>36277</c:v>
                </c:pt>
                <c:pt idx="3774">
                  <c:v>36577</c:v>
                </c:pt>
                <c:pt idx="3775">
                  <c:v>36982</c:v>
                </c:pt>
                <c:pt idx="3776">
                  <c:v>37405</c:v>
                </c:pt>
                <c:pt idx="3777">
                  <c:v>37663</c:v>
                </c:pt>
                <c:pt idx="3778">
                  <c:v>37905</c:v>
                </c:pt>
                <c:pt idx="3779">
                  <c:v>38139</c:v>
                </c:pt>
                <c:pt idx="3780">
                  <c:v>38341</c:v>
                </c:pt>
                <c:pt idx="3781">
                  <c:v>38537</c:v>
                </c:pt>
                <c:pt idx="3782">
                  <c:v>38741</c:v>
                </c:pt>
                <c:pt idx="3783">
                  <c:v>38945</c:v>
                </c:pt>
                <c:pt idx="3784">
                  <c:v>39158</c:v>
                </c:pt>
                <c:pt idx="3785">
                  <c:v>39364</c:v>
                </c:pt>
                <c:pt idx="3786">
                  <c:v>39579</c:v>
                </c:pt>
                <c:pt idx="3787">
                  <c:v>39769</c:v>
                </c:pt>
                <c:pt idx="3788">
                  <c:v>40001</c:v>
                </c:pt>
                <c:pt idx="3789">
                  <c:v>40177</c:v>
                </c:pt>
                <c:pt idx="3790">
                  <c:v>40360</c:v>
                </c:pt>
                <c:pt idx="3791">
                  <c:v>40536</c:v>
                </c:pt>
                <c:pt idx="3792">
                  <c:v>40677</c:v>
                </c:pt>
                <c:pt idx="3793">
                  <c:v>40778</c:v>
                </c:pt>
                <c:pt idx="3794">
                  <c:v>40871</c:v>
                </c:pt>
                <c:pt idx="3795">
                  <c:v>41032</c:v>
                </c:pt>
                <c:pt idx="3796">
                  <c:v>41109</c:v>
                </c:pt>
                <c:pt idx="3797">
                  <c:v>41185</c:v>
                </c:pt>
                <c:pt idx="3798">
                  <c:v>41321</c:v>
                </c:pt>
                <c:pt idx="3799">
                  <c:v>41380</c:v>
                </c:pt>
                <c:pt idx="3800">
                  <c:v>41448</c:v>
                </c:pt>
                <c:pt idx="3801">
                  <c:v>41533</c:v>
                </c:pt>
                <c:pt idx="3802">
                  <c:v>41601</c:v>
                </c:pt>
                <c:pt idx="3803">
                  <c:v>41678</c:v>
                </c:pt>
                <c:pt idx="3804">
                  <c:v>41746</c:v>
                </c:pt>
                <c:pt idx="3805">
                  <c:v>41823</c:v>
                </c:pt>
                <c:pt idx="3806">
                  <c:v>41900</c:v>
                </c:pt>
                <c:pt idx="3807">
                  <c:v>42140</c:v>
                </c:pt>
                <c:pt idx="3808">
                  <c:v>42217</c:v>
                </c:pt>
                <c:pt idx="3809">
                  <c:v>42303</c:v>
                </c:pt>
                <c:pt idx="3810">
                  <c:v>42363</c:v>
                </c:pt>
                <c:pt idx="3811">
                  <c:v>42432</c:v>
                </c:pt>
                <c:pt idx="3812">
                  <c:v>42492</c:v>
                </c:pt>
                <c:pt idx="3813">
                  <c:v>42570</c:v>
                </c:pt>
                <c:pt idx="3814">
                  <c:v>42648</c:v>
                </c:pt>
                <c:pt idx="3815">
                  <c:v>42726</c:v>
                </c:pt>
                <c:pt idx="3816">
                  <c:v>42812</c:v>
                </c:pt>
                <c:pt idx="3817">
                  <c:v>42890</c:v>
                </c:pt>
                <c:pt idx="3818">
                  <c:v>42959</c:v>
                </c:pt>
                <c:pt idx="3819">
                  <c:v>43046</c:v>
                </c:pt>
                <c:pt idx="3820">
                  <c:v>43097</c:v>
                </c:pt>
                <c:pt idx="3821">
                  <c:v>43115</c:v>
                </c:pt>
                <c:pt idx="3822">
                  <c:v>43288</c:v>
                </c:pt>
                <c:pt idx="3823">
                  <c:v>43550</c:v>
                </c:pt>
                <c:pt idx="3824">
                  <c:v>43629</c:v>
                </c:pt>
                <c:pt idx="3825">
                  <c:v>43672</c:v>
                </c:pt>
                <c:pt idx="3826">
                  <c:v>43751</c:v>
                </c:pt>
                <c:pt idx="3827">
                  <c:v>43821</c:v>
                </c:pt>
                <c:pt idx="3828">
                  <c:v>43839</c:v>
                </c:pt>
                <c:pt idx="3829">
                  <c:v>43900</c:v>
                </c:pt>
                <c:pt idx="3830">
                  <c:v>43944</c:v>
                </c:pt>
                <c:pt idx="3831">
                  <c:v>43996</c:v>
                </c:pt>
                <c:pt idx="3832">
                  <c:v>44057</c:v>
                </c:pt>
                <c:pt idx="3833">
                  <c:v>44154</c:v>
                </c:pt>
                <c:pt idx="3834">
                  <c:v>44189</c:v>
                </c:pt>
                <c:pt idx="3835">
                  <c:v>44233</c:v>
                </c:pt>
                <c:pt idx="3836">
                  <c:v>44295</c:v>
                </c:pt>
                <c:pt idx="3837">
                  <c:v>44339</c:v>
                </c:pt>
                <c:pt idx="3838">
                  <c:v>44402</c:v>
                </c:pt>
                <c:pt idx="3839">
                  <c:v>44464</c:v>
                </c:pt>
                <c:pt idx="3840">
                  <c:v>44526</c:v>
                </c:pt>
                <c:pt idx="3841">
                  <c:v>44588</c:v>
                </c:pt>
                <c:pt idx="3842">
                  <c:v>44651</c:v>
                </c:pt>
                <c:pt idx="3843">
                  <c:v>44713</c:v>
                </c:pt>
                <c:pt idx="3844">
                  <c:v>44784</c:v>
                </c:pt>
                <c:pt idx="3845">
                  <c:v>44855</c:v>
                </c:pt>
                <c:pt idx="3846">
                  <c:v>44917</c:v>
                </c:pt>
                <c:pt idx="3847">
                  <c:v>44971</c:v>
                </c:pt>
                <c:pt idx="3848">
                  <c:v>45033</c:v>
                </c:pt>
                <c:pt idx="3849">
                  <c:v>45095</c:v>
                </c:pt>
                <c:pt idx="3850">
                  <c:v>45167</c:v>
                </c:pt>
                <c:pt idx="3851">
                  <c:v>45266</c:v>
                </c:pt>
                <c:pt idx="3852">
                  <c:v>45328</c:v>
                </c:pt>
                <c:pt idx="3853">
                  <c:v>45391</c:v>
                </c:pt>
                <c:pt idx="3854">
                  <c:v>45607</c:v>
                </c:pt>
                <c:pt idx="3855">
                  <c:v>45697</c:v>
                </c:pt>
                <c:pt idx="3856">
                  <c:v>45804</c:v>
                </c:pt>
                <c:pt idx="3857">
                  <c:v>45921</c:v>
                </c:pt>
                <c:pt idx="3858">
                  <c:v>46011</c:v>
                </c:pt>
                <c:pt idx="3859">
                  <c:v>46047</c:v>
                </c:pt>
                <c:pt idx="3860">
                  <c:v>46084</c:v>
                </c:pt>
                <c:pt idx="3861">
                  <c:v>46147</c:v>
                </c:pt>
                <c:pt idx="3862">
                  <c:v>46211</c:v>
                </c:pt>
                <c:pt idx="3863">
                  <c:v>46283</c:v>
                </c:pt>
                <c:pt idx="3864">
                  <c:v>46329</c:v>
                </c:pt>
                <c:pt idx="3865">
                  <c:v>46392</c:v>
                </c:pt>
                <c:pt idx="3866">
                  <c:v>46447</c:v>
                </c:pt>
                <c:pt idx="3867">
                  <c:v>46492</c:v>
                </c:pt>
                <c:pt idx="3868">
                  <c:v>46537</c:v>
                </c:pt>
                <c:pt idx="3869">
                  <c:v>46592</c:v>
                </c:pt>
                <c:pt idx="3870">
                  <c:v>46646</c:v>
                </c:pt>
                <c:pt idx="3871">
                  <c:v>46728</c:v>
                </c:pt>
                <c:pt idx="3872">
                  <c:v>46791</c:v>
                </c:pt>
                <c:pt idx="3873">
                  <c:v>46846</c:v>
                </c:pt>
                <c:pt idx="3874">
                  <c:v>46891</c:v>
                </c:pt>
                <c:pt idx="3875">
                  <c:v>46918</c:v>
                </c:pt>
                <c:pt idx="3876">
                  <c:v>46955</c:v>
                </c:pt>
                <c:pt idx="3877">
                  <c:v>46992</c:v>
                </c:pt>
                <c:pt idx="3878">
                  <c:v>47037</c:v>
                </c:pt>
                <c:pt idx="3879">
                  <c:v>47074</c:v>
                </c:pt>
                <c:pt idx="3880">
                  <c:v>47092</c:v>
                </c:pt>
                <c:pt idx="3881">
                  <c:v>47110</c:v>
                </c:pt>
                <c:pt idx="3882">
                  <c:v>47147</c:v>
                </c:pt>
                <c:pt idx="3883">
                  <c:v>47184</c:v>
                </c:pt>
                <c:pt idx="3884">
                  <c:v>47220</c:v>
                </c:pt>
                <c:pt idx="3885">
                  <c:v>47257</c:v>
                </c:pt>
                <c:pt idx="3886">
                  <c:v>47303</c:v>
                </c:pt>
                <c:pt idx="3887">
                  <c:v>47339</c:v>
                </c:pt>
                <c:pt idx="3888">
                  <c:v>47367</c:v>
                </c:pt>
                <c:pt idx="3889">
                  <c:v>47385</c:v>
                </c:pt>
                <c:pt idx="3890">
                  <c:v>47422</c:v>
                </c:pt>
                <c:pt idx="3891">
                  <c:v>47458</c:v>
                </c:pt>
                <c:pt idx="3892">
                  <c:v>47504</c:v>
                </c:pt>
                <c:pt idx="3893">
                  <c:v>47513</c:v>
                </c:pt>
                <c:pt idx="3894">
                  <c:v>47476</c:v>
                </c:pt>
                <c:pt idx="3895">
                  <c:v>47467</c:v>
                </c:pt>
                <c:pt idx="3896">
                  <c:v>47467</c:v>
                </c:pt>
                <c:pt idx="3897">
                  <c:v>47431</c:v>
                </c:pt>
                <c:pt idx="3898">
                  <c:v>47348</c:v>
                </c:pt>
                <c:pt idx="3899">
                  <c:v>47193</c:v>
                </c:pt>
                <c:pt idx="3900">
                  <c:v>46827</c:v>
                </c:pt>
                <c:pt idx="3901">
                  <c:v>46301</c:v>
                </c:pt>
                <c:pt idx="3902">
                  <c:v>45643</c:v>
                </c:pt>
                <c:pt idx="3903">
                  <c:v>44882</c:v>
                </c:pt>
                <c:pt idx="3904">
                  <c:v>44197</c:v>
                </c:pt>
                <c:pt idx="3905">
                  <c:v>43296</c:v>
                </c:pt>
                <c:pt idx="3906">
                  <c:v>42372</c:v>
                </c:pt>
                <c:pt idx="3907">
                  <c:v>41448</c:v>
                </c:pt>
                <c:pt idx="3908">
                  <c:v>40510</c:v>
                </c:pt>
                <c:pt idx="3909">
                  <c:v>39554</c:v>
                </c:pt>
                <c:pt idx="3910">
                  <c:v>38643</c:v>
                </c:pt>
                <c:pt idx="3911">
                  <c:v>37872</c:v>
                </c:pt>
                <c:pt idx="3912">
                  <c:v>37118</c:v>
                </c:pt>
                <c:pt idx="3913">
                  <c:v>36364</c:v>
                </c:pt>
                <c:pt idx="3914">
                  <c:v>35602</c:v>
                </c:pt>
                <c:pt idx="3915">
                  <c:v>34846</c:v>
                </c:pt>
                <c:pt idx="3916">
                  <c:v>34073</c:v>
                </c:pt>
                <c:pt idx="3917">
                  <c:v>33283</c:v>
                </c:pt>
                <c:pt idx="3918">
                  <c:v>32489</c:v>
                </c:pt>
                <c:pt idx="3919">
                  <c:v>31702</c:v>
                </c:pt>
                <c:pt idx="3920">
                  <c:v>30917</c:v>
                </c:pt>
                <c:pt idx="3921">
                  <c:v>30135</c:v>
                </c:pt>
                <c:pt idx="3922">
                  <c:v>29350</c:v>
                </c:pt>
                <c:pt idx="3923">
                  <c:v>28567</c:v>
                </c:pt>
                <c:pt idx="3924">
                  <c:v>27786</c:v>
                </c:pt>
                <c:pt idx="3925">
                  <c:v>27011</c:v>
                </c:pt>
                <c:pt idx="3926">
                  <c:v>26270</c:v>
                </c:pt>
                <c:pt idx="3927">
                  <c:v>25489</c:v>
                </c:pt>
                <c:pt idx="3928">
                  <c:v>24741</c:v>
                </c:pt>
                <c:pt idx="3929">
                  <c:v>24128</c:v>
                </c:pt>
                <c:pt idx="3930">
                  <c:v>23337</c:v>
                </c:pt>
                <c:pt idx="3931">
                  <c:v>22615</c:v>
                </c:pt>
                <c:pt idx="3932">
                  <c:v>21894</c:v>
                </c:pt>
                <c:pt idx="3933">
                  <c:v>21173</c:v>
                </c:pt>
                <c:pt idx="3934">
                  <c:v>20413</c:v>
                </c:pt>
                <c:pt idx="3935">
                  <c:v>20214</c:v>
                </c:pt>
                <c:pt idx="3936">
                  <c:v>19994</c:v>
                </c:pt>
                <c:pt idx="3937">
                  <c:v>19834</c:v>
                </c:pt>
                <c:pt idx="3938">
                  <c:v>19725</c:v>
                </c:pt>
                <c:pt idx="3939">
                  <c:v>19650</c:v>
                </c:pt>
                <c:pt idx="3940">
                  <c:v>19552</c:v>
                </c:pt>
                <c:pt idx="3941">
                  <c:v>19501</c:v>
                </c:pt>
                <c:pt idx="3942">
                  <c:v>19484</c:v>
                </c:pt>
                <c:pt idx="3943">
                  <c:v>19512</c:v>
                </c:pt>
                <c:pt idx="3944">
                  <c:v>19512</c:v>
                </c:pt>
                <c:pt idx="3945">
                  <c:v>19507</c:v>
                </c:pt>
                <c:pt idx="3946">
                  <c:v>19496</c:v>
                </c:pt>
                <c:pt idx="3947">
                  <c:v>19490</c:v>
                </c:pt>
                <c:pt idx="3948">
                  <c:v>19501</c:v>
                </c:pt>
                <c:pt idx="3949">
                  <c:v>19507</c:v>
                </c:pt>
                <c:pt idx="3950">
                  <c:v>19547</c:v>
                </c:pt>
                <c:pt idx="3951">
                  <c:v>19541</c:v>
                </c:pt>
                <c:pt idx="3952">
                  <c:v>19547</c:v>
                </c:pt>
                <c:pt idx="3953">
                  <c:v>19541</c:v>
                </c:pt>
                <c:pt idx="3954">
                  <c:v>19541</c:v>
                </c:pt>
                <c:pt idx="3955">
                  <c:v>19541</c:v>
                </c:pt>
                <c:pt idx="3956">
                  <c:v>19518</c:v>
                </c:pt>
                <c:pt idx="3957">
                  <c:v>19473</c:v>
                </c:pt>
                <c:pt idx="3958">
                  <c:v>19473</c:v>
                </c:pt>
                <c:pt idx="3959">
                  <c:v>19467</c:v>
                </c:pt>
                <c:pt idx="3960">
                  <c:v>19462</c:v>
                </c:pt>
                <c:pt idx="3961">
                  <c:v>19467</c:v>
                </c:pt>
                <c:pt idx="3962">
                  <c:v>19456</c:v>
                </c:pt>
                <c:pt idx="3963">
                  <c:v>19451</c:v>
                </c:pt>
                <c:pt idx="3964">
                  <c:v>19456</c:v>
                </c:pt>
                <c:pt idx="3965">
                  <c:v>19451</c:v>
                </c:pt>
                <c:pt idx="3966">
                  <c:v>19451</c:v>
                </c:pt>
                <c:pt idx="3967">
                  <c:v>19451</c:v>
                </c:pt>
                <c:pt idx="3968">
                  <c:v>19439</c:v>
                </c:pt>
                <c:pt idx="3969">
                  <c:v>19434</c:v>
                </c:pt>
                <c:pt idx="3970">
                  <c:v>19434</c:v>
                </c:pt>
                <c:pt idx="3971">
                  <c:v>19422</c:v>
                </c:pt>
                <c:pt idx="3972">
                  <c:v>19428</c:v>
                </c:pt>
                <c:pt idx="3973">
                  <c:v>19422</c:v>
                </c:pt>
                <c:pt idx="3974">
                  <c:v>19417</c:v>
                </c:pt>
                <c:pt idx="3975">
                  <c:v>19411</c:v>
                </c:pt>
                <c:pt idx="3976">
                  <c:v>19406</c:v>
                </c:pt>
                <c:pt idx="3977">
                  <c:v>19394</c:v>
                </c:pt>
                <c:pt idx="3978">
                  <c:v>19389</c:v>
                </c:pt>
                <c:pt idx="3979">
                  <c:v>19372</c:v>
                </c:pt>
                <c:pt idx="3980">
                  <c:v>19366</c:v>
                </c:pt>
                <c:pt idx="3981">
                  <c:v>19366</c:v>
                </c:pt>
                <c:pt idx="3982">
                  <c:v>19372</c:v>
                </c:pt>
                <c:pt idx="3983">
                  <c:v>19372</c:v>
                </c:pt>
                <c:pt idx="3984">
                  <c:v>19377</c:v>
                </c:pt>
                <c:pt idx="3985">
                  <c:v>19377</c:v>
                </c:pt>
                <c:pt idx="3986">
                  <c:v>19383</c:v>
                </c:pt>
                <c:pt idx="3987">
                  <c:v>19389</c:v>
                </c:pt>
                <c:pt idx="3988">
                  <c:v>19394</c:v>
                </c:pt>
                <c:pt idx="3989">
                  <c:v>19400</c:v>
                </c:pt>
                <c:pt idx="3990">
                  <c:v>19406</c:v>
                </c:pt>
                <c:pt idx="3991">
                  <c:v>19417</c:v>
                </c:pt>
                <c:pt idx="3992">
                  <c:v>19422</c:v>
                </c:pt>
                <c:pt idx="3993">
                  <c:v>19428</c:v>
                </c:pt>
                <c:pt idx="3994">
                  <c:v>19434</c:v>
                </c:pt>
                <c:pt idx="3995">
                  <c:v>19439</c:v>
                </c:pt>
                <c:pt idx="3996">
                  <c:v>19451</c:v>
                </c:pt>
                <c:pt idx="3997">
                  <c:v>19462</c:v>
                </c:pt>
                <c:pt idx="3998">
                  <c:v>19462</c:v>
                </c:pt>
                <c:pt idx="3999">
                  <c:v>19467</c:v>
                </c:pt>
                <c:pt idx="4000">
                  <c:v>19473</c:v>
                </c:pt>
                <c:pt idx="4001">
                  <c:v>19484</c:v>
                </c:pt>
                <c:pt idx="4002">
                  <c:v>19484</c:v>
                </c:pt>
                <c:pt idx="4003">
                  <c:v>19484</c:v>
                </c:pt>
                <c:pt idx="4004">
                  <c:v>19496</c:v>
                </c:pt>
                <c:pt idx="4005">
                  <c:v>19496</c:v>
                </c:pt>
                <c:pt idx="4006">
                  <c:v>19507</c:v>
                </c:pt>
                <c:pt idx="4007">
                  <c:v>19518</c:v>
                </c:pt>
                <c:pt idx="4008">
                  <c:v>19524</c:v>
                </c:pt>
                <c:pt idx="4009">
                  <c:v>19541</c:v>
                </c:pt>
                <c:pt idx="4010">
                  <c:v>19593</c:v>
                </c:pt>
                <c:pt idx="4011">
                  <c:v>19851</c:v>
                </c:pt>
                <c:pt idx="4012">
                  <c:v>19926</c:v>
                </c:pt>
                <c:pt idx="4013">
                  <c:v>19983</c:v>
                </c:pt>
                <c:pt idx="4014">
                  <c:v>20029</c:v>
                </c:pt>
                <c:pt idx="4015">
                  <c:v>20063</c:v>
                </c:pt>
                <c:pt idx="4016">
                  <c:v>20092</c:v>
                </c:pt>
                <c:pt idx="4017">
                  <c:v>20115</c:v>
                </c:pt>
                <c:pt idx="4018">
                  <c:v>20162</c:v>
                </c:pt>
                <c:pt idx="4019">
                  <c:v>20209</c:v>
                </c:pt>
                <c:pt idx="4020">
                  <c:v>20226</c:v>
                </c:pt>
                <c:pt idx="4021">
                  <c:v>20255</c:v>
                </c:pt>
                <c:pt idx="4022">
                  <c:v>20261</c:v>
                </c:pt>
                <c:pt idx="4023">
                  <c:v>20284</c:v>
                </c:pt>
                <c:pt idx="4024">
                  <c:v>20308</c:v>
                </c:pt>
                <c:pt idx="4025">
                  <c:v>20325</c:v>
                </c:pt>
                <c:pt idx="4026">
                  <c:v>20360</c:v>
                </c:pt>
                <c:pt idx="4027">
                  <c:v>20366</c:v>
                </c:pt>
                <c:pt idx="4028">
                  <c:v>20378</c:v>
                </c:pt>
                <c:pt idx="4029">
                  <c:v>20395</c:v>
                </c:pt>
                <c:pt idx="4030">
                  <c:v>20413</c:v>
                </c:pt>
                <c:pt idx="4031">
                  <c:v>20424</c:v>
                </c:pt>
                <c:pt idx="4032">
                  <c:v>20448</c:v>
                </c:pt>
                <c:pt idx="4033">
                  <c:v>20471</c:v>
                </c:pt>
                <c:pt idx="4034">
                  <c:v>20483</c:v>
                </c:pt>
                <c:pt idx="4035">
                  <c:v>20500</c:v>
                </c:pt>
                <c:pt idx="4036">
                  <c:v>20512</c:v>
                </c:pt>
                <c:pt idx="4037">
                  <c:v>20535</c:v>
                </c:pt>
                <c:pt idx="4038">
                  <c:v>20547</c:v>
                </c:pt>
                <c:pt idx="4039">
                  <c:v>20558</c:v>
                </c:pt>
                <c:pt idx="4040">
                  <c:v>20570</c:v>
                </c:pt>
                <c:pt idx="4041">
                  <c:v>20588</c:v>
                </c:pt>
                <c:pt idx="4042">
                  <c:v>20605</c:v>
                </c:pt>
                <c:pt idx="4043">
                  <c:v>20617</c:v>
                </c:pt>
                <c:pt idx="4044">
                  <c:v>20628</c:v>
                </c:pt>
                <c:pt idx="4045">
                  <c:v>20646</c:v>
                </c:pt>
                <c:pt idx="4046">
                  <c:v>20652</c:v>
                </c:pt>
                <c:pt idx="4047">
                  <c:v>20663</c:v>
                </c:pt>
                <c:pt idx="4048">
                  <c:v>20669</c:v>
                </c:pt>
                <c:pt idx="4049">
                  <c:v>20681</c:v>
                </c:pt>
                <c:pt idx="4050">
                  <c:v>20794</c:v>
                </c:pt>
                <c:pt idx="4051">
                  <c:v>20835</c:v>
                </c:pt>
                <c:pt idx="4052">
                  <c:v>20865</c:v>
                </c:pt>
                <c:pt idx="4053">
                  <c:v>20894</c:v>
                </c:pt>
                <c:pt idx="4054">
                  <c:v>20918</c:v>
                </c:pt>
                <c:pt idx="4055">
                  <c:v>20920</c:v>
                </c:pt>
                <c:pt idx="4056">
                  <c:v>20942</c:v>
                </c:pt>
                <c:pt idx="4057">
                  <c:v>20972</c:v>
                </c:pt>
                <c:pt idx="4058">
                  <c:v>20972</c:v>
                </c:pt>
                <c:pt idx="4059">
                  <c:v>20983</c:v>
                </c:pt>
                <c:pt idx="4060">
                  <c:v>21001</c:v>
                </c:pt>
                <c:pt idx="4061">
                  <c:v>21013</c:v>
                </c:pt>
                <c:pt idx="4062">
                  <c:v>21025</c:v>
                </c:pt>
                <c:pt idx="4063">
                  <c:v>21043</c:v>
                </c:pt>
                <c:pt idx="4064">
                  <c:v>21060</c:v>
                </c:pt>
                <c:pt idx="4065">
                  <c:v>21072</c:v>
                </c:pt>
                <c:pt idx="4066">
                  <c:v>21114</c:v>
                </c:pt>
                <c:pt idx="4067">
                  <c:v>21138</c:v>
                </c:pt>
                <c:pt idx="4068">
                  <c:v>21167</c:v>
                </c:pt>
                <c:pt idx="4069">
                  <c:v>21340</c:v>
                </c:pt>
                <c:pt idx="4070">
                  <c:v>21587</c:v>
                </c:pt>
                <c:pt idx="4071">
                  <c:v>21840</c:v>
                </c:pt>
                <c:pt idx="4072">
                  <c:v>21949</c:v>
                </c:pt>
                <c:pt idx="4073">
                  <c:v>23695</c:v>
                </c:pt>
                <c:pt idx="4074">
                  <c:v>25489</c:v>
                </c:pt>
                <c:pt idx="4075">
                  <c:v>26029</c:v>
                </c:pt>
                <c:pt idx="4076">
                  <c:v>26217</c:v>
                </c:pt>
                <c:pt idx="4077">
                  <c:v>26398</c:v>
                </c:pt>
                <c:pt idx="4078">
                  <c:v>26589</c:v>
                </c:pt>
                <c:pt idx="4079">
                  <c:v>26739</c:v>
                </c:pt>
                <c:pt idx="4080">
                  <c:v>26855</c:v>
                </c:pt>
                <c:pt idx="4081">
                  <c:v>26950</c:v>
                </c:pt>
                <c:pt idx="4082">
                  <c:v>27039</c:v>
                </c:pt>
                <c:pt idx="4083">
                  <c:v>27115</c:v>
                </c:pt>
                <c:pt idx="4084">
                  <c:v>27177</c:v>
                </c:pt>
                <c:pt idx="4085">
                  <c:v>27239</c:v>
                </c:pt>
                <c:pt idx="4086">
                  <c:v>27294</c:v>
                </c:pt>
                <c:pt idx="4087">
                  <c:v>27336</c:v>
                </c:pt>
                <c:pt idx="4088">
                  <c:v>27377</c:v>
                </c:pt>
                <c:pt idx="4089">
                  <c:v>27433</c:v>
                </c:pt>
                <c:pt idx="4090">
                  <c:v>27474</c:v>
                </c:pt>
                <c:pt idx="4091">
                  <c:v>27509</c:v>
                </c:pt>
                <c:pt idx="4092">
                  <c:v>27557</c:v>
                </c:pt>
                <c:pt idx="4093">
                  <c:v>27592</c:v>
                </c:pt>
                <c:pt idx="4094">
                  <c:v>27626</c:v>
                </c:pt>
                <c:pt idx="4095">
                  <c:v>27668</c:v>
                </c:pt>
                <c:pt idx="4096">
                  <c:v>27702</c:v>
                </c:pt>
                <c:pt idx="4097">
                  <c:v>27737</c:v>
                </c:pt>
                <c:pt idx="4098">
                  <c:v>27772</c:v>
                </c:pt>
                <c:pt idx="4099">
                  <c:v>27807</c:v>
                </c:pt>
                <c:pt idx="4100">
                  <c:v>27842</c:v>
                </c:pt>
                <c:pt idx="4101">
                  <c:v>27877</c:v>
                </c:pt>
                <c:pt idx="4102">
                  <c:v>27913</c:v>
                </c:pt>
                <c:pt idx="4103">
                  <c:v>27948</c:v>
                </c:pt>
                <c:pt idx="4104">
                  <c:v>27969</c:v>
                </c:pt>
                <c:pt idx="4105">
                  <c:v>27990</c:v>
                </c:pt>
                <c:pt idx="4106">
                  <c:v>28018</c:v>
                </c:pt>
                <c:pt idx="4107">
                  <c:v>28067</c:v>
                </c:pt>
                <c:pt idx="4108">
                  <c:v>28102</c:v>
                </c:pt>
                <c:pt idx="4109">
                  <c:v>28144</c:v>
                </c:pt>
                <c:pt idx="4110">
                  <c:v>28179</c:v>
                </c:pt>
                <c:pt idx="4111">
                  <c:v>28228</c:v>
                </c:pt>
                <c:pt idx="4112">
                  <c:v>28271</c:v>
                </c:pt>
                <c:pt idx="4113">
                  <c:v>28306</c:v>
                </c:pt>
                <c:pt idx="4114">
                  <c:v>28348</c:v>
                </c:pt>
                <c:pt idx="4115">
                  <c:v>28390</c:v>
                </c:pt>
                <c:pt idx="4116">
                  <c:v>28425</c:v>
                </c:pt>
                <c:pt idx="4117">
                  <c:v>28468</c:v>
                </c:pt>
                <c:pt idx="4118">
                  <c:v>28510</c:v>
                </c:pt>
                <c:pt idx="4119">
                  <c:v>28546</c:v>
                </c:pt>
                <c:pt idx="4120">
                  <c:v>28581</c:v>
                </c:pt>
                <c:pt idx="4121">
                  <c:v>28609</c:v>
                </c:pt>
                <c:pt idx="4122">
                  <c:v>28652</c:v>
                </c:pt>
                <c:pt idx="4123">
                  <c:v>28687</c:v>
                </c:pt>
                <c:pt idx="4124">
                  <c:v>28730</c:v>
                </c:pt>
                <c:pt idx="4125">
                  <c:v>28787</c:v>
                </c:pt>
                <c:pt idx="4126">
                  <c:v>28815</c:v>
                </c:pt>
                <c:pt idx="4127">
                  <c:v>28858</c:v>
                </c:pt>
                <c:pt idx="4128">
                  <c:v>28893</c:v>
                </c:pt>
                <c:pt idx="4129">
                  <c:v>28936</c:v>
                </c:pt>
                <c:pt idx="4130">
                  <c:v>28957</c:v>
                </c:pt>
                <c:pt idx="4131">
                  <c:v>28992</c:v>
                </c:pt>
                <c:pt idx="4132">
                  <c:v>29035</c:v>
                </c:pt>
                <c:pt idx="4133">
                  <c:v>29056</c:v>
                </c:pt>
                <c:pt idx="4134">
                  <c:v>29084</c:v>
                </c:pt>
                <c:pt idx="4135">
                  <c:v>29106</c:v>
                </c:pt>
                <c:pt idx="4136">
                  <c:v>29134</c:v>
                </c:pt>
                <c:pt idx="4137">
                  <c:v>29177</c:v>
                </c:pt>
                <c:pt idx="4138">
                  <c:v>29199</c:v>
                </c:pt>
                <c:pt idx="4139">
                  <c:v>29235</c:v>
                </c:pt>
                <c:pt idx="4140">
                  <c:v>29256</c:v>
                </c:pt>
                <c:pt idx="4141">
                  <c:v>29285</c:v>
                </c:pt>
                <c:pt idx="4142">
                  <c:v>29299</c:v>
                </c:pt>
                <c:pt idx="4143">
                  <c:v>29328</c:v>
                </c:pt>
                <c:pt idx="4144">
                  <c:v>29350</c:v>
                </c:pt>
                <c:pt idx="4145">
                  <c:v>29371</c:v>
                </c:pt>
                <c:pt idx="4146">
                  <c:v>29393</c:v>
                </c:pt>
                <c:pt idx="4147">
                  <c:v>29407</c:v>
                </c:pt>
                <c:pt idx="4148">
                  <c:v>29429</c:v>
                </c:pt>
                <c:pt idx="4149">
                  <c:v>29450</c:v>
                </c:pt>
                <c:pt idx="4150">
                  <c:v>29472</c:v>
                </c:pt>
                <c:pt idx="4151">
                  <c:v>29500</c:v>
                </c:pt>
                <c:pt idx="4152">
                  <c:v>29522</c:v>
                </c:pt>
                <c:pt idx="4153">
                  <c:v>29543</c:v>
                </c:pt>
                <c:pt idx="4154">
                  <c:v>29558</c:v>
                </c:pt>
                <c:pt idx="4155">
                  <c:v>29594</c:v>
                </c:pt>
                <c:pt idx="4156">
                  <c:v>29622</c:v>
                </c:pt>
                <c:pt idx="4157">
                  <c:v>29644</c:v>
                </c:pt>
                <c:pt idx="4158">
                  <c:v>29673</c:v>
                </c:pt>
                <c:pt idx="4159">
                  <c:v>29694</c:v>
                </c:pt>
                <c:pt idx="4160">
                  <c:v>29723</c:v>
                </c:pt>
                <c:pt idx="4161">
                  <c:v>29773</c:v>
                </c:pt>
                <c:pt idx="4162">
                  <c:v>29831</c:v>
                </c:pt>
                <c:pt idx="4163">
                  <c:v>29831</c:v>
                </c:pt>
                <c:pt idx="4164">
                  <c:v>29831</c:v>
                </c:pt>
                <c:pt idx="4165">
                  <c:v>29852</c:v>
                </c:pt>
                <c:pt idx="4166">
                  <c:v>29881</c:v>
                </c:pt>
                <c:pt idx="4167">
                  <c:v>29910</c:v>
                </c:pt>
                <c:pt idx="4168">
                  <c:v>29932</c:v>
                </c:pt>
                <c:pt idx="4169">
                  <c:v>29954</c:v>
                </c:pt>
                <c:pt idx="4170">
                  <c:v>29968</c:v>
                </c:pt>
                <c:pt idx="4171">
                  <c:v>29983</c:v>
                </c:pt>
                <c:pt idx="4172">
                  <c:v>30012</c:v>
                </c:pt>
                <c:pt idx="4173">
                  <c:v>30034</c:v>
                </c:pt>
                <c:pt idx="4174">
                  <c:v>30048</c:v>
                </c:pt>
                <c:pt idx="4175">
                  <c:v>30063</c:v>
                </c:pt>
                <c:pt idx="4176">
                  <c:v>30085</c:v>
                </c:pt>
                <c:pt idx="4177">
                  <c:v>30106</c:v>
                </c:pt>
                <c:pt idx="4178">
                  <c:v>30128</c:v>
                </c:pt>
                <c:pt idx="4179">
                  <c:v>30150</c:v>
                </c:pt>
                <c:pt idx="4180">
                  <c:v>30172</c:v>
                </c:pt>
                <c:pt idx="4181">
                  <c:v>30186</c:v>
                </c:pt>
                <c:pt idx="4182">
                  <c:v>30201</c:v>
                </c:pt>
                <c:pt idx="4183">
                  <c:v>30223</c:v>
                </c:pt>
                <c:pt idx="4184">
                  <c:v>30252</c:v>
                </c:pt>
                <c:pt idx="4185">
                  <c:v>30273</c:v>
                </c:pt>
                <c:pt idx="4186">
                  <c:v>30295</c:v>
                </c:pt>
                <c:pt idx="4187">
                  <c:v>30317</c:v>
                </c:pt>
                <c:pt idx="4188">
                  <c:v>30339</c:v>
                </c:pt>
                <c:pt idx="4189">
                  <c:v>30353</c:v>
                </c:pt>
                <c:pt idx="4190">
                  <c:v>30375</c:v>
                </c:pt>
                <c:pt idx="4191">
                  <c:v>30397</c:v>
                </c:pt>
                <c:pt idx="4192">
                  <c:v>30419</c:v>
                </c:pt>
                <c:pt idx="4193">
                  <c:v>30433</c:v>
                </c:pt>
                <c:pt idx="4194">
                  <c:v>30448</c:v>
                </c:pt>
                <c:pt idx="4195">
                  <c:v>30462</c:v>
                </c:pt>
                <c:pt idx="4196">
                  <c:v>30477</c:v>
                </c:pt>
                <c:pt idx="4197">
                  <c:v>30498</c:v>
                </c:pt>
                <c:pt idx="4198">
                  <c:v>30513</c:v>
                </c:pt>
                <c:pt idx="4199">
                  <c:v>30535</c:v>
                </c:pt>
                <c:pt idx="4200">
                  <c:v>30556</c:v>
                </c:pt>
                <c:pt idx="4201">
                  <c:v>30578</c:v>
                </c:pt>
                <c:pt idx="4202">
                  <c:v>30593</c:v>
                </c:pt>
                <c:pt idx="4203">
                  <c:v>30608</c:v>
                </c:pt>
                <c:pt idx="4204">
                  <c:v>30623</c:v>
                </c:pt>
                <c:pt idx="4205">
                  <c:v>30645</c:v>
                </c:pt>
                <c:pt idx="4206">
                  <c:v>30659</c:v>
                </c:pt>
                <c:pt idx="4207">
                  <c:v>30689</c:v>
                </c:pt>
                <c:pt idx="4208">
                  <c:v>30703</c:v>
                </c:pt>
                <c:pt idx="4209">
                  <c:v>30718</c:v>
                </c:pt>
                <c:pt idx="4210">
                  <c:v>30726</c:v>
                </c:pt>
                <c:pt idx="4211">
                  <c:v>30740</c:v>
                </c:pt>
                <c:pt idx="4212">
                  <c:v>30755</c:v>
                </c:pt>
                <c:pt idx="4213">
                  <c:v>30770</c:v>
                </c:pt>
                <c:pt idx="4214">
                  <c:v>30777</c:v>
                </c:pt>
                <c:pt idx="4215">
                  <c:v>30792</c:v>
                </c:pt>
                <c:pt idx="4216">
                  <c:v>30807</c:v>
                </c:pt>
                <c:pt idx="4217">
                  <c:v>30814</c:v>
                </c:pt>
                <c:pt idx="4218">
                  <c:v>30829</c:v>
                </c:pt>
                <c:pt idx="4219">
                  <c:v>30843</c:v>
                </c:pt>
                <c:pt idx="4220">
                  <c:v>30851</c:v>
                </c:pt>
                <c:pt idx="4221">
                  <c:v>30865</c:v>
                </c:pt>
                <c:pt idx="4222">
                  <c:v>30887</c:v>
                </c:pt>
                <c:pt idx="4223">
                  <c:v>30902</c:v>
                </c:pt>
                <c:pt idx="4224">
                  <c:v>30910</c:v>
                </c:pt>
                <c:pt idx="4225">
                  <c:v>30917</c:v>
                </c:pt>
                <c:pt idx="4226">
                  <c:v>30932</c:v>
                </c:pt>
                <c:pt idx="4227">
                  <c:v>30946</c:v>
                </c:pt>
                <c:pt idx="4228">
                  <c:v>30961</c:v>
                </c:pt>
                <c:pt idx="4229">
                  <c:v>30983</c:v>
                </c:pt>
                <c:pt idx="4230">
                  <c:v>30998</c:v>
                </c:pt>
                <c:pt idx="4231">
                  <c:v>31013</c:v>
                </c:pt>
                <c:pt idx="4232">
                  <c:v>31035</c:v>
                </c:pt>
                <c:pt idx="4233">
                  <c:v>31057</c:v>
                </c:pt>
                <c:pt idx="4234">
                  <c:v>31064</c:v>
                </c:pt>
                <c:pt idx="4235">
                  <c:v>31086</c:v>
                </c:pt>
                <c:pt idx="4236">
                  <c:v>31101</c:v>
                </c:pt>
                <c:pt idx="4237">
                  <c:v>31116</c:v>
                </c:pt>
                <c:pt idx="4238">
                  <c:v>31130</c:v>
                </c:pt>
                <c:pt idx="4239">
                  <c:v>31145</c:v>
                </c:pt>
                <c:pt idx="4240">
                  <c:v>31152</c:v>
                </c:pt>
                <c:pt idx="4241">
                  <c:v>31167</c:v>
                </c:pt>
                <c:pt idx="4242">
                  <c:v>31189</c:v>
                </c:pt>
                <c:pt idx="4243">
                  <c:v>31211</c:v>
                </c:pt>
                <c:pt idx="4244">
                  <c:v>31226</c:v>
                </c:pt>
                <c:pt idx="4245">
                  <c:v>31263</c:v>
                </c:pt>
                <c:pt idx="4246">
                  <c:v>31285</c:v>
                </c:pt>
                <c:pt idx="4247">
                  <c:v>31307</c:v>
                </c:pt>
                <c:pt idx="4248">
                  <c:v>31314</c:v>
                </c:pt>
                <c:pt idx="4249">
                  <c:v>31322</c:v>
                </c:pt>
                <c:pt idx="4250">
                  <c:v>31337</c:v>
                </c:pt>
                <c:pt idx="4251">
                  <c:v>31359</c:v>
                </c:pt>
                <c:pt idx="4252">
                  <c:v>31374</c:v>
                </c:pt>
                <c:pt idx="4253">
                  <c:v>31396</c:v>
                </c:pt>
                <c:pt idx="4254">
                  <c:v>31411</c:v>
                </c:pt>
                <c:pt idx="4255">
                  <c:v>31426</c:v>
                </c:pt>
                <c:pt idx="4256">
                  <c:v>31449</c:v>
                </c:pt>
                <c:pt idx="4257">
                  <c:v>31456</c:v>
                </c:pt>
                <c:pt idx="4258">
                  <c:v>31493</c:v>
                </c:pt>
                <c:pt idx="4259">
                  <c:v>31508</c:v>
                </c:pt>
                <c:pt idx="4260">
                  <c:v>31523</c:v>
                </c:pt>
                <c:pt idx="4261">
                  <c:v>31553</c:v>
                </c:pt>
                <c:pt idx="4262">
                  <c:v>31553</c:v>
                </c:pt>
                <c:pt idx="4263">
                  <c:v>31560</c:v>
                </c:pt>
                <c:pt idx="4264">
                  <c:v>31583</c:v>
                </c:pt>
                <c:pt idx="4265">
                  <c:v>31590</c:v>
                </c:pt>
                <c:pt idx="4266">
                  <c:v>31590</c:v>
                </c:pt>
                <c:pt idx="4267">
                  <c:v>31598</c:v>
                </c:pt>
                <c:pt idx="4268">
                  <c:v>31605</c:v>
                </c:pt>
                <c:pt idx="4269">
                  <c:v>31680</c:v>
                </c:pt>
                <c:pt idx="4270">
                  <c:v>31687</c:v>
                </c:pt>
                <c:pt idx="4271">
                  <c:v>31702</c:v>
                </c:pt>
                <c:pt idx="4272">
                  <c:v>31702</c:v>
                </c:pt>
                <c:pt idx="4273">
                  <c:v>31702</c:v>
                </c:pt>
                <c:pt idx="4274">
                  <c:v>31709</c:v>
                </c:pt>
                <c:pt idx="4275">
                  <c:v>31709</c:v>
                </c:pt>
                <c:pt idx="4276">
                  <c:v>31717</c:v>
                </c:pt>
                <c:pt idx="4277">
                  <c:v>31717</c:v>
                </c:pt>
                <c:pt idx="4278">
                  <c:v>31717</c:v>
                </c:pt>
                <c:pt idx="4279">
                  <c:v>31717</c:v>
                </c:pt>
                <c:pt idx="4280">
                  <c:v>31709</c:v>
                </c:pt>
                <c:pt idx="4281">
                  <c:v>31702</c:v>
                </c:pt>
                <c:pt idx="4282">
                  <c:v>31680</c:v>
                </c:pt>
                <c:pt idx="4283">
                  <c:v>31672</c:v>
                </c:pt>
                <c:pt idx="4284">
                  <c:v>31665</c:v>
                </c:pt>
                <c:pt idx="4285">
                  <c:v>31657</c:v>
                </c:pt>
                <c:pt idx="4286">
                  <c:v>31650</c:v>
                </c:pt>
                <c:pt idx="4287">
                  <c:v>31642</c:v>
                </c:pt>
                <c:pt idx="4288">
                  <c:v>31627</c:v>
                </c:pt>
                <c:pt idx="4289">
                  <c:v>31620</c:v>
                </c:pt>
                <c:pt idx="4290">
                  <c:v>31612</c:v>
                </c:pt>
                <c:pt idx="4291">
                  <c:v>31605</c:v>
                </c:pt>
                <c:pt idx="4292">
                  <c:v>31605</c:v>
                </c:pt>
                <c:pt idx="4293">
                  <c:v>31605</c:v>
                </c:pt>
                <c:pt idx="4294">
                  <c:v>31598</c:v>
                </c:pt>
                <c:pt idx="4295">
                  <c:v>31516</c:v>
                </c:pt>
                <c:pt idx="4296">
                  <c:v>30696</c:v>
                </c:pt>
                <c:pt idx="4297">
                  <c:v>29608</c:v>
                </c:pt>
                <c:pt idx="4298">
                  <c:v>28411</c:v>
                </c:pt>
                <c:pt idx="4299">
                  <c:v>27198</c:v>
                </c:pt>
                <c:pt idx="4300">
                  <c:v>25962</c:v>
                </c:pt>
                <c:pt idx="4301">
                  <c:v>24585</c:v>
                </c:pt>
                <c:pt idx="4302">
                  <c:v>23412</c:v>
                </c:pt>
                <c:pt idx="4303">
                  <c:v>22126</c:v>
                </c:pt>
                <c:pt idx="4304">
                  <c:v>20960</c:v>
                </c:pt>
                <c:pt idx="4305">
                  <c:v>19794</c:v>
                </c:pt>
                <c:pt idx="4306">
                  <c:v>19186</c:v>
                </c:pt>
                <c:pt idx="4307">
                  <c:v>19113</c:v>
                </c:pt>
                <c:pt idx="4308">
                  <c:v>19119</c:v>
                </c:pt>
                <c:pt idx="4309">
                  <c:v>19175</c:v>
                </c:pt>
                <c:pt idx="4310">
                  <c:v>19794</c:v>
                </c:pt>
                <c:pt idx="4311">
                  <c:v>20006</c:v>
                </c:pt>
                <c:pt idx="4312">
                  <c:v>20046</c:v>
                </c:pt>
                <c:pt idx="4313">
                  <c:v>20075</c:v>
                </c:pt>
                <c:pt idx="4314">
                  <c:v>20086</c:v>
                </c:pt>
                <c:pt idx="4315">
                  <c:v>20092</c:v>
                </c:pt>
                <c:pt idx="4316">
                  <c:v>20098</c:v>
                </c:pt>
                <c:pt idx="4317">
                  <c:v>20302</c:v>
                </c:pt>
                <c:pt idx="4318">
                  <c:v>20459</c:v>
                </c:pt>
                <c:pt idx="4319">
                  <c:v>20494</c:v>
                </c:pt>
                <c:pt idx="4320">
                  <c:v>20518</c:v>
                </c:pt>
                <c:pt idx="4321">
                  <c:v>20535</c:v>
                </c:pt>
                <c:pt idx="4322">
                  <c:v>20535</c:v>
                </c:pt>
                <c:pt idx="4323">
                  <c:v>20529</c:v>
                </c:pt>
                <c:pt idx="4324">
                  <c:v>20529</c:v>
                </c:pt>
                <c:pt idx="4325">
                  <c:v>20535</c:v>
                </c:pt>
                <c:pt idx="4326">
                  <c:v>20541</c:v>
                </c:pt>
                <c:pt idx="4327">
                  <c:v>20541</c:v>
                </c:pt>
                <c:pt idx="4328">
                  <c:v>20558</c:v>
                </c:pt>
                <c:pt idx="4329">
                  <c:v>20570</c:v>
                </c:pt>
                <c:pt idx="4330">
                  <c:v>20582</c:v>
                </c:pt>
                <c:pt idx="4331">
                  <c:v>20582</c:v>
                </c:pt>
                <c:pt idx="4332">
                  <c:v>20599</c:v>
                </c:pt>
                <c:pt idx="4333">
                  <c:v>20599</c:v>
                </c:pt>
                <c:pt idx="4334">
                  <c:v>20605</c:v>
                </c:pt>
                <c:pt idx="4335">
                  <c:v>20611</c:v>
                </c:pt>
                <c:pt idx="4336">
                  <c:v>20617</c:v>
                </c:pt>
                <c:pt idx="4337">
                  <c:v>20623</c:v>
                </c:pt>
                <c:pt idx="4338">
                  <c:v>20628</c:v>
                </c:pt>
                <c:pt idx="4339">
                  <c:v>20628</c:v>
                </c:pt>
                <c:pt idx="4340">
                  <c:v>20634</c:v>
                </c:pt>
                <c:pt idx="4341">
                  <c:v>20640</c:v>
                </c:pt>
                <c:pt idx="4342">
                  <c:v>20646</c:v>
                </c:pt>
                <c:pt idx="4343">
                  <c:v>20646</c:v>
                </c:pt>
                <c:pt idx="4344">
                  <c:v>20646</c:v>
                </c:pt>
                <c:pt idx="4345">
                  <c:v>20652</c:v>
                </c:pt>
                <c:pt idx="4346">
                  <c:v>20652</c:v>
                </c:pt>
                <c:pt idx="4347">
                  <c:v>20658</c:v>
                </c:pt>
                <c:pt idx="4348">
                  <c:v>20663</c:v>
                </c:pt>
                <c:pt idx="4349">
                  <c:v>20669</c:v>
                </c:pt>
                <c:pt idx="4350">
                  <c:v>20669</c:v>
                </c:pt>
                <c:pt idx="4351">
                  <c:v>20663</c:v>
                </c:pt>
                <c:pt idx="4352">
                  <c:v>20663</c:v>
                </c:pt>
                <c:pt idx="4353">
                  <c:v>20669</c:v>
                </c:pt>
                <c:pt idx="4354">
                  <c:v>20669</c:v>
                </c:pt>
                <c:pt idx="4355">
                  <c:v>20663</c:v>
                </c:pt>
                <c:pt idx="4356">
                  <c:v>20669</c:v>
                </c:pt>
                <c:pt idx="4357">
                  <c:v>20675</c:v>
                </c:pt>
                <c:pt idx="4358">
                  <c:v>20693</c:v>
                </c:pt>
                <c:pt idx="4359">
                  <c:v>20717</c:v>
                </c:pt>
                <c:pt idx="4360">
                  <c:v>20728</c:v>
                </c:pt>
                <c:pt idx="4361">
                  <c:v>20740</c:v>
                </c:pt>
                <c:pt idx="4362">
                  <c:v>20752</c:v>
                </c:pt>
                <c:pt idx="4363">
                  <c:v>20758</c:v>
                </c:pt>
                <c:pt idx="4364">
                  <c:v>20764</c:v>
                </c:pt>
                <c:pt idx="4365">
                  <c:v>20770</c:v>
                </c:pt>
                <c:pt idx="4366">
                  <c:v>20776</c:v>
                </c:pt>
                <c:pt idx="4367">
                  <c:v>20782</c:v>
                </c:pt>
                <c:pt idx="4368">
                  <c:v>20788</c:v>
                </c:pt>
                <c:pt idx="4369">
                  <c:v>20794</c:v>
                </c:pt>
                <c:pt idx="4370">
                  <c:v>20794</c:v>
                </c:pt>
                <c:pt idx="4371">
                  <c:v>20794</c:v>
                </c:pt>
                <c:pt idx="4372">
                  <c:v>20800</c:v>
                </c:pt>
                <c:pt idx="4373">
                  <c:v>20805</c:v>
                </c:pt>
                <c:pt idx="4374">
                  <c:v>20800</c:v>
                </c:pt>
                <c:pt idx="4375">
                  <c:v>20800</c:v>
                </c:pt>
                <c:pt idx="4376">
                  <c:v>20805</c:v>
                </c:pt>
                <c:pt idx="4377">
                  <c:v>20811</c:v>
                </c:pt>
                <c:pt idx="4378">
                  <c:v>20835</c:v>
                </c:pt>
                <c:pt idx="4379">
                  <c:v>22461</c:v>
                </c:pt>
                <c:pt idx="4380">
                  <c:v>24319</c:v>
                </c:pt>
                <c:pt idx="4381">
                  <c:v>25298</c:v>
                </c:pt>
                <c:pt idx="4382">
                  <c:v>26123</c:v>
                </c:pt>
                <c:pt idx="4383">
                  <c:v>28207</c:v>
                </c:pt>
                <c:pt idx="4384">
                  <c:v>29235</c:v>
                </c:pt>
                <c:pt idx="4385">
                  <c:v>30748</c:v>
                </c:pt>
                <c:pt idx="4386">
                  <c:v>32805</c:v>
                </c:pt>
                <c:pt idx="4387">
                  <c:v>33803</c:v>
                </c:pt>
                <c:pt idx="4388">
                  <c:v>34450</c:v>
                </c:pt>
                <c:pt idx="4389">
                  <c:v>35008</c:v>
                </c:pt>
                <c:pt idx="4390">
                  <c:v>37453</c:v>
                </c:pt>
                <c:pt idx="4391">
                  <c:v>48554</c:v>
                </c:pt>
                <c:pt idx="4392">
                  <c:v>71035</c:v>
                </c:pt>
                <c:pt idx="4393">
                  <c:v>90194</c:v>
                </c:pt>
                <c:pt idx="4394">
                  <c:v>88653</c:v>
                </c:pt>
                <c:pt idx="4395">
                  <c:v>88530</c:v>
                </c:pt>
                <c:pt idx="4396">
                  <c:v>88224</c:v>
                </c:pt>
                <c:pt idx="4397">
                  <c:v>87943</c:v>
                </c:pt>
                <c:pt idx="4398">
                  <c:v>87870</c:v>
                </c:pt>
                <c:pt idx="4399">
                  <c:v>87773</c:v>
                </c:pt>
                <c:pt idx="4400">
                  <c:v>87748</c:v>
                </c:pt>
                <c:pt idx="4401">
                  <c:v>87712</c:v>
                </c:pt>
                <c:pt idx="4402">
                  <c:v>87699</c:v>
                </c:pt>
                <c:pt idx="4403">
                  <c:v>87614</c:v>
                </c:pt>
                <c:pt idx="4404">
                  <c:v>87516</c:v>
                </c:pt>
                <c:pt idx="4405">
                  <c:v>87419</c:v>
                </c:pt>
                <c:pt idx="4406">
                  <c:v>87394</c:v>
                </c:pt>
                <c:pt idx="4407">
                  <c:v>87443</c:v>
                </c:pt>
                <c:pt idx="4408">
                  <c:v>87431</c:v>
                </c:pt>
                <c:pt idx="4409">
                  <c:v>87431</c:v>
                </c:pt>
                <c:pt idx="4410">
                  <c:v>87407</c:v>
                </c:pt>
                <c:pt idx="4411">
                  <c:v>87468</c:v>
                </c:pt>
                <c:pt idx="4412">
                  <c:v>87394</c:v>
                </c:pt>
                <c:pt idx="4413">
                  <c:v>87407</c:v>
                </c:pt>
                <c:pt idx="4414">
                  <c:v>87394</c:v>
                </c:pt>
                <c:pt idx="4415">
                  <c:v>87370</c:v>
                </c:pt>
                <c:pt idx="4416">
                  <c:v>87382</c:v>
                </c:pt>
                <c:pt idx="4417">
                  <c:v>87468</c:v>
                </c:pt>
                <c:pt idx="4418">
                  <c:v>87480</c:v>
                </c:pt>
                <c:pt idx="4419">
                  <c:v>87492</c:v>
                </c:pt>
                <c:pt idx="4420">
                  <c:v>87492</c:v>
                </c:pt>
                <c:pt idx="4421">
                  <c:v>87480</c:v>
                </c:pt>
                <c:pt idx="4422">
                  <c:v>87455</c:v>
                </c:pt>
                <c:pt idx="4423">
                  <c:v>87443</c:v>
                </c:pt>
                <c:pt idx="4424">
                  <c:v>87529</c:v>
                </c:pt>
                <c:pt idx="4425">
                  <c:v>87699</c:v>
                </c:pt>
                <c:pt idx="4426">
                  <c:v>87492</c:v>
                </c:pt>
                <c:pt idx="4427">
                  <c:v>87358</c:v>
                </c:pt>
                <c:pt idx="4428">
                  <c:v>87272</c:v>
                </c:pt>
                <c:pt idx="4429">
                  <c:v>87187</c:v>
                </c:pt>
                <c:pt idx="4430">
                  <c:v>87127</c:v>
                </c:pt>
                <c:pt idx="4431">
                  <c:v>87260</c:v>
                </c:pt>
                <c:pt idx="4432">
                  <c:v>88554</c:v>
                </c:pt>
                <c:pt idx="4433">
                  <c:v>88370</c:v>
                </c:pt>
                <c:pt idx="4434">
                  <c:v>90367</c:v>
                </c:pt>
                <c:pt idx="4435">
                  <c:v>90491</c:v>
                </c:pt>
                <c:pt idx="4436">
                  <c:v>89871</c:v>
                </c:pt>
                <c:pt idx="4437">
                  <c:v>89501</c:v>
                </c:pt>
                <c:pt idx="4438">
                  <c:v>88825</c:v>
                </c:pt>
                <c:pt idx="4439">
                  <c:v>88444</c:v>
                </c:pt>
                <c:pt idx="4440">
                  <c:v>88224</c:v>
                </c:pt>
                <c:pt idx="4441">
                  <c:v>87980</c:v>
                </c:pt>
                <c:pt idx="4442">
                  <c:v>87834</c:v>
                </c:pt>
                <c:pt idx="4443">
                  <c:v>87882</c:v>
                </c:pt>
                <c:pt idx="4444">
                  <c:v>87895</c:v>
                </c:pt>
                <c:pt idx="4445">
                  <c:v>87773</c:v>
                </c:pt>
                <c:pt idx="4446">
                  <c:v>87675</c:v>
                </c:pt>
                <c:pt idx="4447">
                  <c:v>87614</c:v>
                </c:pt>
                <c:pt idx="4448">
                  <c:v>87614</c:v>
                </c:pt>
                <c:pt idx="4449">
                  <c:v>87431</c:v>
                </c:pt>
                <c:pt idx="4450">
                  <c:v>87516</c:v>
                </c:pt>
                <c:pt idx="4451">
                  <c:v>87468</c:v>
                </c:pt>
                <c:pt idx="4452">
                  <c:v>87321</c:v>
                </c:pt>
                <c:pt idx="4453">
                  <c:v>87309</c:v>
                </c:pt>
                <c:pt idx="4454">
                  <c:v>87285</c:v>
                </c:pt>
                <c:pt idx="4455">
                  <c:v>87394</c:v>
                </c:pt>
                <c:pt idx="4456">
                  <c:v>87211</c:v>
                </c:pt>
                <c:pt idx="4457">
                  <c:v>87163</c:v>
                </c:pt>
                <c:pt idx="4458">
                  <c:v>87455</c:v>
                </c:pt>
                <c:pt idx="4459">
                  <c:v>87431</c:v>
                </c:pt>
                <c:pt idx="4460">
                  <c:v>87492</c:v>
                </c:pt>
                <c:pt idx="4461">
                  <c:v>87431</c:v>
                </c:pt>
                <c:pt idx="4462">
                  <c:v>87407</c:v>
                </c:pt>
                <c:pt idx="4463">
                  <c:v>87066</c:v>
                </c:pt>
                <c:pt idx="4464">
                  <c:v>87199</c:v>
                </c:pt>
                <c:pt idx="4465">
                  <c:v>86475</c:v>
                </c:pt>
                <c:pt idx="4466">
                  <c:v>86355</c:v>
                </c:pt>
                <c:pt idx="4467">
                  <c:v>86934</c:v>
                </c:pt>
                <c:pt idx="4468">
                  <c:v>87455</c:v>
                </c:pt>
                <c:pt idx="4469">
                  <c:v>87614</c:v>
                </c:pt>
                <c:pt idx="4470">
                  <c:v>87504</c:v>
                </c:pt>
                <c:pt idx="4471">
                  <c:v>87260</c:v>
                </c:pt>
                <c:pt idx="4472">
                  <c:v>86439</c:v>
                </c:pt>
                <c:pt idx="4473">
                  <c:v>86548</c:v>
                </c:pt>
                <c:pt idx="4474">
                  <c:v>86415</c:v>
                </c:pt>
                <c:pt idx="4475">
                  <c:v>86295</c:v>
                </c:pt>
                <c:pt idx="4476">
                  <c:v>86210</c:v>
                </c:pt>
                <c:pt idx="4477">
                  <c:v>86270</c:v>
                </c:pt>
                <c:pt idx="4478">
                  <c:v>86488</c:v>
                </c:pt>
                <c:pt idx="4479">
                  <c:v>86560</c:v>
                </c:pt>
                <c:pt idx="4480">
                  <c:v>86512</c:v>
                </c:pt>
                <c:pt idx="4481">
                  <c:v>86415</c:v>
                </c:pt>
                <c:pt idx="4482">
                  <c:v>86331</c:v>
                </c:pt>
                <c:pt idx="4483">
                  <c:v>86258</c:v>
                </c:pt>
                <c:pt idx="4484">
                  <c:v>86138</c:v>
                </c:pt>
                <c:pt idx="4485">
                  <c:v>86017</c:v>
                </c:pt>
                <c:pt idx="4486">
                  <c:v>85849</c:v>
                </c:pt>
                <c:pt idx="4487">
                  <c:v>85969</c:v>
                </c:pt>
                <c:pt idx="4488">
                  <c:v>86126</c:v>
                </c:pt>
                <c:pt idx="4489">
                  <c:v>86258</c:v>
                </c:pt>
                <c:pt idx="4490">
                  <c:v>86391</c:v>
                </c:pt>
                <c:pt idx="4491">
                  <c:v>86500</c:v>
                </c:pt>
                <c:pt idx="4492">
                  <c:v>86680</c:v>
                </c:pt>
                <c:pt idx="4493">
                  <c:v>86873</c:v>
                </c:pt>
                <c:pt idx="4494">
                  <c:v>87018</c:v>
                </c:pt>
                <c:pt idx="4495">
                  <c:v>87211</c:v>
                </c:pt>
                <c:pt idx="4496">
                  <c:v>87321</c:v>
                </c:pt>
                <c:pt idx="4497">
                  <c:v>87370</c:v>
                </c:pt>
                <c:pt idx="4498">
                  <c:v>87382</c:v>
                </c:pt>
                <c:pt idx="4499">
                  <c:v>87407</c:v>
                </c:pt>
                <c:pt idx="4500">
                  <c:v>87516</c:v>
                </c:pt>
                <c:pt idx="4501">
                  <c:v>87516</c:v>
                </c:pt>
                <c:pt idx="4502">
                  <c:v>87199</c:v>
                </c:pt>
                <c:pt idx="4503">
                  <c:v>86982</c:v>
                </c:pt>
                <c:pt idx="4504">
                  <c:v>86777</c:v>
                </c:pt>
                <c:pt idx="4505">
                  <c:v>86572</c:v>
                </c:pt>
                <c:pt idx="4506">
                  <c:v>86355</c:v>
                </c:pt>
                <c:pt idx="4507">
                  <c:v>86138</c:v>
                </c:pt>
                <c:pt idx="4508">
                  <c:v>86258</c:v>
                </c:pt>
                <c:pt idx="4509">
                  <c:v>86138</c:v>
                </c:pt>
                <c:pt idx="4510">
                  <c:v>86114</c:v>
                </c:pt>
                <c:pt idx="4511">
                  <c:v>86114</c:v>
                </c:pt>
                <c:pt idx="4512">
                  <c:v>86077</c:v>
                </c:pt>
                <c:pt idx="4513">
                  <c:v>86053</c:v>
                </c:pt>
                <c:pt idx="4514">
                  <c:v>86090</c:v>
                </c:pt>
                <c:pt idx="4515">
                  <c:v>86126</c:v>
                </c:pt>
                <c:pt idx="4516">
                  <c:v>86126</c:v>
                </c:pt>
                <c:pt idx="4517">
                  <c:v>86138</c:v>
                </c:pt>
                <c:pt idx="4518">
                  <c:v>86114</c:v>
                </c:pt>
                <c:pt idx="4519">
                  <c:v>86126</c:v>
                </c:pt>
                <c:pt idx="4520">
                  <c:v>86114</c:v>
                </c:pt>
                <c:pt idx="4521">
                  <c:v>86090</c:v>
                </c:pt>
                <c:pt idx="4522">
                  <c:v>86053</c:v>
                </c:pt>
                <c:pt idx="4523">
                  <c:v>85981</c:v>
                </c:pt>
                <c:pt idx="4524">
                  <c:v>85921</c:v>
                </c:pt>
                <c:pt idx="4525">
                  <c:v>85933</c:v>
                </c:pt>
                <c:pt idx="4526">
                  <c:v>85957</c:v>
                </c:pt>
                <c:pt idx="4527">
                  <c:v>85981</c:v>
                </c:pt>
                <c:pt idx="4528">
                  <c:v>85993</c:v>
                </c:pt>
                <c:pt idx="4529">
                  <c:v>85993</c:v>
                </c:pt>
                <c:pt idx="4530">
                  <c:v>86029</c:v>
                </c:pt>
                <c:pt idx="4531">
                  <c:v>86053</c:v>
                </c:pt>
                <c:pt idx="4532">
                  <c:v>86090</c:v>
                </c:pt>
                <c:pt idx="4533">
                  <c:v>86090</c:v>
                </c:pt>
                <c:pt idx="4534">
                  <c:v>86090</c:v>
                </c:pt>
                <c:pt idx="4535">
                  <c:v>86065</c:v>
                </c:pt>
                <c:pt idx="4536">
                  <c:v>86077</c:v>
                </c:pt>
                <c:pt idx="4537">
                  <c:v>86053</c:v>
                </c:pt>
                <c:pt idx="4538">
                  <c:v>86041</c:v>
                </c:pt>
                <c:pt idx="4539">
                  <c:v>86041</c:v>
                </c:pt>
                <c:pt idx="4540">
                  <c:v>86005</c:v>
                </c:pt>
                <c:pt idx="4541">
                  <c:v>85957</c:v>
                </c:pt>
                <c:pt idx="4542">
                  <c:v>85909</c:v>
                </c:pt>
                <c:pt idx="4543">
                  <c:v>85885</c:v>
                </c:pt>
                <c:pt idx="4544">
                  <c:v>85849</c:v>
                </c:pt>
                <c:pt idx="4545">
                  <c:v>85861</c:v>
                </c:pt>
                <c:pt idx="4546">
                  <c:v>85837</c:v>
                </c:pt>
                <c:pt idx="4547">
                  <c:v>85789</c:v>
                </c:pt>
                <c:pt idx="4548">
                  <c:v>85742</c:v>
                </c:pt>
                <c:pt idx="4549">
                  <c:v>85694</c:v>
                </c:pt>
                <c:pt idx="4550">
                  <c:v>85658</c:v>
                </c:pt>
                <c:pt idx="4551">
                  <c:v>85634</c:v>
                </c:pt>
                <c:pt idx="4552">
                  <c:v>85598</c:v>
                </c:pt>
                <c:pt idx="4553">
                  <c:v>85550</c:v>
                </c:pt>
                <c:pt idx="4554">
                  <c:v>85502</c:v>
                </c:pt>
                <c:pt idx="4555">
                  <c:v>85454</c:v>
                </c:pt>
                <c:pt idx="4556">
                  <c:v>85418</c:v>
                </c:pt>
                <c:pt idx="4557">
                  <c:v>85335</c:v>
                </c:pt>
                <c:pt idx="4558">
                  <c:v>85203</c:v>
                </c:pt>
                <c:pt idx="4559">
                  <c:v>85107</c:v>
                </c:pt>
                <c:pt idx="4560">
                  <c:v>85035</c:v>
                </c:pt>
                <c:pt idx="4561">
                  <c:v>84892</c:v>
                </c:pt>
                <c:pt idx="4562">
                  <c:v>84736</c:v>
                </c:pt>
                <c:pt idx="4563">
                  <c:v>84582</c:v>
                </c:pt>
                <c:pt idx="4564">
                  <c:v>84439</c:v>
                </c:pt>
                <c:pt idx="4565">
                  <c:v>84284</c:v>
                </c:pt>
                <c:pt idx="4566">
                  <c:v>84129</c:v>
                </c:pt>
                <c:pt idx="4567">
                  <c:v>83975</c:v>
                </c:pt>
                <c:pt idx="4568">
                  <c:v>83808</c:v>
                </c:pt>
                <c:pt idx="4569">
                  <c:v>83618</c:v>
                </c:pt>
                <c:pt idx="4570">
                  <c:v>83405</c:v>
                </c:pt>
                <c:pt idx="4571">
                  <c:v>83191</c:v>
                </c:pt>
                <c:pt idx="4572">
                  <c:v>83014</c:v>
                </c:pt>
                <c:pt idx="4573">
                  <c:v>82824</c:v>
                </c:pt>
                <c:pt idx="4574">
                  <c:v>82647</c:v>
                </c:pt>
                <c:pt idx="4575">
                  <c:v>82469</c:v>
                </c:pt>
                <c:pt idx="4576">
                  <c:v>82292</c:v>
                </c:pt>
                <c:pt idx="4577">
                  <c:v>82081</c:v>
                </c:pt>
                <c:pt idx="4578">
                  <c:v>81834</c:v>
                </c:pt>
                <c:pt idx="4579">
                  <c:v>81504</c:v>
                </c:pt>
                <c:pt idx="4580">
                  <c:v>81246</c:v>
                </c:pt>
                <c:pt idx="4581">
                  <c:v>80989</c:v>
                </c:pt>
                <c:pt idx="4582">
                  <c:v>80709</c:v>
                </c:pt>
                <c:pt idx="4583">
                  <c:v>80394</c:v>
                </c:pt>
                <c:pt idx="4584">
                  <c:v>80055</c:v>
                </c:pt>
                <c:pt idx="4585">
                  <c:v>79766</c:v>
                </c:pt>
                <c:pt idx="4586">
                  <c:v>79442</c:v>
                </c:pt>
                <c:pt idx="4587">
                  <c:v>79083</c:v>
                </c:pt>
                <c:pt idx="4588">
                  <c:v>78806</c:v>
                </c:pt>
                <c:pt idx="4589">
                  <c:v>78472</c:v>
                </c:pt>
                <c:pt idx="4590">
                  <c:v>78150</c:v>
                </c:pt>
                <c:pt idx="4591">
                  <c:v>77978</c:v>
                </c:pt>
                <c:pt idx="4592">
                  <c:v>77978</c:v>
                </c:pt>
                <c:pt idx="4593">
                  <c:v>77978</c:v>
                </c:pt>
                <c:pt idx="4594">
                  <c:v>77978</c:v>
                </c:pt>
                <c:pt idx="4595">
                  <c:v>77989</c:v>
                </c:pt>
                <c:pt idx="4596">
                  <c:v>78012</c:v>
                </c:pt>
                <c:pt idx="4597">
                  <c:v>78001</c:v>
                </c:pt>
                <c:pt idx="4598">
                  <c:v>78012</c:v>
                </c:pt>
                <c:pt idx="4599">
                  <c:v>78001</c:v>
                </c:pt>
                <c:pt idx="4600">
                  <c:v>78001</c:v>
                </c:pt>
                <c:pt idx="4601">
                  <c:v>77978</c:v>
                </c:pt>
                <c:pt idx="4602">
                  <c:v>77978</c:v>
                </c:pt>
                <c:pt idx="4603">
                  <c:v>77966</c:v>
                </c:pt>
                <c:pt idx="4604">
                  <c:v>77978</c:v>
                </c:pt>
                <c:pt idx="4605">
                  <c:v>77978</c:v>
                </c:pt>
                <c:pt idx="4606">
                  <c:v>77932</c:v>
                </c:pt>
                <c:pt idx="4607">
                  <c:v>77932</c:v>
                </c:pt>
                <c:pt idx="4608">
                  <c:v>77932</c:v>
                </c:pt>
                <c:pt idx="4609">
                  <c:v>77932</c:v>
                </c:pt>
                <c:pt idx="4610">
                  <c:v>77920</c:v>
                </c:pt>
                <c:pt idx="4611">
                  <c:v>77932</c:v>
                </c:pt>
                <c:pt idx="4612">
                  <c:v>77932</c:v>
                </c:pt>
                <c:pt idx="4613">
                  <c:v>77920</c:v>
                </c:pt>
                <c:pt idx="4614">
                  <c:v>77909</c:v>
                </c:pt>
                <c:pt idx="4615">
                  <c:v>77909</c:v>
                </c:pt>
                <c:pt idx="4616">
                  <c:v>77909</c:v>
                </c:pt>
                <c:pt idx="4617">
                  <c:v>77668</c:v>
                </c:pt>
                <c:pt idx="4618">
                  <c:v>77348</c:v>
                </c:pt>
                <c:pt idx="4619">
                  <c:v>77016</c:v>
                </c:pt>
                <c:pt idx="4620">
                  <c:v>76685</c:v>
                </c:pt>
                <c:pt idx="4621">
                  <c:v>76355</c:v>
                </c:pt>
                <c:pt idx="4622">
                  <c:v>76037</c:v>
                </c:pt>
                <c:pt idx="4623">
                  <c:v>75697</c:v>
                </c:pt>
                <c:pt idx="4624">
                  <c:v>75369</c:v>
                </c:pt>
                <c:pt idx="4625">
                  <c:v>75021</c:v>
                </c:pt>
                <c:pt idx="4626">
                  <c:v>74729</c:v>
                </c:pt>
                <c:pt idx="4627">
                  <c:v>74404</c:v>
                </c:pt>
                <c:pt idx="4628">
                  <c:v>74081</c:v>
                </c:pt>
                <c:pt idx="4629">
                  <c:v>73735</c:v>
                </c:pt>
                <c:pt idx="4630">
                  <c:v>73423</c:v>
                </c:pt>
                <c:pt idx="4631">
                  <c:v>73101</c:v>
                </c:pt>
                <c:pt idx="4632">
                  <c:v>72636</c:v>
                </c:pt>
                <c:pt idx="4633">
                  <c:v>72181</c:v>
                </c:pt>
                <c:pt idx="4634">
                  <c:v>71696</c:v>
                </c:pt>
                <c:pt idx="4635">
                  <c:v>71244</c:v>
                </c:pt>
                <c:pt idx="4636">
                  <c:v>70805</c:v>
                </c:pt>
                <c:pt idx="4637">
                  <c:v>70345</c:v>
                </c:pt>
                <c:pt idx="4638">
                  <c:v>69886</c:v>
                </c:pt>
                <c:pt idx="4639">
                  <c:v>69442</c:v>
                </c:pt>
                <c:pt idx="4640">
                  <c:v>68945</c:v>
                </c:pt>
                <c:pt idx="4641">
                  <c:v>68407</c:v>
                </c:pt>
                <c:pt idx="4642">
                  <c:v>67902</c:v>
                </c:pt>
                <c:pt idx="4643">
                  <c:v>67367</c:v>
                </c:pt>
                <c:pt idx="4644">
                  <c:v>66866</c:v>
                </c:pt>
                <c:pt idx="4645">
                  <c:v>66366</c:v>
                </c:pt>
                <c:pt idx="4646">
                  <c:v>65888</c:v>
                </c:pt>
                <c:pt idx="4647">
                  <c:v>65380</c:v>
                </c:pt>
                <c:pt idx="4648">
                  <c:v>64873</c:v>
                </c:pt>
                <c:pt idx="4649">
                  <c:v>64338</c:v>
                </c:pt>
                <c:pt idx="4650">
                  <c:v>63794</c:v>
                </c:pt>
                <c:pt idx="4651">
                  <c:v>63336</c:v>
                </c:pt>
                <c:pt idx="4652">
                  <c:v>62848</c:v>
                </c:pt>
                <c:pt idx="4653">
                  <c:v>62351</c:v>
                </c:pt>
                <c:pt idx="4654">
                  <c:v>61897</c:v>
                </c:pt>
                <c:pt idx="4655">
                  <c:v>61393</c:v>
                </c:pt>
                <c:pt idx="4656">
                  <c:v>60839</c:v>
                </c:pt>
                <c:pt idx="4657">
                  <c:v>60226</c:v>
                </c:pt>
                <c:pt idx="4658">
                  <c:v>59788</c:v>
                </c:pt>
                <c:pt idx="4659">
                  <c:v>59241</c:v>
                </c:pt>
                <c:pt idx="4660">
                  <c:v>58708</c:v>
                </c:pt>
                <c:pt idx="4661">
                  <c:v>58187</c:v>
                </c:pt>
                <c:pt idx="4662">
                  <c:v>57658</c:v>
                </c:pt>
                <c:pt idx="4663">
                  <c:v>57110</c:v>
                </c:pt>
                <c:pt idx="4664">
                  <c:v>56593</c:v>
                </c:pt>
                <c:pt idx="4665">
                  <c:v>56019</c:v>
                </c:pt>
                <c:pt idx="4666">
                  <c:v>55496</c:v>
                </c:pt>
                <c:pt idx="4667">
                  <c:v>54964</c:v>
                </c:pt>
                <c:pt idx="4668">
                  <c:v>54620</c:v>
                </c:pt>
                <c:pt idx="4669">
                  <c:v>54541</c:v>
                </c:pt>
                <c:pt idx="4670">
                  <c:v>54551</c:v>
                </c:pt>
                <c:pt idx="4671">
                  <c:v>54541</c:v>
                </c:pt>
                <c:pt idx="4672">
                  <c:v>54610</c:v>
                </c:pt>
                <c:pt idx="4673">
                  <c:v>54856</c:v>
                </c:pt>
                <c:pt idx="4674">
                  <c:v>55062</c:v>
                </c:pt>
                <c:pt idx="4675">
                  <c:v>55200</c:v>
                </c:pt>
                <c:pt idx="4676">
                  <c:v>55249</c:v>
                </c:pt>
                <c:pt idx="4677">
                  <c:v>55289</c:v>
                </c:pt>
                <c:pt idx="4678">
                  <c:v>55328</c:v>
                </c:pt>
                <c:pt idx="4679">
                  <c:v>55367</c:v>
                </c:pt>
                <c:pt idx="4680">
                  <c:v>55407</c:v>
                </c:pt>
                <c:pt idx="4681">
                  <c:v>55456</c:v>
                </c:pt>
                <c:pt idx="4682">
                  <c:v>55496</c:v>
                </c:pt>
                <c:pt idx="4683">
                  <c:v>55545</c:v>
                </c:pt>
                <c:pt idx="4684">
                  <c:v>55594</c:v>
                </c:pt>
                <c:pt idx="4685">
                  <c:v>55634</c:v>
                </c:pt>
                <c:pt idx="4686">
                  <c:v>55663</c:v>
                </c:pt>
                <c:pt idx="4687">
                  <c:v>55663</c:v>
                </c:pt>
                <c:pt idx="4688">
                  <c:v>55673</c:v>
                </c:pt>
                <c:pt idx="4689">
                  <c:v>55673</c:v>
                </c:pt>
                <c:pt idx="4690">
                  <c:v>55683</c:v>
                </c:pt>
                <c:pt idx="4691">
                  <c:v>55683</c:v>
                </c:pt>
                <c:pt idx="4692">
                  <c:v>55683</c:v>
                </c:pt>
                <c:pt idx="4693">
                  <c:v>55733</c:v>
                </c:pt>
                <c:pt idx="4694">
                  <c:v>55782</c:v>
                </c:pt>
                <c:pt idx="4695">
                  <c:v>55822</c:v>
                </c:pt>
                <c:pt idx="4696">
                  <c:v>55920</c:v>
                </c:pt>
                <c:pt idx="4697">
                  <c:v>55990</c:v>
                </c:pt>
                <c:pt idx="4698">
                  <c:v>56039</c:v>
                </c:pt>
                <c:pt idx="4699">
                  <c:v>56088</c:v>
                </c:pt>
                <c:pt idx="4700">
                  <c:v>56118</c:v>
                </c:pt>
                <c:pt idx="4701">
                  <c:v>56128</c:v>
                </c:pt>
                <c:pt idx="4702">
                  <c:v>56177</c:v>
                </c:pt>
                <c:pt idx="4703">
                  <c:v>56197</c:v>
                </c:pt>
                <c:pt idx="4704">
                  <c:v>56217</c:v>
                </c:pt>
                <c:pt idx="4705">
                  <c:v>56237</c:v>
                </c:pt>
                <c:pt idx="4706">
                  <c:v>56256</c:v>
                </c:pt>
                <c:pt idx="4707">
                  <c:v>56316</c:v>
                </c:pt>
                <c:pt idx="4708">
                  <c:v>56316</c:v>
                </c:pt>
                <c:pt idx="4709">
                  <c:v>56325</c:v>
                </c:pt>
                <c:pt idx="4710">
                  <c:v>56365</c:v>
                </c:pt>
                <c:pt idx="4711">
                  <c:v>56395</c:v>
                </c:pt>
                <c:pt idx="4712">
                  <c:v>56434</c:v>
                </c:pt>
                <c:pt idx="4713">
                  <c:v>56454</c:v>
                </c:pt>
                <c:pt idx="4714">
                  <c:v>56484</c:v>
                </c:pt>
                <c:pt idx="4715">
                  <c:v>56514</c:v>
                </c:pt>
                <c:pt idx="4716">
                  <c:v>56553</c:v>
                </c:pt>
                <c:pt idx="4717">
                  <c:v>56593</c:v>
                </c:pt>
                <c:pt idx="4718">
                  <c:v>56633</c:v>
                </c:pt>
                <c:pt idx="4719">
                  <c:v>56633</c:v>
                </c:pt>
                <c:pt idx="4720">
                  <c:v>56722</c:v>
                </c:pt>
                <c:pt idx="4721">
                  <c:v>56762</c:v>
                </c:pt>
                <c:pt idx="4722">
                  <c:v>56802</c:v>
                </c:pt>
                <c:pt idx="4723">
                  <c:v>56842</c:v>
                </c:pt>
                <c:pt idx="4724">
                  <c:v>56931</c:v>
                </c:pt>
                <c:pt idx="4725">
                  <c:v>56931</c:v>
                </c:pt>
                <c:pt idx="4726">
                  <c:v>56961</c:v>
                </c:pt>
                <c:pt idx="4727">
                  <c:v>57001</c:v>
                </c:pt>
                <c:pt idx="4728">
                  <c:v>57040</c:v>
                </c:pt>
                <c:pt idx="4729">
                  <c:v>57080</c:v>
                </c:pt>
                <c:pt idx="4730">
                  <c:v>57130</c:v>
                </c:pt>
                <c:pt idx="4731">
                  <c:v>57170</c:v>
                </c:pt>
                <c:pt idx="4732">
                  <c:v>57209</c:v>
                </c:pt>
                <c:pt idx="4733">
                  <c:v>57249</c:v>
                </c:pt>
                <c:pt idx="4734">
                  <c:v>57289</c:v>
                </c:pt>
                <c:pt idx="4735">
                  <c:v>57339</c:v>
                </c:pt>
                <c:pt idx="4736">
                  <c:v>57388</c:v>
                </c:pt>
                <c:pt idx="4737">
                  <c:v>57448</c:v>
                </c:pt>
                <c:pt idx="4738">
                  <c:v>57488</c:v>
                </c:pt>
                <c:pt idx="4739">
                  <c:v>57538</c:v>
                </c:pt>
                <c:pt idx="4740">
                  <c:v>57588</c:v>
                </c:pt>
                <c:pt idx="4741">
                  <c:v>57628</c:v>
                </c:pt>
                <c:pt idx="4742">
                  <c:v>57678</c:v>
                </c:pt>
                <c:pt idx="4743">
                  <c:v>57728</c:v>
                </c:pt>
                <c:pt idx="4744">
                  <c:v>57768</c:v>
                </c:pt>
                <c:pt idx="4745">
                  <c:v>57818</c:v>
                </c:pt>
                <c:pt idx="4746">
                  <c:v>57858</c:v>
                </c:pt>
                <c:pt idx="4747">
                  <c:v>57908</c:v>
                </c:pt>
                <c:pt idx="4748">
                  <c:v>58087</c:v>
                </c:pt>
                <c:pt idx="4749">
                  <c:v>58527</c:v>
                </c:pt>
                <c:pt idx="4750">
                  <c:v>60246</c:v>
                </c:pt>
                <c:pt idx="4751">
                  <c:v>60440</c:v>
                </c:pt>
                <c:pt idx="4752">
                  <c:v>60552</c:v>
                </c:pt>
                <c:pt idx="4753">
                  <c:v>60645</c:v>
                </c:pt>
                <c:pt idx="4754">
                  <c:v>60727</c:v>
                </c:pt>
                <c:pt idx="4755">
                  <c:v>60798</c:v>
                </c:pt>
                <c:pt idx="4756">
                  <c:v>60850</c:v>
                </c:pt>
                <c:pt idx="4757">
                  <c:v>60911</c:v>
                </c:pt>
                <c:pt idx="4758">
                  <c:v>61096</c:v>
                </c:pt>
                <c:pt idx="4759">
                  <c:v>61147</c:v>
                </c:pt>
                <c:pt idx="4760">
                  <c:v>61208</c:v>
                </c:pt>
                <c:pt idx="4761">
                  <c:v>61270</c:v>
                </c:pt>
                <c:pt idx="4762">
                  <c:v>61352</c:v>
                </c:pt>
                <c:pt idx="4763">
                  <c:v>61383</c:v>
                </c:pt>
                <c:pt idx="4764">
                  <c:v>61454</c:v>
                </c:pt>
                <c:pt idx="4765">
                  <c:v>61516</c:v>
                </c:pt>
                <c:pt idx="4766">
                  <c:v>61518</c:v>
                </c:pt>
                <c:pt idx="4767">
                  <c:v>61640</c:v>
                </c:pt>
                <c:pt idx="4768">
                  <c:v>61691</c:v>
                </c:pt>
                <c:pt idx="4769">
                  <c:v>61753</c:v>
                </c:pt>
                <c:pt idx="4770">
                  <c:v>61805</c:v>
                </c:pt>
                <c:pt idx="4771">
                  <c:v>61846</c:v>
                </c:pt>
                <c:pt idx="4772">
                  <c:v>61897</c:v>
                </c:pt>
                <c:pt idx="4773">
                  <c:v>61970</c:v>
                </c:pt>
                <c:pt idx="4774">
                  <c:v>62021</c:v>
                </c:pt>
                <c:pt idx="4775">
                  <c:v>62073</c:v>
                </c:pt>
                <c:pt idx="4776">
                  <c:v>62135</c:v>
                </c:pt>
                <c:pt idx="4777">
                  <c:v>62196</c:v>
                </c:pt>
                <c:pt idx="4778">
                  <c:v>62258</c:v>
                </c:pt>
                <c:pt idx="4779">
                  <c:v>62310</c:v>
                </c:pt>
                <c:pt idx="4780">
                  <c:v>62361</c:v>
                </c:pt>
                <c:pt idx="4781">
                  <c:v>62423</c:v>
                </c:pt>
                <c:pt idx="4782">
                  <c:v>62485</c:v>
                </c:pt>
                <c:pt idx="4783">
                  <c:v>62547</c:v>
                </c:pt>
                <c:pt idx="4784">
                  <c:v>62620</c:v>
                </c:pt>
                <c:pt idx="4785">
                  <c:v>62692</c:v>
                </c:pt>
                <c:pt idx="4786">
                  <c:v>62786</c:v>
                </c:pt>
                <c:pt idx="4787">
                  <c:v>62848</c:v>
                </c:pt>
                <c:pt idx="4788">
                  <c:v>62910</c:v>
                </c:pt>
                <c:pt idx="4789">
                  <c:v>62983</c:v>
                </c:pt>
                <c:pt idx="4790">
                  <c:v>63087</c:v>
                </c:pt>
                <c:pt idx="4791">
                  <c:v>63128</c:v>
                </c:pt>
                <c:pt idx="4792">
                  <c:v>63201</c:v>
                </c:pt>
                <c:pt idx="4793">
                  <c:v>63274</c:v>
                </c:pt>
                <c:pt idx="4794">
                  <c:v>63336</c:v>
                </c:pt>
                <c:pt idx="4795">
                  <c:v>63419</c:v>
                </c:pt>
                <c:pt idx="4796">
                  <c:v>63564</c:v>
                </c:pt>
                <c:pt idx="4797">
                  <c:v>63679</c:v>
                </c:pt>
                <c:pt idx="4798">
                  <c:v>63784</c:v>
                </c:pt>
                <c:pt idx="4799">
                  <c:v>63878</c:v>
                </c:pt>
                <c:pt idx="4800">
                  <c:v>63972</c:v>
                </c:pt>
                <c:pt idx="4801">
                  <c:v>64066</c:v>
                </c:pt>
                <c:pt idx="4802">
                  <c:v>64171</c:v>
                </c:pt>
                <c:pt idx="4803">
                  <c:v>64275</c:v>
                </c:pt>
                <c:pt idx="4804">
                  <c:v>64380</c:v>
                </c:pt>
                <c:pt idx="4805">
                  <c:v>64453</c:v>
                </c:pt>
                <c:pt idx="4806">
                  <c:v>67314</c:v>
                </c:pt>
                <c:pt idx="4807">
                  <c:v>66969</c:v>
                </c:pt>
                <c:pt idx="4808">
                  <c:v>69335</c:v>
                </c:pt>
                <c:pt idx="4809">
                  <c:v>70261</c:v>
                </c:pt>
                <c:pt idx="4810">
                  <c:v>70710</c:v>
                </c:pt>
                <c:pt idx="4811">
                  <c:v>70852</c:v>
                </c:pt>
                <c:pt idx="4812">
                  <c:v>71205</c:v>
                </c:pt>
                <c:pt idx="4813">
                  <c:v>71479</c:v>
                </c:pt>
                <c:pt idx="4814">
                  <c:v>71622</c:v>
                </c:pt>
                <c:pt idx="4815">
                  <c:v>71787</c:v>
                </c:pt>
                <c:pt idx="4816">
                  <c:v>71954</c:v>
                </c:pt>
                <c:pt idx="4817">
                  <c:v>72109</c:v>
                </c:pt>
                <c:pt idx="4818">
                  <c:v>72254</c:v>
                </c:pt>
                <c:pt idx="4819">
                  <c:v>72387</c:v>
                </c:pt>
                <c:pt idx="4820">
                  <c:v>72510</c:v>
                </c:pt>
                <c:pt idx="4821">
                  <c:v>72610</c:v>
                </c:pt>
                <c:pt idx="4822">
                  <c:v>72710</c:v>
                </c:pt>
                <c:pt idx="4823">
                  <c:v>72810</c:v>
                </c:pt>
                <c:pt idx="4824">
                  <c:v>72966</c:v>
                </c:pt>
                <c:pt idx="4825">
                  <c:v>73078</c:v>
                </c:pt>
                <c:pt idx="4826">
                  <c:v>73189</c:v>
                </c:pt>
                <c:pt idx="4827">
                  <c:v>73379</c:v>
                </c:pt>
                <c:pt idx="4828">
                  <c:v>73502</c:v>
                </c:pt>
                <c:pt idx="4829">
                  <c:v>73603</c:v>
                </c:pt>
                <c:pt idx="4830">
                  <c:v>73704</c:v>
                </c:pt>
                <c:pt idx="4831">
                  <c:v>73793</c:v>
                </c:pt>
                <c:pt idx="4832">
                  <c:v>73871</c:v>
                </c:pt>
                <c:pt idx="4833">
                  <c:v>73972</c:v>
                </c:pt>
                <c:pt idx="4834">
                  <c:v>74084</c:v>
                </c:pt>
                <c:pt idx="4835">
                  <c:v>75018</c:v>
                </c:pt>
                <c:pt idx="4836">
                  <c:v>75909</c:v>
                </c:pt>
                <c:pt idx="4837">
                  <c:v>76544</c:v>
                </c:pt>
                <c:pt idx="4838">
                  <c:v>77571</c:v>
                </c:pt>
                <c:pt idx="4839">
                  <c:v>78604</c:v>
                </c:pt>
                <c:pt idx="4840">
                  <c:v>79356</c:v>
                </c:pt>
                <c:pt idx="4841">
                  <c:v>79923</c:v>
                </c:pt>
                <c:pt idx="4842">
                  <c:v>84718</c:v>
                </c:pt>
                <c:pt idx="4843">
                  <c:v>84141</c:v>
                </c:pt>
                <c:pt idx="4844">
                  <c:v>83938</c:v>
                </c:pt>
                <c:pt idx="4845">
                  <c:v>83976</c:v>
                </c:pt>
                <c:pt idx="4846">
                  <c:v>83794</c:v>
                </c:pt>
                <c:pt idx="4847">
                  <c:v>83734</c:v>
                </c:pt>
                <c:pt idx="4848">
                  <c:v>83663</c:v>
                </c:pt>
                <c:pt idx="4849">
                  <c:v>83591</c:v>
                </c:pt>
                <c:pt idx="4850">
                  <c:v>83555</c:v>
                </c:pt>
                <c:pt idx="4851">
                  <c:v>83519</c:v>
                </c:pt>
                <c:pt idx="4852">
                  <c:v>83531</c:v>
                </c:pt>
                <c:pt idx="4853">
                  <c:v>83495</c:v>
                </c:pt>
                <c:pt idx="4854">
                  <c:v>83483</c:v>
                </c:pt>
                <c:pt idx="4855">
                  <c:v>83459</c:v>
                </c:pt>
                <c:pt idx="4856">
                  <c:v>83435</c:v>
                </c:pt>
                <c:pt idx="4857">
                  <c:v>83423</c:v>
                </c:pt>
                <c:pt idx="4858">
                  <c:v>83399</c:v>
                </c:pt>
                <c:pt idx="4859">
                  <c:v>83388</c:v>
                </c:pt>
                <c:pt idx="4860">
                  <c:v>83316</c:v>
                </c:pt>
                <c:pt idx="4861">
                  <c:v>83388</c:v>
                </c:pt>
                <c:pt idx="4862">
                  <c:v>83388</c:v>
                </c:pt>
                <c:pt idx="4863">
                  <c:v>83352</c:v>
                </c:pt>
                <c:pt idx="4864">
                  <c:v>83459</c:v>
                </c:pt>
                <c:pt idx="4865">
                  <c:v>83388</c:v>
                </c:pt>
                <c:pt idx="4866">
                  <c:v>83280</c:v>
                </c:pt>
                <c:pt idx="4867">
                  <c:v>83174</c:v>
                </c:pt>
                <c:pt idx="4868">
                  <c:v>82939</c:v>
                </c:pt>
                <c:pt idx="4869">
                  <c:v>82774</c:v>
                </c:pt>
                <c:pt idx="4870">
                  <c:v>82798</c:v>
                </c:pt>
                <c:pt idx="4871">
                  <c:v>82845</c:v>
                </c:pt>
                <c:pt idx="4872">
                  <c:v>82880</c:v>
                </c:pt>
                <c:pt idx="4873">
                  <c:v>82915</c:v>
                </c:pt>
                <c:pt idx="4874">
                  <c:v>82939</c:v>
                </c:pt>
                <c:pt idx="4875">
                  <c:v>82986</c:v>
                </c:pt>
                <c:pt idx="4876">
                  <c:v>82997</c:v>
                </c:pt>
                <c:pt idx="4877">
                  <c:v>83033</c:v>
                </c:pt>
                <c:pt idx="4878">
                  <c:v>83044</c:v>
                </c:pt>
                <c:pt idx="4879">
                  <c:v>83056</c:v>
                </c:pt>
                <c:pt idx="4880">
                  <c:v>83068</c:v>
                </c:pt>
                <c:pt idx="4881">
                  <c:v>83080</c:v>
                </c:pt>
                <c:pt idx="4882">
                  <c:v>83103</c:v>
                </c:pt>
                <c:pt idx="4883">
                  <c:v>83080</c:v>
                </c:pt>
                <c:pt idx="4884">
                  <c:v>83068</c:v>
                </c:pt>
                <c:pt idx="4885">
                  <c:v>83044</c:v>
                </c:pt>
                <c:pt idx="4886">
                  <c:v>83044</c:v>
                </c:pt>
                <c:pt idx="4887">
                  <c:v>82962</c:v>
                </c:pt>
                <c:pt idx="4888">
                  <c:v>82892</c:v>
                </c:pt>
                <c:pt idx="4889">
                  <c:v>82868</c:v>
                </c:pt>
                <c:pt idx="4890">
                  <c:v>82868</c:v>
                </c:pt>
                <c:pt idx="4891">
                  <c:v>82845</c:v>
                </c:pt>
                <c:pt idx="4892">
                  <c:v>82809</c:v>
                </c:pt>
                <c:pt idx="4893">
                  <c:v>82821</c:v>
                </c:pt>
                <c:pt idx="4894">
                  <c:v>82845</c:v>
                </c:pt>
                <c:pt idx="4895">
                  <c:v>82821</c:v>
                </c:pt>
                <c:pt idx="4896">
                  <c:v>82774</c:v>
                </c:pt>
                <c:pt idx="4897">
                  <c:v>82751</c:v>
                </c:pt>
                <c:pt idx="4898">
                  <c:v>82727</c:v>
                </c:pt>
                <c:pt idx="4899">
                  <c:v>82704</c:v>
                </c:pt>
                <c:pt idx="4900">
                  <c:v>82657</c:v>
                </c:pt>
                <c:pt idx="4901">
                  <c:v>82598</c:v>
                </c:pt>
                <c:pt idx="4902">
                  <c:v>82610</c:v>
                </c:pt>
                <c:pt idx="4903">
                  <c:v>82586</c:v>
                </c:pt>
                <c:pt idx="4904">
                  <c:v>82504</c:v>
                </c:pt>
                <c:pt idx="4905">
                  <c:v>82445</c:v>
                </c:pt>
                <c:pt idx="4906">
                  <c:v>82386</c:v>
                </c:pt>
                <c:pt idx="4907">
                  <c:v>82328</c:v>
                </c:pt>
                <c:pt idx="4908">
                  <c:v>82292</c:v>
                </c:pt>
                <c:pt idx="4909">
                  <c:v>82269</c:v>
                </c:pt>
                <c:pt idx="4910">
                  <c:v>82245</c:v>
                </c:pt>
                <c:pt idx="4911">
                  <c:v>82234</c:v>
                </c:pt>
                <c:pt idx="4912">
                  <c:v>82163</c:v>
                </c:pt>
                <c:pt idx="4913">
                  <c:v>82116</c:v>
                </c:pt>
                <c:pt idx="4914">
                  <c:v>82069</c:v>
                </c:pt>
                <c:pt idx="4915">
                  <c:v>82081</c:v>
                </c:pt>
                <c:pt idx="4916">
                  <c:v>82069</c:v>
                </c:pt>
                <c:pt idx="4917">
                  <c:v>82081</c:v>
                </c:pt>
                <c:pt idx="4918">
                  <c:v>82093</c:v>
                </c:pt>
                <c:pt idx="4919">
                  <c:v>82128</c:v>
                </c:pt>
                <c:pt idx="4920">
                  <c:v>82151</c:v>
                </c:pt>
                <c:pt idx="4921">
                  <c:v>82163</c:v>
                </c:pt>
                <c:pt idx="4922">
                  <c:v>82198</c:v>
                </c:pt>
                <c:pt idx="4923">
                  <c:v>82222</c:v>
                </c:pt>
                <c:pt idx="4924">
                  <c:v>82245</c:v>
                </c:pt>
                <c:pt idx="4925">
                  <c:v>82281</c:v>
                </c:pt>
                <c:pt idx="4926">
                  <c:v>82328</c:v>
                </c:pt>
                <c:pt idx="4927">
                  <c:v>82351</c:v>
                </c:pt>
                <c:pt idx="4928">
                  <c:v>82363</c:v>
                </c:pt>
                <c:pt idx="4929">
                  <c:v>82375</c:v>
                </c:pt>
                <c:pt idx="4930">
                  <c:v>82398</c:v>
                </c:pt>
                <c:pt idx="4931">
                  <c:v>82363</c:v>
                </c:pt>
                <c:pt idx="4932">
                  <c:v>82386</c:v>
                </c:pt>
                <c:pt idx="4933">
                  <c:v>82410</c:v>
                </c:pt>
                <c:pt idx="4934">
                  <c:v>82363</c:v>
                </c:pt>
                <c:pt idx="4935">
                  <c:v>82363</c:v>
                </c:pt>
                <c:pt idx="4936">
                  <c:v>82339</c:v>
                </c:pt>
                <c:pt idx="4937">
                  <c:v>82339</c:v>
                </c:pt>
                <c:pt idx="4938">
                  <c:v>82328</c:v>
                </c:pt>
                <c:pt idx="4939">
                  <c:v>82328</c:v>
                </c:pt>
                <c:pt idx="4940">
                  <c:v>82304</c:v>
                </c:pt>
                <c:pt idx="4941">
                  <c:v>82281</c:v>
                </c:pt>
                <c:pt idx="4942">
                  <c:v>82281</c:v>
                </c:pt>
                <c:pt idx="4943">
                  <c:v>82269</c:v>
                </c:pt>
                <c:pt idx="4944">
                  <c:v>82257</c:v>
                </c:pt>
                <c:pt idx="4945">
                  <c:v>82234</c:v>
                </c:pt>
                <c:pt idx="4946">
                  <c:v>82234</c:v>
                </c:pt>
                <c:pt idx="4947">
                  <c:v>82222</c:v>
                </c:pt>
                <c:pt idx="4948">
                  <c:v>82210</c:v>
                </c:pt>
                <c:pt idx="4949">
                  <c:v>82198</c:v>
                </c:pt>
                <c:pt idx="4950">
                  <c:v>82198</c:v>
                </c:pt>
                <c:pt idx="4951">
                  <c:v>82187</c:v>
                </c:pt>
                <c:pt idx="4952">
                  <c:v>82163</c:v>
                </c:pt>
                <c:pt idx="4953">
                  <c:v>82140</c:v>
                </c:pt>
                <c:pt idx="4954">
                  <c:v>82128</c:v>
                </c:pt>
                <c:pt idx="4955">
                  <c:v>82116</c:v>
                </c:pt>
                <c:pt idx="4956">
                  <c:v>82093</c:v>
                </c:pt>
                <c:pt idx="4957">
                  <c:v>82069</c:v>
                </c:pt>
                <c:pt idx="4958">
                  <c:v>82056</c:v>
                </c:pt>
                <c:pt idx="4959">
                  <c:v>82045</c:v>
                </c:pt>
                <c:pt idx="4960">
                  <c:v>81881</c:v>
                </c:pt>
                <c:pt idx="4961">
                  <c:v>81694</c:v>
                </c:pt>
                <c:pt idx="4962">
                  <c:v>81461</c:v>
                </c:pt>
                <c:pt idx="4963">
                  <c:v>81274</c:v>
                </c:pt>
                <c:pt idx="4964">
                  <c:v>81099</c:v>
                </c:pt>
                <c:pt idx="4965">
                  <c:v>80888</c:v>
                </c:pt>
                <c:pt idx="4966">
                  <c:v>80691</c:v>
                </c:pt>
                <c:pt idx="4967">
                  <c:v>80493</c:v>
                </c:pt>
                <c:pt idx="4968">
                  <c:v>80284</c:v>
                </c:pt>
                <c:pt idx="4969">
                  <c:v>80086</c:v>
                </c:pt>
                <c:pt idx="4970">
                  <c:v>79877</c:v>
                </c:pt>
                <c:pt idx="4971">
                  <c:v>79668</c:v>
                </c:pt>
                <c:pt idx="4972">
                  <c:v>79460</c:v>
                </c:pt>
                <c:pt idx="4973">
                  <c:v>79263</c:v>
                </c:pt>
                <c:pt idx="4974">
                  <c:v>79055</c:v>
                </c:pt>
                <c:pt idx="4975">
                  <c:v>78847</c:v>
                </c:pt>
                <c:pt idx="4976">
                  <c:v>78650</c:v>
                </c:pt>
                <c:pt idx="4977">
                  <c:v>78455</c:v>
                </c:pt>
                <c:pt idx="4978">
                  <c:v>78248</c:v>
                </c:pt>
                <c:pt idx="4979">
                  <c:v>78053</c:v>
                </c:pt>
                <c:pt idx="4980">
                  <c:v>77846</c:v>
                </c:pt>
                <c:pt idx="4981">
                  <c:v>77628</c:v>
                </c:pt>
                <c:pt idx="4982">
                  <c:v>77421</c:v>
                </c:pt>
                <c:pt idx="4983">
                  <c:v>77227</c:v>
                </c:pt>
                <c:pt idx="4984">
                  <c:v>77011</c:v>
                </c:pt>
                <c:pt idx="4985">
                  <c:v>76795</c:v>
                </c:pt>
                <c:pt idx="4986">
                  <c:v>76590</c:v>
                </c:pt>
                <c:pt idx="4987">
                  <c:v>76385</c:v>
                </c:pt>
                <c:pt idx="4988">
                  <c:v>76158</c:v>
                </c:pt>
                <c:pt idx="4989">
                  <c:v>75943</c:v>
                </c:pt>
                <c:pt idx="4990">
                  <c:v>75751</c:v>
                </c:pt>
                <c:pt idx="4991">
                  <c:v>75536</c:v>
                </c:pt>
                <c:pt idx="4992">
                  <c:v>75333</c:v>
                </c:pt>
                <c:pt idx="4993">
                  <c:v>75119</c:v>
                </c:pt>
                <c:pt idx="4994">
                  <c:v>74905</c:v>
                </c:pt>
                <c:pt idx="4995">
                  <c:v>74703</c:v>
                </c:pt>
                <c:pt idx="4996">
                  <c:v>74332</c:v>
                </c:pt>
                <c:pt idx="4997">
                  <c:v>73983</c:v>
                </c:pt>
                <c:pt idx="4998">
                  <c:v>73614</c:v>
                </c:pt>
                <c:pt idx="4999">
                  <c:v>73279</c:v>
                </c:pt>
                <c:pt idx="5000">
                  <c:v>72888</c:v>
                </c:pt>
                <c:pt idx="5001">
                  <c:v>72543</c:v>
                </c:pt>
                <c:pt idx="5002">
                  <c:v>72187</c:v>
                </c:pt>
                <c:pt idx="5003">
                  <c:v>71743</c:v>
                </c:pt>
                <c:pt idx="5004">
                  <c:v>71336</c:v>
                </c:pt>
                <c:pt idx="5005">
                  <c:v>70930</c:v>
                </c:pt>
                <c:pt idx="5006">
                  <c:v>70512</c:v>
                </c:pt>
                <c:pt idx="5007">
                  <c:v>70097</c:v>
                </c:pt>
                <c:pt idx="5008">
                  <c:v>69682</c:v>
                </c:pt>
                <c:pt idx="5009">
                  <c:v>69269</c:v>
                </c:pt>
                <c:pt idx="5010">
                  <c:v>68846</c:v>
                </c:pt>
                <c:pt idx="5011">
                  <c:v>68499</c:v>
                </c:pt>
                <c:pt idx="5012">
                  <c:v>68035</c:v>
                </c:pt>
                <c:pt idx="5013">
                  <c:v>67635</c:v>
                </c:pt>
                <c:pt idx="5014">
                  <c:v>67226</c:v>
                </c:pt>
                <c:pt idx="5015">
                  <c:v>66808</c:v>
                </c:pt>
                <c:pt idx="5016">
                  <c:v>66390</c:v>
                </c:pt>
                <c:pt idx="5017">
                  <c:v>66011</c:v>
                </c:pt>
                <c:pt idx="5018">
                  <c:v>65600</c:v>
                </c:pt>
                <c:pt idx="5019">
                  <c:v>65211</c:v>
                </c:pt>
                <c:pt idx="5020">
                  <c:v>64802</c:v>
                </c:pt>
                <c:pt idx="5021">
                  <c:v>64414</c:v>
                </c:pt>
                <c:pt idx="5022">
                  <c:v>64017</c:v>
                </c:pt>
                <c:pt idx="5023">
                  <c:v>63653</c:v>
                </c:pt>
                <c:pt idx="5024">
                  <c:v>63267</c:v>
                </c:pt>
                <c:pt idx="5025">
                  <c:v>62863</c:v>
                </c:pt>
                <c:pt idx="5026">
                  <c:v>62491</c:v>
                </c:pt>
                <c:pt idx="5027">
                  <c:v>62087</c:v>
                </c:pt>
                <c:pt idx="5028">
                  <c:v>61706</c:v>
                </c:pt>
                <c:pt idx="5029">
                  <c:v>61325</c:v>
                </c:pt>
                <c:pt idx="5030">
                  <c:v>60947</c:v>
                </c:pt>
                <c:pt idx="5031">
                  <c:v>60572</c:v>
                </c:pt>
                <c:pt idx="5032">
                  <c:v>60196</c:v>
                </c:pt>
                <c:pt idx="5033">
                  <c:v>59812</c:v>
                </c:pt>
                <c:pt idx="5034">
                  <c:v>59438</c:v>
                </c:pt>
                <c:pt idx="5035">
                  <c:v>59065</c:v>
                </c:pt>
                <c:pt idx="5036">
                  <c:v>58694</c:v>
                </c:pt>
                <c:pt idx="5037">
                  <c:v>58323</c:v>
                </c:pt>
                <c:pt idx="5038">
                  <c:v>57954</c:v>
                </c:pt>
                <c:pt idx="5039">
                  <c:v>57575</c:v>
                </c:pt>
                <c:pt idx="5040">
                  <c:v>57197</c:v>
                </c:pt>
                <c:pt idx="5041">
                  <c:v>56811</c:v>
                </c:pt>
                <c:pt idx="5042">
                  <c:v>56426</c:v>
                </c:pt>
                <c:pt idx="5043">
                  <c:v>56032</c:v>
                </c:pt>
                <c:pt idx="5044">
                  <c:v>55684</c:v>
                </c:pt>
                <c:pt idx="5045">
                  <c:v>55306</c:v>
                </c:pt>
                <c:pt idx="5046">
                  <c:v>54942</c:v>
                </c:pt>
                <c:pt idx="5047">
                  <c:v>54550</c:v>
                </c:pt>
                <c:pt idx="5048">
                  <c:v>54187</c:v>
                </c:pt>
                <c:pt idx="5049">
                  <c:v>53799</c:v>
                </c:pt>
                <c:pt idx="5050">
                  <c:v>53420</c:v>
                </c:pt>
                <c:pt idx="5051">
                  <c:v>53062</c:v>
                </c:pt>
                <c:pt idx="5052">
                  <c:v>52687</c:v>
                </c:pt>
                <c:pt idx="5053">
                  <c:v>52480</c:v>
                </c:pt>
                <c:pt idx="5054">
                  <c:v>52276</c:v>
                </c:pt>
                <c:pt idx="5055">
                  <c:v>52090</c:v>
                </c:pt>
                <c:pt idx="5056">
                  <c:v>51913</c:v>
                </c:pt>
                <c:pt idx="5057">
                  <c:v>51708</c:v>
                </c:pt>
                <c:pt idx="5058">
                  <c:v>51718</c:v>
                </c:pt>
                <c:pt idx="5059">
                  <c:v>51736</c:v>
                </c:pt>
                <c:pt idx="5060">
                  <c:v>51755</c:v>
                </c:pt>
                <c:pt idx="5061">
                  <c:v>51755</c:v>
                </c:pt>
                <c:pt idx="5062">
                  <c:v>51764</c:v>
                </c:pt>
                <c:pt idx="5063">
                  <c:v>51792</c:v>
                </c:pt>
                <c:pt idx="5064">
                  <c:v>51820</c:v>
                </c:pt>
                <c:pt idx="5065">
                  <c:v>51829</c:v>
                </c:pt>
                <c:pt idx="5066">
                  <c:v>51848</c:v>
                </c:pt>
                <c:pt idx="5067">
                  <c:v>51876</c:v>
                </c:pt>
                <c:pt idx="5068">
                  <c:v>51904</c:v>
                </c:pt>
                <c:pt idx="5069">
                  <c:v>51922</c:v>
                </c:pt>
                <c:pt idx="5070">
                  <c:v>51932</c:v>
                </c:pt>
                <c:pt idx="5071">
                  <c:v>51969</c:v>
                </c:pt>
                <c:pt idx="5072">
                  <c:v>51987</c:v>
                </c:pt>
                <c:pt idx="5073">
                  <c:v>52015</c:v>
                </c:pt>
                <c:pt idx="5074">
                  <c:v>52034</c:v>
                </c:pt>
                <c:pt idx="5075">
                  <c:v>52052</c:v>
                </c:pt>
                <c:pt idx="5076">
                  <c:v>52080</c:v>
                </c:pt>
                <c:pt idx="5077">
                  <c:v>52099</c:v>
                </c:pt>
                <c:pt idx="5078">
                  <c:v>52108</c:v>
                </c:pt>
                <c:pt idx="5079">
                  <c:v>52145</c:v>
                </c:pt>
                <c:pt idx="5080">
                  <c:v>52173</c:v>
                </c:pt>
                <c:pt idx="5081">
                  <c:v>52220</c:v>
                </c:pt>
                <c:pt idx="5082">
                  <c:v>52238</c:v>
                </c:pt>
                <c:pt idx="5083">
                  <c:v>52257</c:v>
                </c:pt>
                <c:pt idx="5084">
                  <c:v>52276</c:v>
                </c:pt>
                <c:pt idx="5085">
                  <c:v>52285</c:v>
                </c:pt>
                <c:pt idx="5086">
                  <c:v>52322</c:v>
                </c:pt>
                <c:pt idx="5087">
                  <c:v>52341</c:v>
                </c:pt>
                <c:pt idx="5088">
                  <c:v>52387</c:v>
                </c:pt>
                <c:pt idx="5089">
                  <c:v>52405</c:v>
                </c:pt>
                <c:pt idx="5090">
                  <c:v>52452</c:v>
                </c:pt>
                <c:pt idx="5091">
                  <c:v>52555</c:v>
                </c:pt>
                <c:pt idx="5092">
                  <c:v>52612</c:v>
                </c:pt>
                <c:pt idx="5093">
                  <c:v>52612</c:v>
                </c:pt>
                <c:pt idx="5094">
                  <c:v>52668</c:v>
                </c:pt>
                <c:pt idx="5095">
                  <c:v>52743</c:v>
                </c:pt>
                <c:pt idx="5096">
                  <c:v>52790</c:v>
                </c:pt>
                <c:pt idx="5097">
                  <c:v>52846</c:v>
                </c:pt>
                <c:pt idx="5098">
                  <c:v>52893</c:v>
                </c:pt>
                <c:pt idx="5099">
                  <c:v>52940</c:v>
                </c:pt>
                <c:pt idx="5100">
                  <c:v>52940</c:v>
                </c:pt>
                <c:pt idx="5101">
                  <c:v>52977</c:v>
                </c:pt>
                <c:pt idx="5102">
                  <c:v>53006</c:v>
                </c:pt>
                <c:pt idx="5103">
                  <c:v>53024</c:v>
                </c:pt>
                <c:pt idx="5104">
                  <c:v>53052</c:v>
                </c:pt>
                <c:pt idx="5105">
                  <c:v>53081</c:v>
                </c:pt>
                <c:pt idx="5106">
                  <c:v>53128</c:v>
                </c:pt>
                <c:pt idx="5107">
                  <c:v>53156</c:v>
                </c:pt>
                <c:pt idx="5108">
                  <c:v>53203</c:v>
                </c:pt>
                <c:pt idx="5109">
                  <c:v>53212</c:v>
                </c:pt>
                <c:pt idx="5110">
                  <c:v>53231</c:v>
                </c:pt>
                <c:pt idx="5111">
                  <c:v>53288</c:v>
                </c:pt>
                <c:pt idx="5112">
                  <c:v>53335</c:v>
                </c:pt>
                <c:pt idx="5113">
                  <c:v>53043</c:v>
                </c:pt>
                <c:pt idx="5114">
                  <c:v>53052</c:v>
                </c:pt>
                <c:pt idx="5115">
                  <c:v>53062</c:v>
                </c:pt>
                <c:pt idx="5116">
                  <c:v>53071</c:v>
                </c:pt>
                <c:pt idx="5117">
                  <c:v>53081</c:v>
                </c:pt>
                <c:pt idx="5118">
                  <c:v>53090</c:v>
                </c:pt>
                <c:pt idx="5119">
                  <c:v>53099</c:v>
                </c:pt>
                <c:pt idx="5120">
                  <c:v>53109</c:v>
                </c:pt>
                <c:pt idx="5121">
                  <c:v>53118</c:v>
                </c:pt>
                <c:pt idx="5122">
                  <c:v>53128</c:v>
                </c:pt>
                <c:pt idx="5123">
                  <c:v>53137</c:v>
                </c:pt>
                <c:pt idx="5124">
                  <c:v>53165</c:v>
                </c:pt>
                <c:pt idx="5125">
                  <c:v>53193</c:v>
                </c:pt>
                <c:pt idx="5126">
                  <c:v>53221</c:v>
                </c:pt>
                <c:pt idx="5127">
                  <c:v>53249</c:v>
                </c:pt>
                <c:pt idx="5128">
                  <c:v>53278</c:v>
                </c:pt>
                <c:pt idx="5129">
                  <c:v>53307</c:v>
                </c:pt>
                <c:pt idx="5130">
                  <c:v>53335</c:v>
                </c:pt>
                <c:pt idx="5131">
                  <c:v>53354</c:v>
                </c:pt>
                <c:pt idx="5132">
                  <c:v>53383</c:v>
                </c:pt>
                <c:pt idx="5133">
                  <c:v>53420</c:v>
                </c:pt>
                <c:pt idx="5134">
                  <c:v>53430</c:v>
                </c:pt>
                <c:pt idx="5135">
                  <c:v>53449</c:v>
                </c:pt>
                <c:pt idx="5136">
                  <c:v>53496</c:v>
                </c:pt>
                <c:pt idx="5137">
                  <c:v>53525</c:v>
                </c:pt>
                <c:pt idx="5138">
                  <c:v>53553</c:v>
                </c:pt>
                <c:pt idx="5139">
                  <c:v>53581</c:v>
                </c:pt>
                <c:pt idx="5140">
                  <c:v>53856</c:v>
                </c:pt>
                <c:pt idx="5141">
                  <c:v>54045</c:v>
                </c:pt>
                <c:pt idx="5142">
                  <c:v>54120</c:v>
                </c:pt>
                <c:pt idx="5143">
                  <c:v>54263</c:v>
                </c:pt>
                <c:pt idx="5144">
                  <c:v>54512</c:v>
                </c:pt>
                <c:pt idx="5145">
                  <c:v>54519</c:v>
                </c:pt>
                <c:pt idx="5146">
                  <c:v>54626</c:v>
                </c:pt>
                <c:pt idx="5147">
                  <c:v>54684</c:v>
                </c:pt>
                <c:pt idx="5148">
                  <c:v>54722</c:v>
                </c:pt>
                <c:pt idx="5149">
                  <c:v>54770</c:v>
                </c:pt>
                <c:pt idx="5150">
                  <c:v>54818</c:v>
                </c:pt>
                <c:pt idx="5151">
                  <c:v>54856</c:v>
                </c:pt>
                <c:pt idx="5152">
                  <c:v>54904</c:v>
                </c:pt>
                <c:pt idx="5153">
                  <c:v>54961</c:v>
                </c:pt>
                <c:pt idx="5154">
                  <c:v>55028</c:v>
                </c:pt>
                <c:pt idx="5155">
                  <c:v>55143</c:v>
                </c:pt>
                <c:pt idx="5156">
                  <c:v>55287</c:v>
                </c:pt>
                <c:pt idx="5157">
                  <c:v>55432</c:v>
                </c:pt>
                <c:pt idx="5158">
                  <c:v>55568</c:v>
                </c:pt>
                <c:pt idx="5159">
                  <c:v>55693</c:v>
                </c:pt>
                <c:pt idx="5160">
                  <c:v>55819</c:v>
                </c:pt>
                <c:pt idx="5161">
                  <c:v>55926</c:v>
                </c:pt>
                <c:pt idx="5162">
                  <c:v>56071</c:v>
                </c:pt>
                <c:pt idx="5163">
                  <c:v>56129</c:v>
                </c:pt>
                <c:pt idx="5164">
                  <c:v>56327</c:v>
                </c:pt>
                <c:pt idx="5165">
                  <c:v>56455</c:v>
                </c:pt>
                <c:pt idx="5166">
                  <c:v>56643</c:v>
                </c:pt>
                <c:pt idx="5167">
                  <c:v>56801</c:v>
                </c:pt>
                <c:pt idx="5168">
                  <c:v>56949</c:v>
                </c:pt>
                <c:pt idx="5169">
                  <c:v>57068</c:v>
                </c:pt>
                <c:pt idx="5170">
                  <c:v>57227</c:v>
                </c:pt>
                <c:pt idx="5171">
                  <c:v>57376</c:v>
                </c:pt>
                <c:pt idx="5172">
                  <c:v>57486</c:v>
                </c:pt>
                <c:pt idx="5173">
                  <c:v>57615</c:v>
                </c:pt>
                <c:pt idx="5174">
                  <c:v>57695</c:v>
                </c:pt>
                <c:pt idx="5175">
                  <c:v>57725</c:v>
                </c:pt>
                <c:pt idx="5176">
                  <c:v>57774</c:v>
                </c:pt>
                <c:pt idx="5177">
                  <c:v>57814</c:v>
                </c:pt>
                <c:pt idx="5178">
                  <c:v>57854</c:v>
                </c:pt>
                <c:pt idx="5179">
                  <c:v>57884</c:v>
                </c:pt>
                <c:pt idx="5180">
                  <c:v>57914</c:v>
                </c:pt>
                <c:pt idx="5181">
                  <c:v>57944</c:v>
                </c:pt>
                <c:pt idx="5182">
                  <c:v>57974</c:v>
                </c:pt>
                <c:pt idx="5183">
                  <c:v>57994</c:v>
                </c:pt>
                <c:pt idx="5184">
                  <c:v>58014</c:v>
                </c:pt>
                <c:pt idx="5185">
                  <c:v>58033</c:v>
                </c:pt>
                <c:pt idx="5186">
                  <c:v>58073</c:v>
                </c:pt>
                <c:pt idx="5187">
                  <c:v>58103</c:v>
                </c:pt>
                <c:pt idx="5188">
                  <c:v>58153</c:v>
                </c:pt>
                <c:pt idx="5189">
                  <c:v>58183</c:v>
                </c:pt>
                <c:pt idx="5190">
                  <c:v>58183</c:v>
                </c:pt>
                <c:pt idx="5191">
                  <c:v>58183</c:v>
                </c:pt>
                <c:pt idx="5192">
                  <c:v>58223</c:v>
                </c:pt>
                <c:pt idx="5193">
                  <c:v>58253</c:v>
                </c:pt>
                <c:pt idx="5194">
                  <c:v>58273</c:v>
                </c:pt>
                <c:pt idx="5195">
                  <c:v>58373</c:v>
                </c:pt>
                <c:pt idx="5196">
                  <c:v>58393</c:v>
                </c:pt>
                <c:pt idx="5197">
                  <c:v>58434</c:v>
                </c:pt>
                <c:pt idx="5198">
                  <c:v>58444</c:v>
                </c:pt>
                <c:pt idx="5199">
                  <c:v>58484</c:v>
                </c:pt>
                <c:pt idx="5200">
                  <c:v>58494</c:v>
                </c:pt>
                <c:pt idx="5201">
                  <c:v>58524</c:v>
                </c:pt>
                <c:pt idx="5202">
                  <c:v>58544</c:v>
                </c:pt>
                <c:pt idx="5203">
                  <c:v>58564</c:v>
                </c:pt>
                <c:pt idx="5204">
                  <c:v>58584</c:v>
                </c:pt>
                <c:pt idx="5205">
                  <c:v>58604</c:v>
                </c:pt>
                <c:pt idx="5206">
                  <c:v>58634</c:v>
                </c:pt>
                <c:pt idx="5207">
                  <c:v>58654</c:v>
                </c:pt>
                <c:pt idx="5208">
                  <c:v>58674</c:v>
                </c:pt>
                <c:pt idx="5209">
                  <c:v>58674</c:v>
                </c:pt>
                <c:pt idx="5210">
                  <c:v>58714</c:v>
                </c:pt>
                <c:pt idx="5211">
                  <c:v>58734</c:v>
                </c:pt>
                <c:pt idx="5212">
                  <c:v>58754</c:v>
                </c:pt>
                <c:pt idx="5213">
                  <c:v>58754</c:v>
                </c:pt>
                <c:pt idx="5214">
                  <c:v>58754</c:v>
                </c:pt>
                <c:pt idx="5215">
                  <c:v>58754</c:v>
                </c:pt>
                <c:pt idx="5216">
                  <c:v>58754</c:v>
                </c:pt>
                <c:pt idx="5217">
                  <c:v>58754</c:v>
                </c:pt>
                <c:pt idx="5218">
                  <c:v>58754</c:v>
                </c:pt>
                <c:pt idx="5219">
                  <c:v>58764</c:v>
                </c:pt>
                <c:pt idx="5220">
                  <c:v>58784</c:v>
                </c:pt>
                <c:pt idx="5221">
                  <c:v>58784</c:v>
                </c:pt>
                <c:pt idx="5222">
                  <c:v>58784</c:v>
                </c:pt>
                <c:pt idx="5223">
                  <c:v>58864</c:v>
                </c:pt>
                <c:pt idx="5224">
                  <c:v>58874</c:v>
                </c:pt>
                <c:pt idx="5225">
                  <c:v>58905</c:v>
                </c:pt>
                <c:pt idx="5226">
                  <c:v>58935</c:v>
                </c:pt>
                <c:pt idx="5227">
                  <c:v>58955</c:v>
                </c:pt>
                <c:pt idx="5228">
                  <c:v>58965</c:v>
                </c:pt>
                <c:pt idx="5229">
                  <c:v>58985</c:v>
                </c:pt>
                <c:pt idx="5230">
                  <c:v>58985</c:v>
                </c:pt>
                <c:pt idx="5231">
                  <c:v>59005</c:v>
                </c:pt>
                <c:pt idx="5232">
                  <c:v>59025</c:v>
                </c:pt>
                <c:pt idx="5233">
                  <c:v>59025</c:v>
                </c:pt>
                <c:pt idx="5234">
                  <c:v>59045</c:v>
                </c:pt>
                <c:pt idx="5235">
                  <c:v>59065</c:v>
                </c:pt>
                <c:pt idx="5236">
                  <c:v>59045</c:v>
                </c:pt>
                <c:pt idx="5237">
                  <c:v>59045</c:v>
                </c:pt>
                <c:pt idx="5238">
                  <c:v>59035</c:v>
                </c:pt>
                <c:pt idx="5239">
                  <c:v>59035</c:v>
                </c:pt>
                <c:pt idx="5240">
                  <c:v>59045</c:v>
                </c:pt>
                <c:pt idx="5241">
                  <c:v>59045</c:v>
                </c:pt>
                <c:pt idx="5242">
                  <c:v>58975</c:v>
                </c:pt>
                <c:pt idx="5243">
                  <c:v>58965</c:v>
                </c:pt>
                <c:pt idx="5244">
                  <c:v>58965</c:v>
                </c:pt>
                <c:pt idx="5245">
                  <c:v>58965</c:v>
                </c:pt>
                <c:pt idx="5246">
                  <c:v>58965</c:v>
                </c:pt>
                <c:pt idx="5247">
                  <c:v>58955</c:v>
                </c:pt>
                <c:pt idx="5248">
                  <c:v>58955</c:v>
                </c:pt>
                <c:pt idx="5249">
                  <c:v>58955</c:v>
                </c:pt>
                <c:pt idx="5250">
                  <c:v>58955</c:v>
                </c:pt>
                <c:pt idx="5251">
                  <c:v>58945</c:v>
                </c:pt>
                <c:pt idx="5252">
                  <c:v>58935</c:v>
                </c:pt>
                <c:pt idx="5253">
                  <c:v>58945</c:v>
                </c:pt>
                <c:pt idx="5254">
                  <c:v>58945</c:v>
                </c:pt>
                <c:pt idx="5255">
                  <c:v>58935</c:v>
                </c:pt>
                <c:pt idx="5256">
                  <c:v>58935</c:v>
                </c:pt>
                <c:pt idx="5257">
                  <c:v>58925</c:v>
                </c:pt>
                <c:pt idx="5258">
                  <c:v>58915</c:v>
                </c:pt>
                <c:pt idx="5259">
                  <c:v>58915</c:v>
                </c:pt>
                <c:pt idx="5260">
                  <c:v>58905</c:v>
                </c:pt>
                <c:pt idx="5261">
                  <c:v>58894</c:v>
                </c:pt>
                <c:pt idx="5262">
                  <c:v>58894</c:v>
                </c:pt>
                <c:pt idx="5263">
                  <c:v>58874</c:v>
                </c:pt>
                <c:pt idx="5264">
                  <c:v>58864</c:v>
                </c:pt>
                <c:pt idx="5265">
                  <c:v>58854</c:v>
                </c:pt>
                <c:pt idx="5266">
                  <c:v>58844</c:v>
                </c:pt>
                <c:pt idx="5267">
                  <c:v>58844</c:v>
                </c:pt>
                <c:pt idx="5268">
                  <c:v>58834</c:v>
                </c:pt>
                <c:pt idx="5269">
                  <c:v>58834</c:v>
                </c:pt>
                <c:pt idx="5270">
                  <c:v>58784</c:v>
                </c:pt>
                <c:pt idx="5271">
                  <c:v>58774</c:v>
                </c:pt>
                <c:pt idx="5272">
                  <c:v>58694</c:v>
                </c:pt>
                <c:pt idx="5273">
                  <c:v>58684</c:v>
                </c:pt>
                <c:pt idx="5274">
                  <c:v>58664</c:v>
                </c:pt>
                <c:pt idx="5275">
                  <c:v>58664</c:v>
                </c:pt>
                <c:pt idx="5276">
                  <c:v>58654</c:v>
                </c:pt>
                <c:pt idx="5277">
                  <c:v>58634</c:v>
                </c:pt>
                <c:pt idx="5278">
                  <c:v>58624</c:v>
                </c:pt>
                <c:pt idx="5279">
                  <c:v>58604</c:v>
                </c:pt>
                <c:pt idx="5280">
                  <c:v>58584</c:v>
                </c:pt>
                <c:pt idx="5281">
                  <c:v>58564</c:v>
                </c:pt>
                <c:pt idx="5282">
                  <c:v>58554</c:v>
                </c:pt>
                <c:pt idx="5283">
                  <c:v>58544</c:v>
                </c:pt>
                <c:pt idx="5284">
                  <c:v>58514</c:v>
                </c:pt>
                <c:pt idx="5285">
                  <c:v>58484</c:v>
                </c:pt>
                <c:pt idx="5286">
                  <c:v>58464</c:v>
                </c:pt>
                <c:pt idx="5287">
                  <c:v>58444</c:v>
                </c:pt>
                <c:pt idx="5288">
                  <c:v>58424</c:v>
                </c:pt>
                <c:pt idx="5289">
                  <c:v>58404</c:v>
                </c:pt>
                <c:pt idx="5290">
                  <c:v>58383</c:v>
                </c:pt>
                <c:pt idx="5291">
                  <c:v>58353</c:v>
                </c:pt>
                <c:pt idx="5292">
                  <c:v>58333</c:v>
                </c:pt>
                <c:pt idx="5293">
                  <c:v>58313</c:v>
                </c:pt>
                <c:pt idx="5294">
                  <c:v>58283</c:v>
                </c:pt>
                <c:pt idx="5295">
                  <c:v>58263</c:v>
                </c:pt>
                <c:pt idx="5296">
                  <c:v>58243</c:v>
                </c:pt>
                <c:pt idx="5297">
                  <c:v>58213</c:v>
                </c:pt>
                <c:pt idx="5298">
                  <c:v>58193</c:v>
                </c:pt>
                <c:pt idx="5299">
                  <c:v>58163</c:v>
                </c:pt>
                <c:pt idx="5300">
                  <c:v>58133</c:v>
                </c:pt>
                <c:pt idx="5301">
                  <c:v>58103</c:v>
                </c:pt>
                <c:pt idx="5302">
                  <c:v>58093</c:v>
                </c:pt>
                <c:pt idx="5303">
                  <c:v>58063</c:v>
                </c:pt>
                <c:pt idx="5304">
                  <c:v>58043</c:v>
                </c:pt>
                <c:pt idx="5305">
                  <c:v>58024</c:v>
                </c:pt>
                <c:pt idx="5306">
                  <c:v>58004</c:v>
                </c:pt>
                <c:pt idx="5307">
                  <c:v>57974</c:v>
                </c:pt>
                <c:pt idx="5308">
                  <c:v>57944</c:v>
                </c:pt>
                <c:pt idx="5309">
                  <c:v>57924</c:v>
                </c:pt>
                <c:pt idx="5310">
                  <c:v>57904</c:v>
                </c:pt>
                <c:pt idx="5311">
                  <c:v>57884</c:v>
                </c:pt>
                <c:pt idx="5312">
                  <c:v>57874</c:v>
                </c:pt>
                <c:pt idx="5313">
                  <c:v>57854</c:v>
                </c:pt>
                <c:pt idx="5314">
                  <c:v>57824</c:v>
                </c:pt>
                <c:pt idx="5315">
                  <c:v>57795</c:v>
                </c:pt>
                <c:pt idx="5316">
                  <c:v>57765</c:v>
                </c:pt>
                <c:pt idx="5317">
                  <c:v>57745</c:v>
                </c:pt>
                <c:pt idx="5318">
                  <c:v>57725</c:v>
                </c:pt>
                <c:pt idx="5319">
                  <c:v>57705</c:v>
                </c:pt>
                <c:pt idx="5320">
                  <c:v>57675</c:v>
                </c:pt>
                <c:pt idx="5321">
                  <c:v>57645</c:v>
                </c:pt>
                <c:pt idx="5322">
                  <c:v>57605</c:v>
                </c:pt>
                <c:pt idx="5323">
                  <c:v>57585</c:v>
                </c:pt>
                <c:pt idx="5324">
                  <c:v>57556</c:v>
                </c:pt>
                <c:pt idx="5325">
                  <c:v>57526</c:v>
                </c:pt>
                <c:pt idx="5326">
                  <c:v>57506</c:v>
                </c:pt>
                <c:pt idx="5327">
                  <c:v>57486</c:v>
                </c:pt>
                <c:pt idx="5328">
                  <c:v>57456</c:v>
                </c:pt>
                <c:pt idx="5329">
                  <c:v>57426</c:v>
                </c:pt>
                <c:pt idx="5330">
                  <c:v>57406</c:v>
                </c:pt>
                <c:pt idx="5331">
                  <c:v>57386</c:v>
                </c:pt>
                <c:pt idx="5332">
                  <c:v>57356</c:v>
                </c:pt>
                <c:pt idx="5333">
                  <c:v>57327</c:v>
                </c:pt>
                <c:pt idx="5334">
                  <c:v>57297</c:v>
                </c:pt>
                <c:pt idx="5335">
                  <c:v>57267</c:v>
                </c:pt>
                <c:pt idx="5336">
                  <c:v>57237</c:v>
                </c:pt>
                <c:pt idx="5337">
                  <c:v>57217</c:v>
                </c:pt>
                <c:pt idx="5338">
                  <c:v>56890</c:v>
                </c:pt>
                <c:pt idx="5339">
                  <c:v>56376</c:v>
                </c:pt>
                <c:pt idx="5340">
                  <c:v>55907</c:v>
                </c:pt>
                <c:pt idx="5341">
                  <c:v>55423</c:v>
                </c:pt>
                <c:pt idx="5342">
                  <c:v>54971</c:v>
                </c:pt>
                <c:pt idx="5343">
                  <c:v>54502</c:v>
                </c:pt>
                <c:pt idx="5344">
                  <c:v>54007</c:v>
                </c:pt>
                <c:pt idx="5345">
                  <c:v>53562</c:v>
                </c:pt>
                <c:pt idx="5346">
                  <c:v>53091</c:v>
                </c:pt>
                <c:pt idx="5347">
                  <c:v>52622</c:v>
                </c:pt>
                <c:pt idx="5348">
                  <c:v>52173</c:v>
                </c:pt>
                <c:pt idx="5349">
                  <c:v>51709</c:v>
                </c:pt>
                <c:pt idx="5350">
                  <c:v>51255</c:v>
                </c:pt>
                <c:pt idx="5351">
                  <c:v>50803</c:v>
                </c:pt>
                <c:pt idx="5352">
                  <c:v>50344</c:v>
                </c:pt>
                <c:pt idx="5353">
                  <c:v>49896</c:v>
                </c:pt>
                <c:pt idx="5354">
                  <c:v>49395</c:v>
                </c:pt>
                <c:pt idx="5355">
                  <c:v>48942</c:v>
                </c:pt>
                <c:pt idx="5356">
                  <c:v>48455</c:v>
                </c:pt>
                <c:pt idx="5357">
                  <c:v>47960</c:v>
                </c:pt>
                <c:pt idx="5358">
                  <c:v>47467</c:v>
                </c:pt>
                <c:pt idx="5359">
                  <c:v>46963</c:v>
                </c:pt>
                <c:pt idx="5360">
                  <c:v>46479</c:v>
                </c:pt>
                <c:pt idx="5361">
                  <c:v>45983</c:v>
                </c:pt>
                <c:pt idx="5362">
                  <c:v>45500</c:v>
                </c:pt>
                <c:pt idx="5363">
                  <c:v>45096</c:v>
                </c:pt>
                <c:pt idx="5364">
                  <c:v>44687</c:v>
                </c:pt>
                <c:pt idx="5365">
                  <c:v>44278</c:v>
                </c:pt>
                <c:pt idx="5366">
                  <c:v>43811</c:v>
                </c:pt>
                <c:pt idx="5367">
                  <c:v>43345</c:v>
                </c:pt>
                <c:pt idx="5368">
                  <c:v>42875</c:v>
                </c:pt>
                <c:pt idx="5369">
                  <c:v>42406</c:v>
                </c:pt>
                <c:pt idx="5370">
                  <c:v>41932</c:v>
                </c:pt>
                <c:pt idx="5371">
                  <c:v>41468</c:v>
                </c:pt>
                <c:pt idx="5372">
                  <c:v>40997</c:v>
                </c:pt>
                <c:pt idx="5373">
                  <c:v>40529</c:v>
                </c:pt>
                <c:pt idx="5374">
                  <c:v>40053</c:v>
                </c:pt>
                <c:pt idx="5375">
                  <c:v>39581</c:v>
                </c:pt>
                <c:pt idx="5376">
                  <c:v>39111</c:v>
                </c:pt>
                <c:pt idx="5377">
                  <c:v>38693</c:v>
                </c:pt>
                <c:pt idx="5378">
                  <c:v>38259</c:v>
                </c:pt>
                <c:pt idx="5379">
                  <c:v>37779</c:v>
                </c:pt>
                <c:pt idx="5380">
                  <c:v>37303</c:v>
                </c:pt>
                <c:pt idx="5381">
                  <c:v>36844</c:v>
                </c:pt>
                <c:pt idx="5382">
                  <c:v>36382</c:v>
                </c:pt>
                <c:pt idx="5383">
                  <c:v>35953</c:v>
                </c:pt>
                <c:pt idx="5384">
                  <c:v>35500</c:v>
                </c:pt>
                <c:pt idx="5385">
                  <c:v>35056</c:v>
                </c:pt>
                <c:pt idx="5386">
                  <c:v>34569</c:v>
                </c:pt>
                <c:pt idx="5387">
                  <c:v>34102</c:v>
                </c:pt>
                <c:pt idx="5388">
                  <c:v>33628</c:v>
                </c:pt>
                <c:pt idx="5389">
                  <c:v>33069</c:v>
                </c:pt>
                <c:pt idx="5390">
                  <c:v>32574</c:v>
                </c:pt>
                <c:pt idx="5391">
                  <c:v>32125</c:v>
                </c:pt>
                <c:pt idx="5392">
                  <c:v>31652</c:v>
                </c:pt>
                <c:pt idx="5393">
                  <c:v>31282</c:v>
                </c:pt>
                <c:pt idx="5394">
                  <c:v>30673</c:v>
                </c:pt>
                <c:pt idx="5395">
                  <c:v>30208</c:v>
                </c:pt>
                <c:pt idx="5396">
                  <c:v>29630</c:v>
                </c:pt>
                <c:pt idx="5397">
                  <c:v>29163</c:v>
                </c:pt>
                <c:pt idx="5398">
                  <c:v>28682</c:v>
                </c:pt>
                <c:pt idx="5399">
                  <c:v>28190</c:v>
                </c:pt>
                <c:pt idx="5400">
                  <c:v>27667</c:v>
                </c:pt>
                <c:pt idx="5401">
                  <c:v>27157</c:v>
                </c:pt>
                <c:pt idx="5402">
                  <c:v>26653</c:v>
                </c:pt>
                <c:pt idx="5403">
                  <c:v>26146</c:v>
                </c:pt>
                <c:pt idx="5404">
                  <c:v>25637</c:v>
                </c:pt>
                <c:pt idx="5405">
                  <c:v>25075</c:v>
                </c:pt>
                <c:pt idx="5406">
                  <c:v>24723</c:v>
                </c:pt>
                <c:pt idx="5407">
                  <c:v>24430</c:v>
                </c:pt>
                <c:pt idx="5408">
                  <c:v>23885</c:v>
                </c:pt>
                <c:pt idx="5409">
                  <c:v>23372</c:v>
                </c:pt>
                <c:pt idx="5410">
                  <c:v>23121</c:v>
                </c:pt>
                <c:pt idx="5411">
                  <c:v>22625</c:v>
                </c:pt>
                <c:pt idx="5412">
                  <c:v>22142</c:v>
                </c:pt>
                <c:pt idx="5413">
                  <c:v>21725</c:v>
                </c:pt>
                <c:pt idx="5414">
                  <c:v>21229</c:v>
                </c:pt>
                <c:pt idx="5415">
                  <c:v>20745</c:v>
                </c:pt>
                <c:pt idx="5416">
                  <c:v>20270</c:v>
                </c:pt>
                <c:pt idx="5417">
                  <c:v>19797</c:v>
                </c:pt>
                <c:pt idx="5418">
                  <c:v>19447</c:v>
                </c:pt>
                <c:pt idx="5419">
                  <c:v>19111</c:v>
                </c:pt>
                <c:pt idx="5420">
                  <c:v>18745</c:v>
                </c:pt>
                <c:pt idx="5421">
                  <c:v>18387</c:v>
                </c:pt>
                <c:pt idx="5422">
                  <c:v>18322</c:v>
                </c:pt>
                <c:pt idx="5423">
                  <c:v>18349</c:v>
                </c:pt>
                <c:pt idx="5424">
                  <c:v>18431</c:v>
                </c:pt>
                <c:pt idx="5425">
                  <c:v>18507</c:v>
                </c:pt>
                <c:pt idx="5426">
                  <c:v>18590</c:v>
                </c:pt>
                <c:pt idx="5427">
                  <c:v>18706</c:v>
                </c:pt>
                <c:pt idx="5428">
                  <c:v>18823</c:v>
                </c:pt>
                <c:pt idx="5429">
                  <c:v>18933</c:v>
                </c:pt>
                <c:pt idx="5430">
                  <c:v>19055</c:v>
                </c:pt>
                <c:pt idx="5431">
                  <c:v>19195</c:v>
                </c:pt>
                <c:pt idx="5432">
                  <c:v>19374</c:v>
                </c:pt>
                <c:pt idx="5433">
                  <c:v>19537</c:v>
                </c:pt>
                <c:pt idx="5434">
                  <c:v>19695</c:v>
                </c:pt>
                <c:pt idx="5435">
                  <c:v>19894</c:v>
                </c:pt>
                <c:pt idx="5436">
                  <c:v>20076</c:v>
                </c:pt>
                <c:pt idx="5437">
                  <c:v>20236</c:v>
                </c:pt>
                <c:pt idx="5438">
                  <c:v>20317</c:v>
                </c:pt>
                <c:pt idx="5439">
                  <c:v>20363</c:v>
                </c:pt>
                <c:pt idx="5440">
                  <c:v>20398</c:v>
                </c:pt>
                <c:pt idx="5441">
                  <c:v>20433</c:v>
                </c:pt>
                <c:pt idx="5442">
                  <c:v>20456</c:v>
                </c:pt>
                <c:pt idx="5443">
                  <c:v>20467</c:v>
                </c:pt>
                <c:pt idx="5444">
                  <c:v>20479</c:v>
                </c:pt>
                <c:pt idx="5445">
                  <c:v>20479</c:v>
                </c:pt>
                <c:pt idx="5446">
                  <c:v>20496</c:v>
                </c:pt>
                <c:pt idx="5447">
                  <c:v>20519</c:v>
                </c:pt>
                <c:pt idx="5448">
                  <c:v>20525</c:v>
                </c:pt>
                <c:pt idx="5449">
                  <c:v>20537</c:v>
                </c:pt>
                <c:pt idx="5450">
                  <c:v>20554</c:v>
                </c:pt>
                <c:pt idx="5451">
                  <c:v>20560</c:v>
                </c:pt>
                <c:pt idx="5452">
                  <c:v>20571</c:v>
                </c:pt>
                <c:pt idx="5453">
                  <c:v>20641</c:v>
                </c:pt>
                <c:pt idx="5454">
                  <c:v>20652</c:v>
                </c:pt>
                <c:pt idx="5455">
                  <c:v>20652</c:v>
                </c:pt>
                <c:pt idx="5456">
                  <c:v>20652</c:v>
                </c:pt>
                <c:pt idx="5457">
                  <c:v>20658</c:v>
                </c:pt>
                <c:pt idx="5458">
                  <c:v>20664</c:v>
                </c:pt>
                <c:pt idx="5459">
                  <c:v>20670</c:v>
                </c:pt>
                <c:pt idx="5460">
                  <c:v>20681</c:v>
                </c:pt>
                <c:pt idx="5461">
                  <c:v>20687</c:v>
                </c:pt>
                <c:pt idx="5462">
                  <c:v>20699</c:v>
                </c:pt>
                <c:pt idx="5463">
                  <c:v>20722</c:v>
                </c:pt>
                <c:pt idx="5464">
                  <c:v>20768</c:v>
                </c:pt>
                <c:pt idx="5465">
                  <c:v>20969</c:v>
                </c:pt>
                <c:pt idx="5466">
                  <c:v>21028</c:v>
                </c:pt>
                <c:pt idx="5467">
                  <c:v>21040</c:v>
                </c:pt>
                <c:pt idx="5468">
                  <c:v>21046</c:v>
                </c:pt>
                <c:pt idx="5469">
                  <c:v>21069</c:v>
                </c:pt>
                <c:pt idx="5470">
                  <c:v>21087</c:v>
                </c:pt>
                <c:pt idx="5471">
                  <c:v>21105</c:v>
                </c:pt>
                <c:pt idx="5472">
                  <c:v>21116</c:v>
                </c:pt>
                <c:pt idx="5473">
                  <c:v>21134</c:v>
                </c:pt>
                <c:pt idx="5474">
                  <c:v>21140</c:v>
                </c:pt>
                <c:pt idx="5475">
                  <c:v>21164</c:v>
                </c:pt>
                <c:pt idx="5476">
                  <c:v>21181</c:v>
                </c:pt>
                <c:pt idx="5477">
                  <c:v>21211</c:v>
                </c:pt>
                <c:pt idx="5478">
                  <c:v>21223</c:v>
                </c:pt>
                <c:pt idx="5479">
                  <c:v>21234</c:v>
                </c:pt>
                <c:pt idx="5480">
                  <c:v>21258</c:v>
                </c:pt>
                <c:pt idx="5481">
                  <c:v>21282</c:v>
                </c:pt>
                <c:pt idx="5482">
                  <c:v>24103</c:v>
                </c:pt>
                <c:pt idx="5483">
                  <c:v>24729</c:v>
                </c:pt>
                <c:pt idx="5484">
                  <c:v>25306</c:v>
                </c:pt>
                <c:pt idx="5485">
                  <c:v>25704</c:v>
                </c:pt>
                <c:pt idx="5486">
                  <c:v>25877</c:v>
                </c:pt>
                <c:pt idx="5487">
                  <c:v>26012</c:v>
                </c:pt>
                <c:pt idx="5488">
                  <c:v>26133</c:v>
                </c:pt>
                <c:pt idx="5489">
                  <c:v>26220</c:v>
                </c:pt>
                <c:pt idx="5490">
                  <c:v>26287</c:v>
                </c:pt>
                <c:pt idx="5491">
                  <c:v>26341</c:v>
                </c:pt>
                <c:pt idx="5492">
                  <c:v>26428</c:v>
                </c:pt>
                <c:pt idx="5493">
                  <c:v>26435</c:v>
                </c:pt>
                <c:pt idx="5494">
                  <c:v>26476</c:v>
                </c:pt>
                <c:pt idx="5495">
                  <c:v>26517</c:v>
                </c:pt>
                <c:pt idx="5496">
                  <c:v>26558</c:v>
                </c:pt>
                <c:pt idx="5497">
                  <c:v>26598</c:v>
                </c:pt>
                <c:pt idx="5498">
                  <c:v>26639</c:v>
                </c:pt>
                <c:pt idx="5499">
                  <c:v>26694</c:v>
                </c:pt>
                <c:pt idx="5500">
                  <c:v>26803</c:v>
                </c:pt>
                <c:pt idx="5501">
                  <c:v>27633</c:v>
                </c:pt>
                <c:pt idx="5502">
                  <c:v>28986</c:v>
                </c:pt>
                <c:pt idx="5503">
                  <c:v>30783</c:v>
                </c:pt>
                <c:pt idx="5504">
                  <c:v>33766</c:v>
                </c:pt>
                <c:pt idx="5505">
                  <c:v>43020</c:v>
                </c:pt>
                <c:pt idx="5506">
                  <c:v>46408</c:v>
                </c:pt>
                <c:pt idx="5507">
                  <c:v>47789</c:v>
                </c:pt>
                <c:pt idx="5508">
                  <c:v>48554</c:v>
                </c:pt>
                <c:pt idx="5509">
                  <c:v>49250</c:v>
                </c:pt>
                <c:pt idx="5510">
                  <c:v>49886</c:v>
                </c:pt>
                <c:pt idx="5511">
                  <c:v>50471</c:v>
                </c:pt>
                <c:pt idx="5512">
                  <c:v>50849</c:v>
                </c:pt>
                <c:pt idx="5513">
                  <c:v>51245</c:v>
                </c:pt>
                <c:pt idx="5514">
                  <c:v>51662</c:v>
                </c:pt>
                <c:pt idx="5515">
                  <c:v>51941</c:v>
                </c:pt>
                <c:pt idx="5516">
                  <c:v>52257</c:v>
                </c:pt>
                <c:pt idx="5517">
                  <c:v>52612</c:v>
                </c:pt>
                <c:pt idx="5518">
                  <c:v>52968</c:v>
                </c:pt>
                <c:pt idx="5519">
                  <c:v>53335</c:v>
                </c:pt>
                <c:pt idx="5520">
                  <c:v>53714</c:v>
                </c:pt>
                <c:pt idx="5521">
                  <c:v>54092</c:v>
                </c:pt>
                <c:pt idx="5522">
                  <c:v>54473</c:v>
                </c:pt>
                <c:pt idx="5523">
                  <c:v>54866</c:v>
                </c:pt>
                <c:pt idx="5524">
                  <c:v>55200</c:v>
                </c:pt>
                <c:pt idx="5525">
                  <c:v>55548</c:v>
                </c:pt>
                <c:pt idx="5526">
                  <c:v>55887</c:v>
                </c:pt>
                <c:pt idx="5527">
                  <c:v>56189</c:v>
                </c:pt>
                <c:pt idx="5528">
                  <c:v>56505</c:v>
                </c:pt>
                <c:pt idx="5529">
                  <c:v>56821</c:v>
                </c:pt>
                <c:pt idx="5530">
                  <c:v>57217</c:v>
                </c:pt>
                <c:pt idx="5531">
                  <c:v>57615</c:v>
                </c:pt>
                <c:pt idx="5532">
                  <c:v>58143</c:v>
                </c:pt>
                <c:pt idx="5533">
                  <c:v>58684</c:v>
                </c:pt>
                <c:pt idx="5534">
                  <c:v>59256</c:v>
                </c:pt>
                <c:pt idx="5535">
                  <c:v>59781</c:v>
                </c:pt>
                <c:pt idx="5536">
                  <c:v>60277</c:v>
                </c:pt>
                <c:pt idx="5537">
                  <c:v>60693</c:v>
                </c:pt>
                <c:pt idx="5538">
                  <c:v>61100</c:v>
                </c:pt>
                <c:pt idx="5539">
                  <c:v>61531</c:v>
                </c:pt>
                <c:pt idx="5540">
                  <c:v>61871</c:v>
                </c:pt>
                <c:pt idx="5541">
                  <c:v>62201</c:v>
                </c:pt>
                <c:pt idx="5542">
                  <c:v>62480</c:v>
                </c:pt>
                <c:pt idx="5543">
                  <c:v>62750</c:v>
                </c:pt>
                <c:pt idx="5544">
                  <c:v>62988</c:v>
                </c:pt>
                <c:pt idx="5545">
                  <c:v>63205</c:v>
                </c:pt>
                <c:pt idx="5546">
                  <c:v>63392</c:v>
                </c:pt>
                <c:pt idx="5547">
                  <c:v>63580</c:v>
                </c:pt>
                <c:pt idx="5548">
                  <c:v>63757</c:v>
                </c:pt>
                <c:pt idx="5549">
                  <c:v>63924</c:v>
                </c:pt>
                <c:pt idx="5550">
                  <c:v>64101</c:v>
                </c:pt>
                <c:pt idx="5551">
                  <c:v>64288</c:v>
                </c:pt>
                <c:pt idx="5552">
                  <c:v>64456</c:v>
                </c:pt>
                <c:pt idx="5553">
                  <c:v>64634</c:v>
                </c:pt>
                <c:pt idx="5554">
                  <c:v>64823</c:v>
                </c:pt>
                <c:pt idx="5555">
                  <c:v>65001</c:v>
                </c:pt>
                <c:pt idx="5556">
                  <c:v>65158</c:v>
                </c:pt>
                <c:pt idx="5557">
                  <c:v>65316</c:v>
                </c:pt>
                <c:pt idx="5558">
                  <c:v>65473</c:v>
                </c:pt>
                <c:pt idx="5559">
                  <c:v>65610</c:v>
                </c:pt>
                <c:pt idx="5560">
                  <c:v>65747</c:v>
                </c:pt>
                <c:pt idx="5561">
                  <c:v>65884</c:v>
                </c:pt>
                <c:pt idx="5562">
                  <c:v>66021</c:v>
                </c:pt>
                <c:pt idx="5563">
                  <c:v>66148</c:v>
                </c:pt>
                <c:pt idx="5564">
                  <c:v>66274</c:v>
                </c:pt>
                <c:pt idx="5565">
                  <c:v>66369</c:v>
                </c:pt>
                <c:pt idx="5566">
                  <c:v>66486</c:v>
                </c:pt>
                <c:pt idx="5567">
                  <c:v>66593</c:v>
                </c:pt>
                <c:pt idx="5568">
                  <c:v>66711</c:v>
                </c:pt>
                <c:pt idx="5569">
                  <c:v>66819</c:v>
                </c:pt>
                <c:pt idx="5570">
                  <c:v>66936</c:v>
                </c:pt>
                <c:pt idx="5571">
                  <c:v>67044</c:v>
                </c:pt>
                <c:pt idx="5572">
                  <c:v>67162</c:v>
                </c:pt>
                <c:pt idx="5573">
                  <c:v>67269</c:v>
                </c:pt>
                <c:pt idx="5574">
                  <c:v>67365</c:v>
                </c:pt>
                <c:pt idx="5575">
                  <c:v>67440</c:v>
                </c:pt>
                <c:pt idx="5576">
                  <c:v>67517</c:v>
                </c:pt>
                <c:pt idx="5577">
                  <c:v>67581</c:v>
                </c:pt>
                <c:pt idx="5578">
                  <c:v>68035</c:v>
                </c:pt>
                <c:pt idx="5579">
                  <c:v>68099</c:v>
                </c:pt>
                <c:pt idx="5580">
                  <c:v>68153</c:v>
                </c:pt>
                <c:pt idx="5581">
                  <c:v>68197</c:v>
                </c:pt>
                <c:pt idx="5582">
                  <c:v>68250</c:v>
                </c:pt>
                <c:pt idx="5583">
                  <c:v>68294</c:v>
                </c:pt>
                <c:pt idx="5584">
                  <c:v>68348</c:v>
                </c:pt>
                <c:pt idx="5585">
                  <c:v>68391</c:v>
                </c:pt>
                <c:pt idx="5586">
                  <c:v>68434</c:v>
                </c:pt>
                <c:pt idx="5587">
                  <c:v>68477</c:v>
                </c:pt>
                <c:pt idx="5588">
                  <c:v>68520</c:v>
                </c:pt>
                <c:pt idx="5589">
                  <c:v>68629</c:v>
                </c:pt>
                <c:pt idx="5590">
                  <c:v>68596</c:v>
                </c:pt>
                <c:pt idx="5591">
                  <c:v>68618</c:v>
                </c:pt>
                <c:pt idx="5592">
                  <c:v>68661</c:v>
                </c:pt>
                <c:pt idx="5593">
                  <c:v>68661</c:v>
                </c:pt>
                <c:pt idx="5594">
                  <c:v>68694</c:v>
                </c:pt>
                <c:pt idx="5595">
                  <c:v>68716</c:v>
                </c:pt>
                <c:pt idx="5596">
                  <c:v>68737</c:v>
                </c:pt>
                <c:pt idx="5597">
                  <c:v>68759</c:v>
                </c:pt>
                <c:pt idx="5598">
                  <c:v>68781</c:v>
                </c:pt>
                <c:pt idx="5599">
                  <c:v>68803</c:v>
                </c:pt>
                <c:pt idx="5600">
                  <c:v>68824</c:v>
                </c:pt>
                <c:pt idx="5601">
                  <c:v>68846</c:v>
                </c:pt>
                <c:pt idx="5602">
                  <c:v>68868</c:v>
                </c:pt>
                <c:pt idx="5603">
                  <c:v>68879</c:v>
                </c:pt>
                <c:pt idx="5604">
                  <c:v>68911</c:v>
                </c:pt>
                <c:pt idx="5605">
                  <c:v>68922</c:v>
                </c:pt>
                <c:pt idx="5606">
                  <c:v>68955</c:v>
                </c:pt>
                <c:pt idx="5607">
                  <c:v>68965</c:v>
                </c:pt>
                <c:pt idx="5608">
                  <c:v>68987</c:v>
                </c:pt>
                <c:pt idx="5609">
                  <c:v>69009</c:v>
                </c:pt>
                <c:pt idx="5610">
                  <c:v>69031</c:v>
                </c:pt>
                <c:pt idx="5611">
                  <c:v>69063</c:v>
                </c:pt>
                <c:pt idx="5612">
                  <c:v>69074</c:v>
                </c:pt>
                <c:pt idx="5613">
                  <c:v>69096</c:v>
                </c:pt>
                <c:pt idx="5614">
                  <c:v>69107</c:v>
                </c:pt>
                <c:pt idx="5615">
                  <c:v>69117</c:v>
                </c:pt>
                <c:pt idx="5616">
                  <c:v>69117</c:v>
                </c:pt>
                <c:pt idx="5617">
                  <c:v>69139</c:v>
                </c:pt>
                <c:pt idx="5618">
                  <c:v>69139</c:v>
                </c:pt>
                <c:pt idx="5619">
                  <c:v>69150</c:v>
                </c:pt>
                <c:pt idx="5620">
                  <c:v>69128</c:v>
                </c:pt>
                <c:pt idx="5621">
                  <c:v>69139</c:v>
                </c:pt>
                <c:pt idx="5622">
                  <c:v>69161</c:v>
                </c:pt>
                <c:pt idx="5623">
                  <c:v>69193</c:v>
                </c:pt>
                <c:pt idx="5624">
                  <c:v>69215</c:v>
                </c:pt>
                <c:pt idx="5625">
                  <c:v>69237</c:v>
                </c:pt>
                <c:pt idx="5626">
                  <c:v>69259</c:v>
                </c:pt>
                <c:pt idx="5627">
                  <c:v>69280</c:v>
                </c:pt>
                <c:pt idx="5628">
                  <c:v>69302</c:v>
                </c:pt>
                <c:pt idx="5629">
                  <c:v>69313</c:v>
                </c:pt>
                <c:pt idx="5630">
                  <c:v>69324</c:v>
                </c:pt>
                <c:pt idx="5631">
                  <c:v>69335</c:v>
                </c:pt>
                <c:pt idx="5632">
                  <c:v>69335</c:v>
                </c:pt>
                <c:pt idx="5633">
                  <c:v>69346</c:v>
                </c:pt>
                <c:pt idx="5634">
                  <c:v>69356</c:v>
                </c:pt>
                <c:pt idx="5635">
                  <c:v>69356</c:v>
                </c:pt>
                <c:pt idx="5636">
                  <c:v>69367</c:v>
                </c:pt>
                <c:pt idx="5637">
                  <c:v>69367</c:v>
                </c:pt>
                <c:pt idx="5638">
                  <c:v>69389</c:v>
                </c:pt>
                <c:pt idx="5639">
                  <c:v>69389</c:v>
                </c:pt>
                <c:pt idx="5640">
                  <c:v>69400</c:v>
                </c:pt>
                <c:pt idx="5641">
                  <c:v>69400</c:v>
                </c:pt>
                <c:pt idx="5642">
                  <c:v>69400</c:v>
                </c:pt>
                <c:pt idx="5643">
                  <c:v>69400</c:v>
                </c:pt>
                <c:pt idx="5644">
                  <c:v>69400</c:v>
                </c:pt>
                <c:pt idx="5645">
                  <c:v>69411</c:v>
                </c:pt>
                <c:pt idx="5646">
                  <c:v>69411</c:v>
                </c:pt>
                <c:pt idx="5647">
                  <c:v>69400</c:v>
                </c:pt>
                <c:pt idx="5648">
                  <c:v>69389</c:v>
                </c:pt>
                <c:pt idx="5649">
                  <c:v>69378</c:v>
                </c:pt>
                <c:pt idx="5650">
                  <c:v>69378</c:v>
                </c:pt>
                <c:pt idx="5651">
                  <c:v>69367</c:v>
                </c:pt>
                <c:pt idx="5652">
                  <c:v>69346</c:v>
                </c:pt>
                <c:pt idx="5653">
                  <c:v>69335</c:v>
                </c:pt>
                <c:pt idx="5654">
                  <c:v>69313</c:v>
                </c:pt>
                <c:pt idx="5655">
                  <c:v>69291</c:v>
                </c:pt>
                <c:pt idx="5656">
                  <c:v>69291</c:v>
                </c:pt>
                <c:pt idx="5657">
                  <c:v>69280</c:v>
                </c:pt>
                <c:pt idx="5658">
                  <c:v>69269</c:v>
                </c:pt>
                <c:pt idx="5659">
                  <c:v>69248</c:v>
                </c:pt>
                <c:pt idx="5660">
                  <c:v>69226</c:v>
                </c:pt>
                <c:pt idx="5661">
                  <c:v>69215</c:v>
                </c:pt>
                <c:pt idx="5662">
                  <c:v>69194</c:v>
                </c:pt>
                <c:pt idx="5663">
                  <c:v>69172</c:v>
                </c:pt>
                <c:pt idx="5664">
                  <c:v>69161</c:v>
                </c:pt>
                <c:pt idx="5665">
                  <c:v>69139</c:v>
                </c:pt>
                <c:pt idx="5666">
                  <c:v>69117</c:v>
                </c:pt>
                <c:pt idx="5667">
                  <c:v>69096</c:v>
                </c:pt>
                <c:pt idx="5668">
                  <c:v>69074</c:v>
                </c:pt>
                <c:pt idx="5669">
                  <c:v>69063</c:v>
                </c:pt>
                <c:pt idx="5670">
                  <c:v>69041</c:v>
                </c:pt>
                <c:pt idx="5671">
                  <c:v>69031</c:v>
                </c:pt>
                <c:pt idx="5672">
                  <c:v>69009</c:v>
                </c:pt>
                <c:pt idx="5673">
                  <c:v>68998</c:v>
                </c:pt>
                <c:pt idx="5674">
                  <c:v>68976</c:v>
                </c:pt>
                <c:pt idx="5675">
                  <c:v>68965</c:v>
                </c:pt>
                <c:pt idx="5676">
                  <c:v>68955</c:v>
                </c:pt>
                <c:pt idx="5677">
                  <c:v>68955</c:v>
                </c:pt>
                <c:pt idx="5678">
                  <c:v>68944</c:v>
                </c:pt>
                <c:pt idx="5679">
                  <c:v>68944</c:v>
                </c:pt>
                <c:pt idx="5680">
                  <c:v>68933</c:v>
                </c:pt>
                <c:pt idx="5681">
                  <c:v>68922</c:v>
                </c:pt>
                <c:pt idx="5682">
                  <c:v>68900</c:v>
                </c:pt>
                <c:pt idx="5683">
                  <c:v>68889</c:v>
                </c:pt>
                <c:pt idx="5684">
                  <c:v>68879</c:v>
                </c:pt>
                <c:pt idx="5685">
                  <c:v>68857</c:v>
                </c:pt>
                <c:pt idx="5686">
                  <c:v>68824</c:v>
                </c:pt>
                <c:pt idx="5687">
                  <c:v>68803</c:v>
                </c:pt>
                <c:pt idx="5688">
                  <c:v>68781</c:v>
                </c:pt>
                <c:pt idx="5689">
                  <c:v>68770</c:v>
                </c:pt>
                <c:pt idx="5690">
                  <c:v>68748</c:v>
                </c:pt>
                <c:pt idx="5691">
                  <c:v>68737</c:v>
                </c:pt>
                <c:pt idx="5692">
                  <c:v>68716</c:v>
                </c:pt>
                <c:pt idx="5693">
                  <c:v>68694</c:v>
                </c:pt>
                <c:pt idx="5694">
                  <c:v>68672</c:v>
                </c:pt>
                <c:pt idx="5695">
                  <c:v>68650</c:v>
                </c:pt>
                <c:pt idx="5696">
                  <c:v>68629</c:v>
                </c:pt>
                <c:pt idx="5697">
                  <c:v>68607</c:v>
                </c:pt>
                <c:pt idx="5698">
                  <c:v>68585</c:v>
                </c:pt>
                <c:pt idx="5699">
                  <c:v>68564</c:v>
                </c:pt>
                <c:pt idx="5700">
                  <c:v>68542</c:v>
                </c:pt>
                <c:pt idx="5701">
                  <c:v>68520</c:v>
                </c:pt>
                <c:pt idx="5702">
                  <c:v>68499</c:v>
                </c:pt>
                <c:pt idx="5703">
                  <c:v>68466</c:v>
                </c:pt>
                <c:pt idx="5704">
                  <c:v>68434</c:v>
                </c:pt>
                <c:pt idx="5705">
                  <c:v>68412</c:v>
                </c:pt>
                <c:pt idx="5706">
                  <c:v>68380</c:v>
                </c:pt>
                <c:pt idx="5707">
                  <c:v>68358</c:v>
                </c:pt>
                <c:pt idx="5708">
                  <c:v>68326</c:v>
                </c:pt>
                <c:pt idx="5709">
                  <c:v>68304</c:v>
                </c:pt>
                <c:pt idx="5710">
                  <c:v>68283</c:v>
                </c:pt>
                <c:pt idx="5711">
                  <c:v>68261</c:v>
                </c:pt>
                <c:pt idx="5712">
                  <c:v>68229</c:v>
                </c:pt>
                <c:pt idx="5713">
                  <c:v>68207</c:v>
                </c:pt>
                <c:pt idx="5714">
                  <c:v>68186</c:v>
                </c:pt>
                <c:pt idx="5715">
                  <c:v>68175</c:v>
                </c:pt>
                <c:pt idx="5716">
                  <c:v>68153</c:v>
                </c:pt>
                <c:pt idx="5717">
                  <c:v>68132</c:v>
                </c:pt>
                <c:pt idx="5718">
                  <c:v>68099</c:v>
                </c:pt>
                <c:pt idx="5719">
                  <c:v>68067</c:v>
                </c:pt>
                <c:pt idx="5720">
                  <c:v>68056</c:v>
                </c:pt>
                <c:pt idx="5721">
                  <c:v>68035</c:v>
                </c:pt>
                <c:pt idx="5722">
                  <c:v>68013</c:v>
                </c:pt>
                <c:pt idx="5723">
                  <c:v>67991</c:v>
                </c:pt>
                <c:pt idx="5724">
                  <c:v>67549</c:v>
                </c:pt>
                <c:pt idx="5725">
                  <c:v>66829</c:v>
                </c:pt>
                <c:pt idx="5726">
                  <c:v>66137</c:v>
                </c:pt>
                <c:pt idx="5727">
                  <c:v>65463</c:v>
                </c:pt>
                <c:pt idx="5728">
                  <c:v>64771</c:v>
                </c:pt>
                <c:pt idx="5729">
                  <c:v>64059</c:v>
                </c:pt>
                <c:pt idx="5730">
                  <c:v>63361</c:v>
                </c:pt>
                <c:pt idx="5731">
                  <c:v>62667</c:v>
                </c:pt>
                <c:pt idx="5732">
                  <c:v>61933</c:v>
                </c:pt>
                <c:pt idx="5733">
                  <c:v>61151</c:v>
                </c:pt>
                <c:pt idx="5734">
                  <c:v>60409</c:v>
                </c:pt>
                <c:pt idx="5735">
                  <c:v>59771</c:v>
                </c:pt>
                <c:pt idx="5736">
                  <c:v>59095</c:v>
                </c:pt>
                <c:pt idx="5737">
                  <c:v>58404</c:v>
                </c:pt>
                <c:pt idx="5738">
                  <c:v>57804</c:v>
                </c:pt>
                <c:pt idx="5739">
                  <c:v>57068</c:v>
                </c:pt>
                <c:pt idx="5740">
                  <c:v>56337</c:v>
                </c:pt>
                <c:pt idx="5741">
                  <c:v>55587</c:v>
                </c:pt>
                <c:pt idx="5742">
                  <c:v>54894</c:v>
                </c:pt>
                <c:pt idx="5743">
                  <c:v>54149</c:v>
                </c:pt>
                <c:pt idx="5744">
                  <c:v>53439</c:v>
                </c:pt>
                <c:pt idx="5745">
                  <c:v>52705</c:v>
                </c:pt>
                <c:pt idx="5746">
                  <c:v>51997</c:v>
                </c:pt>
                <c:pt idx="5747">
                  <c:v>51263</c:v>
                </c:pt>
                <c:pt idx="5748">
                  <c:v>50517</c:v>
                </c:pt>
                <c:pt idx="5749">
                  <c:v>49776</c:v>
                </c:pt>
                <c:pt idx="5750">
                  <c:v>49042</c:v>
                </c:pt>
                <c:pt idx="5751">
                  <c:v>48392</c:v>
                </c:pt>
                <c:pt idx="5752">
                  <c:v>47664</c:v>
                </c:pt>
                <c:pt idx="5753">
                  <c:v>46940</c:v>
                </c:pt>
                <c:pt idx="5754">
                  <c:v>46230</c:v>
                </c:pt>
                <c:pt idx="5755">
                  <c:v>45517</c:v>
                </c:pt>
                <c:pt idx="5756">
                  <c:v>44809</c:v>
                </c:pt>
                <c:pt idx="5757">
                  <c:v>44105</c:v>
                </c:pt>
                <c:pt idx="5758">
                  <c:v>43379</c:v>
                </c:pt>
                <c:pt idx="5759">
                  <c:v>42670</c:v>
                </c:pt>
                <c:pt idx="5760">
                  <c:v>41949</c:v>
                </c:pt>
                <c:pt idx="5761">
                  <c:v>41233</c:v>
                </c:pt>
                <c:pt idx="5762">
                  <c:v>40579</c:v>
                </c:pt>
                <c:pt idx="5763">
                  <c:v>39830</c:v>
                </c:pt>
                <c:pt idx="5764">
                  <c:v>39086</c:v>
                </c:pt>
                <c:pt idx="5765">
                  <c:v>38365</c:v>
                </c:pt>
                <c:pt idx="5766">
                  <c:v>37649</c:v>
                </c:pt>
                <c:pt idx="5767">
                  <c:v>36932</c:v>
                </c:pt>
                <c:pt idx="5768">
                  <c:v>36231</c:v>
                </c:pt>
                <c:pt idx="5769">
                  <c:v>35554</c:v>
                </c:pt>
                <c:pt idx="5770">
                  <c:v>34786</c:v>
                </c:pt>
                <c:pt idx="5771">
                  <c:v>34094</c:v>
                </c:pt>
                <c:pt idx="5772">
                  <c:v>33402</c:v>
                </c:pt>
                <c:pt idx="5773">
                  <c:v>32686</c:v>
                </c:pt>
                <c:pt idx="5774">
                  <c:v>31948</c:v>
                </c:pt>
                <c:pt idx="5775">
                  <c:v>31216</c:v>
                </c:pt>
                <c:pt idx="5776">
                  <c:v>30520</c:v>
                </c:pt>
                <c:pt idx="5777">
                  <c:v>29816</c:v>
                </c:pt>
                <c:pt idx="5778">
                  <c:v>29071</c:v>
                </c:pt>
                <c:pt idx="5779">
                  <c:v>28351</c:v>
                </c:pt>
                <c:pt idx="5780">
                  <c:v>27619</c:v>
                </c:pt>
                <c:pt idx="5781">
                  <c:v>26932</c:v>
                </c:pt>
                <c:pt idx="5782">
                  <c:v>26234</c:v>
                </c:pt>
                <c:pt idx="5783">
                  <c:v>25531</c:v>
                </c:pt>
                <c:pt idx="5784">
                  <c:v>25851</c:v>
                </c:pt>
                <c:pt idx="5785">
                  <c:v>26039</c:v>
                </c:pt>
                <c:pt idx="5786">
                  <c:v>26139</c:v>
                </c:pt>
                <c:pt idx="5787">
                  <c:v>26193</c:v>
                </c:pt>
                <c:pt idx="5788">
                  <c:v>26240</c:v>
                </c:pt>
                <c:pt idx="5789">
                  <c:v>26301</c:v>
                </c:pt>
                <c:pt idx="5790">
                  <c:v>26354</c:v>
                </c:pt>
                <c:pt idx="5791">
                  <c:v>26415</c:v>
                </c:pt>
                <c:pt idx="5792">
                  <c:v>26469</c:v>
                </c:pt>
                <c:pt idx="5793">
                  <c:v>26496</c:v>
                </c:pt>
                <c:pt idx="5794">
                  <c:v>26524</c:v>
                </c:pt>
                <c:pt idx="5795">
                  <c:v>26551</c:v>
                </c:pt>
                <c:pt idx="5796">
                  <c:v>26578</c:v>
                </c:pt>
                <c:pt idx="5797">
                  <c:v>26598</c:v>
                </c:pt>
                <c:pt idx="5798">
                  <c:v>26626</c:v>
                </c:pt>
                <c:pt idx="5799">
                  <c:v>26667</c:v>
                </c:pt>
                <c:pt idx="5800">
                  <c:v>26721</c:v>
                </c:pt>
                <c:pt idx="5801">
                  <c:v>26782</c:v>
                </c:pt>
                <c:pt idx="5802">
                  <c:v>26837</c:v>
                </c:pt>
                <c:pt idx="5803">
                  <c:v>26898</c:v>
                </c:pt>
                <c:pt idx="5804">
                  <c:v>26959</c:v>
                </c:pt>
                <c:pt idx="5805">
                  <c:v>27007</c:v>
                </c:pt>
                <c:pt idx="5806">
                  <c:v>27068</c:v>
                </c:pt>
                <c:pt idx="5807">
                  <c:v>27123</c:v>
                </c:pt>
                <c:pt idx="5808">
                  <c:v>27295</c:v>
                </c:pt>
                <c:pt idx="5809">
                  <c:v>27557</c:v>
                </c:pt>
                <c:pt idx="5810">
                  <c:v>27778</c:v>
                </c:pt>
                <c:pt idx="5811">
                  <c:v>27994</c:v>
                </c:pt>
                <c:pt idx="5812">
                  <c:v>28141</c:v>
                </c:pt>
                <c:pt idx="5813">
                  <c:v>28288</c:v>
                </c:pt>
                <c:pt idx="5814">
                  <c:v>28442</c:v>
                </c:pt>
                <c:pt idx="5815">
                  <c:v>28589</c:v>
                </c:pt>
                <c:pt idx="5816">
                  <c:v>28738</c:v>
                </c:pt>
                <c:pt idx="5817">
                  <c:v>28880</c:v>
                </c:pt>
                <c:pt idx="5818">
                  <c:v>29036</c:v>
                </c:pt>
                <c:pt idx="5819">
                  <c:v>29170</c:v>
                </c:pt>
                <c:pt idx="5820">
                  <c:v>29231</c:v>
                </c:pt>
                <c:pt idx="5821">
                  <c:v>29450</c:v>
                </c:pt>
                <c:pt idx="5822">
                  <c:v>29500</c:v>
                </c:pt>
                <c:pt idx="5823">
                  <c:v>29558</c:v>
                </c:pt>
                <c:pt idx="5824">
                  <c:v>29586</c:v>
                </c:pt>
                <c:pt idx="5825">
                  <c:v>29615</c:v>
                </c:pt>
                <c:pt idx="5826">
                  <c:v>29644</c:v>
                </c:pt>
                <c:pt idx="5827">
                  <c:v>29809</c:v>
                </c:pt>
                <c:pt idx="5828">
                  <c:v>29975</c:v>
                </c:pt>
                <c:pt idx="5829">
                  <c:v>30040</c:v>
                </c:pt>
                <c:pt idx="5830">
                  <c:v>30091</c:v>
                </c:pt>
                <c:pt idx="5831">
                  <c:v>30147</c:v>
                </c:pt>
                <c:pt idx="5832">
                  <c:v>30186</c:v>
                </c:pt>
                <c:pt idx="5833">
                  <c:v>30237</c:v>
                </c:pt>
                <c:pt idx="5834">
                  <c:v>30288</c:v>
                </c:pt>
                <c:pt idx="5835">
                  <c:v>30353</c:v>
                </c:pt>
                <c:pt idx="5836">
                  <c:v>30397</c:v>
                </c:pt>
                <c:pt idx="5837">
                  <c:v>30484</c:v>
                </c:pt>
                <c:pt idx="5838">
                  <c:v>30666</c:v>
                </c:pt>
                <c:pt idx="5839">
                  <c:v>30768</c:v>
                </c:pt>
                <c:pt idx="5840">
                  <c:v>30842</c:v>
                </c:pt>
                <c:pt idx="5841">
                  <c:v>30901</c:v>
                </c:pt>
                <c:pt idx="5842">
                  <c:v>30967</c:v>
                </c:pt>
                <c:pt idx="5843">
                  <c:v>31025</c:v>
                </c:pt>
                <c:pt idx="5844">
                  <c:v>31077</c:v>
                </c:pt>
                <c:pt idx="5845">
                  <c:v>31121</c:v>
                </c:pt>
                <c:pt idx="5846">
                  <c:v>31165</c:v>
                </c:pt>
                <c:pt idx="5847">
                  <c:v>31216</c:v>
                </c:pt>
                <c:pt idx="5848">
                  <c:v>31253</c:v>
                </c:pt>
                <c:pt idx="5849">
                  <c:v>31297</c:v>
                </c:pt>
                <c:pt idx="5850">
                  <c:v>31341</c:v>
                </c:pt>
                <c:pt idx="5851">
                  <c:v>31392</c:v>
                </c:pt>
                <c:pt idx="5852">
                  <c:v>31429</c:v>
                </c:pt>
                <c:pt idx="5853">
                  <c:v>31459</c:v>
                </c:pt>
                <c:pt idx="5854">
                  <c:v>31503</c:v>
                </c:pt>
                <c:pt idx="5855">
                  <c:v>31540</c:v>
                </c:pt>
                <c:pt idx="5856">
                  <c:v>31563</c:v>
                </c:pt>
                <c:pt idx="5857">
                  <c:v>31607</c:v>
                </c:pt>
                <c:pt idx="5858">
                  <c:v>31652</c:v>
                </c:pt>
                <c:pt idx="5859">
                  <c:v>31674</c:v>
                </c:pt>
                <c:pt idx="5860">
                  <c:v>31711</c:v>
                </c:pt>
                <c:pt idx="5861">
                  <c:v>31740</c:v>
                </c:pt>
                <c:pt idx="5862">
                  <c:v>31770</c:v>
                </c:pt>
                <c:pt idx="5863">
                  <c:v>31807</c:v>
                </c:pt>
                <c:pt idx="5864">
                  <c:v>31814</c:v>
                </c:pt>
                <c:pt idx="5865">
                  <c:v>31881</c:v>
                </c:pt>
                <c:pt idx="5866">
                  <c:v>31948</c:v>
                </c:pt>
                <c:pt idx="5867">
                  <c:v>32037</c:v>
                </c:pt>
                <c:pt idx="5868">
                  <c:v>32140</c:v>
                </c:pt>
                <c:pt idx="5869">
                  <c:v>32260</c:v>
                </c:pt>
                <c:pt idx="5870">
                  <c:v>32320</c:v>
                </c:pt>
                <c:pt idx="5871">
                  <c:v>32387</c:v>
                </c:pt>
                <c:pt idx="5872">
                  <c:v>32447</c:v>
                </c:pt>
                <c:pt idx="5873">
                  <c:v>32499</c:v>
                </c:pt>
                <c:pt idx="5874">
                  <c:v>32544</c:v>
                </c:pt>
                <c:pt idx="5875">
                  <c:v>32596</c:v>
                </c:pt>
                <c:pt idx="5876">
                  <c:v>32634</c:v>
                </c:pt>
                <c:pt idx="5877">
                  <c:v>32679</c:v>
                </c:pt>
                <c:pt idx="5878">
                  <c:v>32724</c:v>
                </c:pt>
                <c:pt idx="5879">
                  <c:v>32761</c:v>
                </c:pt>
                <c:pt idx="5880">
                  <c:v>32994</c:v>
                </c:pt>
                <c:pt idx="5881">
                  <c:v>33447</c:v>
                </c:pt>
                <c:pt idx="5882">
                  <c:v>33689</c:v>
                </c:pt>
                <c:pt idx="5883">
                  <c:v>33987</c:v>
                </c:pt>
                <c:pt idx="5884">
                  <c:v>34216</c:v>
                </c:pt>
                <c:pt idx="5885">
                  <c:v>34399</c:v>
                </c:pt>
                <c:pt idx="5886">
                  <c:v>34546</c:v>
                </c:pt>
                <c:pt idx="5887">
                  <c:v>34647</c:v>
                </c:pt>
                <c:pt idx="5888">
                  <c:v>34816</c:v>
                </c:pt>
                <c:pt idx="5889">
                  <c:v>34948</c:v>
                </c:pt>
                <c:pt idx="5890">
                  <c:v>35226</c:v>
                </c:pt>
                <c:pt idx="5891">
                  <c:v>36271</c:v>
                </c:pt>
                <c:pt idx="5892">
                  <c:v>36731</c:v>
                </c:pt>
                <c:pt idx="5893">
                  <c:v>37037</c:v>
                </c:pt>
                <c:pt idx="5894">
                  <c:v>37278</c:v>
                </c:pt>
                <c:pt idx="5895">
                  <c:v>37480</c:v>
                </c:pt>
                <c:pt idx="5896">
                  <c:v>37641</c:v>
                </c:pt>
                <c:pt idx="5897">
                  <c:v>38007</c:v>
                </c:pt>
                <c:pt idx="5898">
                  <c:v>38113</c:v>
                </c:pt>
                <c:pt idx="5899">
                  <c:v>38218</c:v>
                </c:pt>
                <c:pt idx="5900">
                  <c:v>38586</c:v>
                </c:pt>
                <c:pt idx="5901">
                  <c:v>38807</c:v>
                </c:pt>
                <c:pt idx="5902">
                  <c:v>38963</c:v>
                </c:pt>
                <c:pt idx="5903">
                  <c:v>39078</c:v>
                </c:pt>
                <c:pt idx="5904">
                  <c:v>39184</c:v>
                </c:pt>
                <c:pt idx="5905">
                  <c:v>39308</c:v>
                </c:pt>
                <c:pt idx="5906">
                  <c:v>39499</c:v>
                </c:pt>
                <c:pt idx="5907">
                  <c:v>39830</c:v>
                </c:pt>
                <c:pt idx="5908">
                  <c:v>40112</c:v>
                </c:pt>
                <c:pt idx="5909">
                  <c:v>40370</c:v>
                </c:pt>
                <c:pt idx="5910">
                  <c:v>40587</c:v>
                </c:pt>
                <c:pt idx="5911">
                  <c:v>40779</c:v>
                </c:pt>
                <c:pt idx="5912">
                  <c:v>40964</c:v>
                </c:pt>
                <c:pt idx="5913">
                  <c:v>41115</c:v>
                </c:pt>
                <c:pt idx="5914">
                  <c:v>41241</c:v>
                </c:pt>
                <c:pt idx="5915">
                  <c:v>41325</c:v>
                </c:pt>
                <c:pt idx="5916">
                  <c:v>41418</c:v>
                </c:pt>
                <c:pt idx="5917">
                  <c:v>41477</c:v>
                </c:pt>
                <c:pt idx="5918">
                  <c:v>41552</c:v>
                </c:pt>
                <c:pt idx="5919">
                  <c:v>41628</c:v>
                </c:pt>
                <c:pt idx="5920">
                  <c:v>41695</c:v>
                </c:pt>
                <c:pt idx="5921">
                  <c:v>41763</c:v>
                </c:pt>
                <c:pt idx="5922">
                  <c:v>41822</c:v>
                </c:pt>
                <c:pt idx="5923">
                  <c:v>41890</c:v>
                </c:pt>
                <c:pt idx="5924">
                  <c:v>41958</c:v>
                </c:pt>
                <c:pt idx="5925">
                  <c:v>42042</c:v>
                </c:pt>
                <c:pt idx="5926">
                  <c:v>42076</c:v>
                </c:pt>
                <c:pt idx="5927">
                  <c:v>42135</c:v>
                </c:pt>
                <c:pt idx="5928">
                  <c:v>42178</c:v>
                </c:pt>
                <c:pt idx="5929">
                  <c:v>42246</c:v>
                </c:pt>
                <c:pt idx="5930">
                  <c:v>42296</c:v>
                </c:pt>
                <c:pt idx="5931">
                  <c:v>42347</c:v>
                </c:pt>
                <c:pt idx="5932">
                  <c:v>42415</c:v>
                </c:pt>
                <c:pt idx="5933">
                  <c:v>42457</c:v>
                </c:pt>
                <c:pt idx="5934">
                  <c:v>42457</c:v>
                </c:pt>
                <c:pt idx="5935">
                  <c:v>42567</c:v>
                </c:pt>
                <c:pt idx="5936">
                  <c:v>42610</c:v>
                </c:pt>
                <c:pt idx="5937">
                  <c:v>42670</c:v>
                </c:pt>
                <c:pt idx="5938">
                  <c:v>42712</c:v>
                </c:pt>
                <c:pt idx="5939">
                  <c:v>42755</c:v>
                </c:pt>
                <c:pt idx="5940">
                  <c:v>42815</c:v>
                </c:pt>
                <c:pt idx="5941">
                  <c:v>42858</c:v>
                </c:pt>
                <c:pt idx="5942">
                  <c:v>42909</c:v>
                </c:pt>
                <c:pt idx="5943">
                  <c:v>42960</c:v>
                </c:pt>
                <c:pt idx="5944">
                  <c:v>43020</c:v>
                </c:pt>
                <c:pt idx="5945">
                  <c:v>43071</c:v>
                </c:pt>
                <c:pt idx="5946">
                  <c:v>43105</c:v>
                </c:pt>
                <c:pt idx="5947">
                  <c:v>43182</c:v>
                </c:pt>
                <c:pt idx="5948">
                  <c:v>43225</c:v>
                </c:pt>
                <c:pt idx="5949">
                  <c:v>43268</c:v>
                </c:pt>
                <c:pt idx="5950">
                  <c:v>43319</c:v>
                </c:pt>
                <c:pt idx="5951">
                  <c:v>43370</c:v>
                </c:pt>
                <c:pt idx="5952">
                  <c:v>43414</c:v>
                </c:pt>
                <c:pt idx="5953">
                  <c:v>43448</c:v>
                </c:pt>
                <c:pt idx="5954">
                  <c:v>43491</c:v>
                </c:pt>
                <c:pt idx="5955">
                  <c:v>43526</c:v>
                </c:pt>
                <c:pt idx="5956">
                  <c:v>43552</c:v>
                </c:pt>
                <c:pt idx="5957">
                  <c:v>43586</c:v>
                </c:pt>
                <c:pt idx="5958">
                  <c:v>43638</c:v>
                </c:pt>
                <c:pt idx="5959">
                  <c:v>43673</c:v>
                </c:pt>
                <c:pt idx="5960">
                  <c:v>43690</c:v>
                </c:pt>
                <c:pt idx="5961">
                  <c:v>43725</c:v>
                </c:pt>
                <c:pt idx="5962">
                  <c:v>43768</c:v>
                </c:pt>
                <c:pt idx="5963">
                  <c:v>43794</c:v>
                </c:pt>
                <c:pt idx="5964">
                  <c:v>43828</c:v>
                </c:pt>
                <c:pt idx="5965">
                  <c:v>43863</c:v>
                </c:pt>
                <c:pt idx="5966">
                  <c:v>43906</c:v>
                </c:pt>
                <c:pt idx="5967">
                  <c:v>43932</c:v>
                </c:pt>
                <c:pt idx="5968">
                  <c:v>43967</c:v>
                </c:pt>
                <c:pt idx="5969">
                  <c:v>43992</c:v>
                </c:pt>
                <c:pt idx="5970">
                  <c:v>44018</c:v>
                </c:pt>
                <c:pt idx="5971">
                  <c:v>44062</c:v>
                </c:pt>
                <c:pt idx="5972">
                  <c:v>44027</c:v>
                </c:pt>
                <c:pt idx="5973">
                  <c:v>44036</c:v>
                </c:pt>
                <c:pt idx="5974">
                  <c:v>44053</c:v>
                </c:pt>
                <c:pt idx="5975">
                  <c:v>44070</c:v>
                </c:pt>
                <c:pt idx="5976">
                  <c:v>44079</c:v>
                </c:pt>
                <c:pt idx="5977">
                  <c:v>44096</c:v>
                </c:pt>
                <c:pt idx="5978">
                  <c:v>44105</c:v>
                </c:pt>
                <c:pt idx="5979">
                  <c:v>44113</c:v>
                </c:pt>
                <c:pt idx="5980">
                  <c:v>44122</c:v>
                </c:pt>
                <c:pt idx="5981">
                  <c:v>44139</c:v>
                </c:pt>
                <c:pt idx="5982">
                  <c:v>44148</c:v>
                </c:pt>
                <c:pt idx="5983">
                  <c:v>44148</c:v>
                </c:pt>
                <c:pt idx="5984">
                  <c:v>44157</c:v>
                </c:pt>
                <c:pt idx="5985">
                  <c:v>44157</c:v>
                </c:pt>
                <c:pt idx="5986">
                  <c:v>44157</c:v>
                </c:pt>
                <c:pt idx="5987">
                  <c:v>44165</c:v>
                </c:pt>
                <c:pt idx="5988">
                  <c:v>44174</c:v>
                </c:pt>
                <c:pt idx="5989">
                  <c:v>44174</c:v>
                </c:pt>
                <c:pt idx="5990">
                  <c:v>44183</c:v>
                </c:pt>
                <c:pt idx="5991">
                  <c:v>44191</c:v>
                </c:pt>
                <c:pt idx="5992">
                  <c:v>44191</c:v>
                </c:pt>
                <c:pt idx="5993">
                  <c:v>44200</c:v>
                </c:pt>
                <c:pt idx="5994">
                  <c:v>44200</c:v>
                </c:pt>
                <c:pt idx="5995">
                  <c:v>44200</c:v>
                </c:pt>
                <c:pt idx="5996">
                  <c:v>44208</c:v>
                </c:pt>
                <c:pt idx="5997">
                  <c:v>44208</c:v>
                </c:pt>
                <c:pt idx="5998">
                  <c:v>44208</c:v>
                </c:pt>
                <c:pt idx="5999">
                  <c:v>44208</c:v>
                </c:pt>
                <c:pt idx="6000">
                  <c:v>44208</c:v>
                </c:pt>
                <c:pt idx="6001">
                  <c:v>44217</c:v>
                </c:pt>
                <c:pt idx="6002">
                  <c:v>44226</c:v>
                </c:pt>
                <c:pt idx="6003">
                  <c:v>44217</c:v>
                </c:pt>
                <c:pt idx="6004">
                  <c:v>44226</c:v>
                </c:pt>
                <c:pt idx="6005">
                  <c:v>44226</c:v>
                </c:pt>
                <c:pt idx="6006">
                  <c:v>44234</c:v>
                </c:pt>
                <c:pt idx="6007">
                  <c:v>44243</c:v>
                </c:pt>
                <c:pt idx="6008">
                  <c:v>44252</c:v>
                </c:pt>
                <c:pt idx="6009">
                  <c:v>44252</c:v>
                </c:pt>
                <c:pt idx="6010">
                  <c:v>44252</c:v>
                </c:pt>
                <c:pt idx="6011">
                  <c:v>44260</c:v>
                </c:pt>
                <c:pt idx="6012">
                  <c:v>44260</c:v>
                </c:pt>
                <c:pt idx="6013">
                  <c:v>44260</c:v>
                </c:pt>
                <c:pt idx="6014">
                  <c:v>44252</c:v>
                </c:pt>
                <c:pt idx="6015">
                  <c:v>44252</c:v>
                </c:pt>
                <c:pt idx="6016">
                  <c:v>44252</c:v>
                </c:pt>
                <c:pt idx="6017">
                  <c:v>44243</c:v>
                </c:pt>
                <c:pt idx="6018">
                  <c:v>44234</c:v>
                </c:pt>
                <c:pt idx="6019">
                  <c:v>44234</c:v>
                </c:pt>
                <c:pt idx="6020">
                  <c:v>44226</c:v>
                </c:pt>
                <c:pt idx="6021">
                  <c:v>44226</c:v>
                </c:pt>
                <c:pt idx="6022">
                  <c:v>44217</c:v>
                </c:pt>
                <c:pt idx="6023">
                  <c:v>44200</c:v>
                </c:pt>
                <c:pt idx="6024">
                  <c:v>44191</c:v>
                </c:pt>
                <c:pt idx="6025">
                  <c:v>44174</c:v>
                </c:pt>
                <c:pt idx="6026">
                  <c:v>44157</c:v>
                </c:pt>
                <c:pt idx="6027">
                  <c:v>44148</c:v>
                </c:pt>
                <c:pt idx="6028">
                  <c:v>44131</c:v>
                </c:pt>
                <c:pt idx="6029">
                  <c:v>44113</c:v>
                </c:pt>
                <c:pt idx="6030">
                  <c:v>44096</c:v>
                </c:pt>
                <c:pt idx="6031">
                  <c:v>44079</c:v>
                </c:pt>
                <c:pt idx="6032">
                  <c:v>44070</c:v>
                </c:pt>
                <c:pt idx="6033">
                  <c:v>44053</c:v>
                </c:pt>
                <c:pt idx="6034">
                  <c:v>44044</c:v>
                </c:pt>
                <c:pt idx="6035">
                  <c:v>44018</c:v>
                </c:pt>
                <c:pt idx="6036">
                  <c:v>43992</c:v>
                </c:pt>
                <c:pt idx="6037">
                  <c:v>43975</c:v>
                </c:pt>
                <c:pt idx="6038">
                  <c:v>43958</c:v>
                </c:pt>
                <c:pt idx="6039">
                  <c:v>43941</c:v>
                </c:pt>
                <c:pt idx="6040">
                  <c:v>43923</c:v>
                </c:pt>
                <c:pt idx="6041">
                  <c:v>43897</c:v>
                </c:pt>
                <c:pt idx="6042">
                  <c:v>43872</c:v>
                </c:pt>
                <c:pt idx="6043">
                  <c:v>43863</c:v>
                </c:pt>
                <c:pt idx="6044">
                  <c:v>43846</c:v>
                </c:pt>
                <c:pt idx="6045">
                  <c:v>43820</c:v>
                </c:pt>
                <c:pt idx="6046">
                  <c:v>43802</c:v>
                </c:pt>
                <c:pt idx="6047">
                  <c:v>43768</c:v>
                </c:pt>
                <c:pt idx="6048">
                  <c:v>43742</c:v>
                </c:pt>
                <c:pt idx="6049">
                  <c:v>43725</c:v>
                </c:pt>
                <c:pt idx="6050">
                  <c:v>43707</c:v>
                </c:pt>
                <c:pt idx="6051">
                  <c:v>43681</c:v>
                </c:pt>
                <c:pt idx="6052">
                  <c:v>43656</c:v>
                </c:pt>
                <c:pt idx="6053">
                  <c:v>43630</c:v>
                </c:pt>
                <c:pt idx="6054">
                  <c:v>43604</c:v>
                </c:pt>
                <c:pt idx="6055">
                  <c:v>43578</c:v>
                </c:pt>
                <c:pt idx="6056">
                  <c:v>43552</c:v>
                </c:pt>
                <c:pt idx="6057">
                  <c:v>43535</c:v>
                </c:pt>
                <c:pt idx="6058">
                  <c:v>43517</c:v>
                </c:pt>
                <c:pt idx="6059">
                  <c:v>43500</c:v>
                </c:pt>
                <c:pt idx="6060">
                  <c:v>43466</c:v>
                </c:pt>
                <c:pt idx="6061">
                  <c:v>43431</c:v>
                </c:pt>
                <c:pt idx="6062">
                  <c:v>43405</c:v>
                </c:pt>
                <c:pt idx="6063">
                  <c:v>43379</c:v>
                </c:pt>
                <c:pt idx="6064">
                  <c:v>43345</c:v>
                </c:pt>
                <c:pt idx="6065">
                  <c:v>43327</c:v>
                </c:pt>
                <c:pt idx="6066">
                  <c:v>43310</c:v>
                </c:pt>
                <c:pt idx="6067">
                  <c:v>43276</c:v>
                </c:pt>
                <c:pt idx="6068">
                  <c:v>43268</c:v>
                </c:pt>
                <c:pt idx="6069">
                  <c:v>43234</c:v>
                </c:pt>
                <c:pt idx="6070">
                  <c:v>43208</c:v>
                </c:pt>
                <c:pt idx="6071">
                  <c:v>43191</c:v>
                </c:pt>
                <c:pt idx="6072">
                  <c:v>43165</c:v>
                </c:pt>
                <c:pt idx="6073">
                  <c:v>43140</c:v>
                </c:pt>
                <c:pt idx="6074">
                  <c:v>43105</c:v>
                </c:pt>
                <c:pt idx="6075">
                  <c:v>43088</c:v>
                </c:pt>
                <c:pt idx="6076">
                  <c:v>43063</c:v>
                </c:pt>
                <c:pt idx="6077">
                  <c:v>43046</c:v>
                </c:pt>
                <c:pt idx="6078">
                  <c:v>43020</c:v>
                </c:pt>
                <c:pt idx="6079">
                  <c:v>43003</c:v>
                </c:pt>
                <c:pt idx="6080">
                  <c:v>42977</c:v>
                </c:pt>
                <c:pt idx="6081">
                  <c:v>42943</c:v>
                </c:pt>
                <c:pt idx="6082">
                  <c:v>42917</c:v>
                </c:pt>
                <c:pt idx="6083">
                  <c:v>42900</c:v>
                </c:pt>
                <c:pt idx="6084">
                  <c:v>42892</c:v>
                </c:pt>
                <c:pt idx="6085">
                  <c:v>42875</c:v>
                </c:pt>
                <c:pt idx="6086">
                  <c:v>42858</c:v>
                </c:pt>
                <c:pt idx="6087">
                  <c:v>42841</c:v>
                </c:pt>
                <c:pt idx="6088">
                  <c:v>42832</c:v>
                </c:pt>
                <c:pt idx="6089">
                  <c:v>42815</c:v>
                </c:pt>
                <c:pt idx="6090">
                  <c:v>42798</c:v>
                </c:pt>
                <c:pt idx="6091">
                  <c:v>42781</c:v>
                </c:pt>
                <c:pt idx="6092">
                  <c:v>42764</c:v>
                </c:pt>
                <c:pt idx="6093">
                  <c:v>42747</c:v>
                </c:pt>
                <c:pt idx="6094">
                  <c:v>42729</c:v>
                </c:pt>
                <c:pt idx="6095">
                  <c:v>42721</c:v>
                </c:pt>
                <c:pt idx="6096">
                  <c:v>42525</c:v>
                </c:pt>
                <c:pt idx="6097">
                  <c:v>42025</c:v>
                </c:pt>
                <c:pt idx="6098">
                  <c:v>41586</c:v>
                </c:pt>
                <c:pt idx="6099">
                  <c:v>41140</c:v>
                </c:pt>
                <c:pt idx="6100">
                  <c:v>40704</c:v>
                </c:pt>
                <c:pt idx="6101">
                  <c:v>40262</c:v>
                </c:pt>
                <c:pt idx="6102">
                  <c:v>39830</c:v>
                </c:pt>
                <c:pt idx="6103">
                  <c:v>39259</c:v>
                </c:pt>
                <c:pt idx="6104">
                  <c:v>38619</c:v>
                </c:pt>
                <c:pt idx="6105">
                  <c:v>37983</c:v>
                </c:pt>
                <c:pt idx="6106">
                  <c:v>37351</c:v>
                </c:pt>
                <c:pt idx="6107">
                  <c:v>36716</c:v>
                </c:pt>
                <c:pt idx="6108">
                  <c:v>36072</c:v>
                </c:pt>
                <c:pt idx="6109">
                  <c:v>35437</c:v>
                </c:pt>
                <c:pt idx="6110">
                  <c:v>34801</c:v>
                </c:pt>
                <c:pt idx="6111">
                  <c:v>34178</c:v>
                </c:pt>
                <c:pt idx="6112">
                  <c:v>33530</c:v>
                </c:pt>
                <c:pt idx="6113">
                  <c:v>32866</c:v>
                </c:pt>
                <c:pt idx="6114">
                  <c:v>32185</c:v>
                </c:pt>
                <c:pt idx="6115">
                  <c:v>31526</c:v>
                </c:pt>
                <c:pt idx="6116">
                  <c:v>30871</c:v>
                </c:pt>
                <c:pt idx="6117">
                  <c:v>30208</c:v>
                </c:pt>
                <c:pt idx="6118">
                  <c:v>29637</c:v>
                </c:pt>
                <c:pt idx="6119">
                  <c:v>29071</c:v>
                </c:pt>
                <c:pt idx="6120">
                  <c:v>28519</c:v>
                </c:pt>
                <c:pt idx="6121">
                  <c:v>27966</c:v>
                </c:pt>
                <c:pt idx="6122">
                  <c:v>27419</c:v>
                </c:pt>
                <c:pt idx="6123">
                  <c:v>26878</c:v>
                </c:pt>
                <c:pt idx="6124">
                  <c:v>26341</c:v>
                </c:pt>
                <c:pt idx="6125">
                  <c:v>25810</c:v>
                </c:pt>
                <c:pt idx="6126">
                  <c:v>25293</c:v>
                </c:pt>
                <c:pt idx="6127">
                  <c:v>24775</c:v>
                </c:pt>
                <c:pt idx="6128">
                  <c:v>24283</c:v>
                </c:pt>
                <c:pt idx="6129">
                  <c:v>24013</c:v>
                </c:pt>
                <c:pt idx="6130">
                  <c:v>24385</c:v>
                </c:pt>
                <c:pt idx="6131">
                  <c:v>24514</c:v>
                </c:pt>
                <c:pt idx="6132">
                  <c:v>24501</c:v>
                </c:pt>
                <c:pt idx="6133">
                  <c:v>24482</c:v>
                </c:pt>
                <c:pt idx="6134">
                  <c:v>24469</c:v>
                </c:pt>
                <c:pt idx="6135">
                  <c:v>24167</c:v>
                </c:pt>
                <c:pt idx="6136">
                  <c:v>23789</c:v>
                </c:pt>
                <c:pt idx="6137">
                  <c:v>23410</c:v>
                </c:pt>
                <c:pt idx="6138">
                  <c:v>23028</c:v>
                </c:pt>
                <c:pt idx="6139">
                  <c:v>22650</c:v>
                </c:pt>
                <c:pt idx="6140">
                  <c:v>22270</c:v>
                </c:pt>
                <c:pt idx="6141">
                  <c:v>21875</c:v>
                </c:pt>
                <c:pt idx="6142">
                  <c:v>21497</c:v>
                </c:pt>
                <c:pt idx="6143">
                  <c:v>21116</c:v>
                </c:pt>
                <c:pt idx="6144">
                  <c:v>20739</c:v>
                </c:pt>
                <c:pt idx="6145">
                  <c:v>20380</c:v>
                </c:pt>
                <c:pt idx="6146">
                  <c:v>20007</c:v>
                </c:pt>
                <c:pt idx="6147">
                  <c:v>19638</c:v>
                </c:pt>
                <c:pt idx="6148">
                  <c:v>19290</c:v>
                </c:pt>
                <c:pt idx="6149">
                  <c:v>18939</c:v>
                </c:pt>
                <c:pt idx="6150">
                  <c:v>18579</c:v>
                </c:pt>
                <c:pt idx="6151">
                  <c:v>18256</c:v>
                </c:pt>
                <c:pt idx="6152">
                  <c:v>17918</c:v>
                </c:pt>
                <c:pt idx="6153">
                  <c:v>17751</c:v>
                </c:pt>
                <c:pt idx="6154">
                  <c:v>17676</c:v>
                </c:pt>
                <c:pt idx="6155">
                  <c:v>17627</c:v>
                </c:pt>
                <c:pt idx="6156">
                  <c:v>17708</c:v>
                </c:pt>
                <c:pt idx="6157">
                  <c:v>17735</c:v>
                </c:pt>
                <c:pt idx="6158">
                  <c:v>17789</c:v>
                </c:pt>
                <c:pt idx="6159">
                  <c:v>17843</c:v>
                </c:pt>
                <c:pt idx="6160">
                  <c:v>17843</c:v>
                </c:pt>
                <c:pt idx="6161">
                  <c:v>17843</c:v>
                </c:pt>
                <c:pt idx="6162">
                  <c:v>17853</c:v>
                </c:pt>
                <c:pt idx="6163">
                  <c:v>17978</c:v>
                </c:pt>
                <c:pt idx="6164">
                  <c:v>17978</c:v>
                </c:pt>
                <c:pt idx="6165">
                  <c:v>17978</c:v>
                </c:pt>
                <c:pt idx="6166">
                  <c:v>17978</c:v>
                </c:pt>
                <c:pt idx="6167">
                  <c:v>17978</c:v>
                </c:pt>
                <c:pt idx="6168">
                  <c:v>17978</c:v>
                </c:pt>
                <c:pt idx="6169">
                  <c:v>17978</c:v>
                </c:pt>
                <c:pt idx="6170">
                  <c:v>17978</c:v>
                </c:pt>
                <c:pt idx="6171">
                  <c:v>17978</c:v>
                </c:pt>
                <c:pt idx="6172">
                  <c:v>17978</c:v>
                </c:pt>
                <c:pt idx="6173">
                  <c:v>17978</c:v>
                </c:pt>
                <c:pt idx="6174">
                  <c:v>18060</c:v>
                </c:pt>
                <c:pt idx="6175">
                  <c:v>18169</c:v>
                </c:pt>
                <c:pt idx="6176">
                  <c:v>18360</c:v>
                </c:pt>
                <c:pt idx="6177">
                  <c:v>18607</c:v>
                </c:pt>
                <c:pt idx="6178">
                  <c:v>18828</c:v>
                </c:pt>
                <c:pt idx="6179">
                  <c:v>19049</c:v>
                </c:pt>
                <c:pt idx="6180">
                  <c:v>19161</c:v>
                </c:pt>
                <c:pt idx="6181">
                  <c:v>19385</c:v>
                </c:pt>
                <c:pt idx="6182">
                  <c:v>19666</c:v>
                </c:pt>
                <c:pt idx="6183">
                  <c:v>19894</c:v>
                </c:pt>
                <c:pt idx="6184">
                  <c:v>20093</c:v>
                </c:pt>
                <c:pt idx="6185">
                  <c:v>20409</c:v>
                </c:pt>
                <c:pt idx="6186">
                  <c:v>20641</c:v>
                </c:pt>
                <c:pt idx="6187">
                  <c:v>20816</c:v>
                </c:pt>
                <c:pt idx="6188">
                  <c:v>20875</c:v>
                </c:pt>
                <c:pt idx="6189">
                  <c:v>20993</c:v>
                </c:pt>
                <c:pt idx="6190">
                  <c:v>21527</c:v>
                </c:pt>
                <c:pt idx="6191">
                  <c:v>21797</c:v>
                </c:pt>
                <c:pt idx="6192">
                  <c:v>22099</c:v>
                </c:pt>
                <c:pt idx="6193">
                  <c:v>22221</c:v>
                </c:pt>
                <c:pt idx="6194">
                  <c:v>22313</c:v>
                </c:pt>
                <c:pt idx="6195">
                  <c:v>22374</c:v>
                </c:pt>
                <c:pt idx="6196">
                  <c:v>22404</c:v>
                </c:pt>
                <c:pt idx="6197">
                  <c:v>22435</c:v>
                </c:pt>
                <c:pt idx="6198">
                  <c:v>22465</c:v>
                </c:pt>
                <c:pt idx="6199">
                  <c:v>22557</c:v>
                </c:pt>
                <c:pt idx="6200">
                  <c:v>22557</c:v>
                </c:pt>
                <c:pt idx="6201">
                  <c:v>22588</c:v>
                </c:pt>
                <c:pt idx="6202">
                  <c:v>22588</c:v>
                </c:pt>
                <c:pt idx="6203">
                  <c:v>22619</c:v>
                </c:pt>
                <c:pt idx="6204">
                  <c:v>22681</c:v>
                </c:pt>
                <c:pt idx="6205">
                  <c:v>22712</c:v>
                </c:pt>
                <c:pt idx="6206">
                  <c:v>22743</c:v>
                </c:pt>
                <c:pt idx="6207">
                  <c:v>22774</c:v>
                </c:pt>
                <c:pt idx="6208">
                  <c:v>22805</c:v>
                </c:pt>
                <c:pt idx="6209">
                  <c:v>22867</c:v>
                </c:pt>
                <c:pt idx="6210">
                  <c:v>22867</c:v>
                </c:pt>
                <c:pt idx="6211">
                  <c:v>22867</c:v>
                </c:pt>
                <c:pt idx="6212">
                  <c:v>22929</c:v>
                </c:pt>
                <c:pt idx="6213">
                  <c:v>22929</c:v>
                </c:pt>
                <c:pt idx="6214">
                  <c:v>22978</c:v>
                </c:pt>
                <c:pt idx="6215">
                  <c:v>23003</c:v>
                </c:pt>
                <c:pt idx="6216">
                  <c:v>23034</c:v>
                </c:pt>
                <c:pt idx="6217">
                  <c:v>23078</c:v>
                </c:pt>
                <c:pt idx="6218">
                  <c:v>23133</c:v>
                </c:pt>
                <c:pt idx="6219">
                  <c:v>23196</c:v>
                </c:pt>
                <c:pt idx="6220">
                  <c:v>23246</c:v>
                </c:pt>
                <c:pt idx="6221">
                  <c:v>23322</c:v>
                </c:pt>
                <c:pt idx="6222">
                  <c:v>23385</c:v>
                </c:pt>
                <c:pt idx="6223">
                  <c:v>23429</c:v>
                </c:pt>
                <c:pt idx="6224">
                  <c:v>23492</c:v>
                </c:pt>
                <c:pt idx="6225">
                  <c:v>23562</c:v>
                </c:pt>
                <c:pt idx="6226">
                  <c:v>23726</c:v>
                </c:pt>
                <c:pt idx="6227">
                  <c:v>24632</c:v>
                </c:pt>
                <c:pt idx="6228">
                  <c:v>25770</c:v>
                </c:pt>
                <c:pt idx="6229">
                  <c:v>27640</c:v>
                </c:pt>
                <c:pt idx="6230">
                  <c:v>29407</c:v>
                </c:pt>
                <c:pt idx="6231">
                  <c:v>30164</c:v>
                </c:pt>
                <c:pt idx="6232">
                  <c:v>30644</c:v>
                </c:pt>
                <c:pt idx="6233">
                  <c:v>30959</c:v>
                </c:pt>
                <c:pt idx="6234">
                  <c:v>31231</c:v>
                </c:pt>
                <c:pt idx="6235">
                  <c:v>31459</c:v>
                </c:pt>
                <c:pt idx="6236">
                  <c:v>31674</c:v>
                </c:pt>
                <c:pt idx="6237">
                  <c:v>31881</c:v>
                </c:pt>
                <c:pt idx="6238">
                  <c:v>32096</c:v>
                </c:pt>
                <c:pt idx="6239">
                  <c:v>32350</c:v>
                </c:pt>
                <c:pt idx="6240">
                  <c:v>32514</c:v>
                </c:pt>
                <c:pt idx="6241">
                  <c:v>32716</c:v>
                </c:pt>
                <c:pt idx="6242">
                  <c:v>32911</c:v>
                </c:pt>
                <c:pt idx="6243">
                  <c:v>33092</c:v>
                </c:pt>
                <c:pt idx="6244">
                  <c:v>33266</c:v>
                </c:pt>
                <c:pt idx="6245">
                  <c:v>33888</c:v>
                </c:pt>
                <c:pt idx="6246">
                  <c:v>34484</c:v>
                </c:pt>
                <c:pt idx="6247">
                  <c:v>34979</c:v>
                </c:pt>
                <c:pt idx="6248">
                  <c:v>35304</c:v>
                </c:pt>
                <c:pt idx="6249">
                  <c:v>35781</c:v>
                </c:pt>
                <c:pt idx="6250">
                  <c:v>36056</c:v>
                </c:pt>
                <c:pt idx="6251">
                  <c:v>36271</c:v>
                </c:pt>
                <c:pt idx="6252">
                  <c:v>36469</c:v>
                </c:pt>
                <c:pt idx="6253">
                  <c:v>36636</c:v>
                </c:pt>
                <c:pt idx="6254">
                  <c:v>36804</c:v>
                </c:pt>
                <c:pt idx="6255">
                  <c:v>36981</c:v>
                </c:pt>
                <c:pt idx="6256">
                  <c:v>37142</c:v>
                </c:pt>
                <c:pt idx="6257">
                  <c:v>37391</c:v>
                </c:pt>
                <c:pt idx="6258">
                  <c:v>37552</c:v>
                </c:pt>
                <c:pt idx="6259">
                  <c:v>37747</c:v>
                </c:pt>
                <c:pt idx="6260">
                  <c:v>37934</c:v>
                </c:pt>
                <c:pt idx="6261">
                  <c:v>38113</c:v>
                </c:pt>
                <c:pt idx="6262">
                  <c:v>38267</c:v>
                </c:pt>
                <c:pt idx="6263">
                  <c:v>38430</c:v>
                </c:pt>
                <c:pt idx="6264">
                  <c:v>38586</c:v>
                </c:pt>
                <c:pt idx="6265">
                  <c:v>38807</c:v>
                </c:pt>
                <c:pt idx="6266">
                  <c:v>39037</c:v>
                </c:pt>
                <c:pt idx="6267">
                  <c:v>39490</c:v>
                </c:pt>
                <c:pt idx="6268">
                  <c:v>39863</c:v>
                </c:pt>
                <c:pt idx="6269">
                  <c:v>40270</c:v>
                </c:pt>
                <c:pt idx="6270">
                  <c:v>40646</c:v>
                </c:pt>
                <c:pt idx="6271">
                  <c:v>41123</c:v>
                </c:pt>
                <c:pt idx="6272">
                  <c:v>41409</c:v>
                </c:pt>
                <c:pt idx="6273">
                  <c:v>41712</c:v>
                </c:pt>
                <c:pt idx="6274">
                  <c:v>42008</c:v>
                </c:pt>
                <c:pt idx="6275">
                  <c:v>42203</c:v>
                </c:pt>
                <c:pt idx="6276">
                  <c:v>42423</c:v>
                </c:pt>
                <c:pt idx="6277">
                  <c:v>42627</c:v>
                </c:pt>
                <c:pt idx="6278">
                  <c:v>42832</c:v>
                </c:pt>
                <c:pt idx="6279">
                  <c:v>42969</c:v>
                </c:pt>
                <c:pt idx="6280">
                  <c:v>43234</c:v>
                </c:pt>
                <c:pt idx="6281">
                  <c:v>43431</c:v>
                </c:pt>
                <c:pt idx="6282">
                  <c:v>43621</c:v>
                </c:pt>
                <c:pt idx="6283">
                  <c:v>43811</c:v>
                </c:pt>
                <c:pt idx="6284">
                  <c:v>43992</c:v>
                </c:pt>
                <c:pt idx="6285">
                  <c:v>44208</c:v>
                </c:pt>
                <c:pt idx="6286">
                  <c:v>44391</c:v>
                </c:pt>
                <c:pt idx="6287">
                  <c:v>44574</c:v>
                </c:pt>
                <c:pt idx="6288">
                  <c:v>44757</c:v>
                </c:pt>
                <c:pt idx="6289">
                  <c:v>44948</c:v>
                </c:pt>
                <c:pt idx="6290">
                  <c:v>45131</c:v>
                </c:pt>
                <c:pt idx="6291">
                  <c:v>45316</c:v>
                </c:pt>
                <c:pt idx="6292">
                  <c:v>45491</c:v>
                </c:pt>
                <c:pt idx="6293">
                  <c:v>45658</c:v>
                </c:pt>
                <c:pt idx="6294">
                  <c:v>45807</c:v>
                </c:pt>
                <c:pt idx="6295">
                  <c:v>45948</c:v>
                </c:pt>
                <c:pt idx="6296">
                  <c:v>46098</c:v>
                </c:pt>
                <c:pt idx="6297">
                  <c:v>46204</c:v>
                </c:pt>
                <c:pt idx="6298">
                  <c:v>46328</c:v>
                </c:pt>
                <c:pt idx="6299">
                  <c:v>46434</c:v>
                </c:pt>
                <c:pt idx="6300">
                  <c:v>46558</c:v>
                </c:pt>
                <c:pt idx="6301">
                  <c:v>46656</c:v>
                </c:pt>
                <c:pt idx="6302">
                  <c:v>46753</c:v>
                </c:pt>
                <c:pt idx="6303">
                  <c:v>46904</c:v>
                </c:pt>
                <c:pt idx="6304">
                  <c:v>47020</c:v>
                </c:pt>
                <c:pt idx="6305">
                  <c:v>47118</c:v>
                </c:pt>
                <c:pt idx="6306">
                  <c:v>47208</c:v>
                </c:pt>
                <c:pt idx="6307">
                  <c:v>47306</c:v>
                </c:pt>
                <c:pt idx="6308">
                  <c:v>47395</c:v>
                </c:pt>
                <c:pt idx="6309">
                  <c:v>47494</c:v>
                </c:pt>
                <c:pt idx="6310">
                  <c:v>47762</c:v>
                </c:pt>
                <c:pt idx="6311">
                  <c:v>47942</c:v>
                </c:pt>
                <c:pt idx="6312">
                  <c:v>48104</c:v>
                </c:pt>
                <c:pt idx="6313">
                  <c:v>48275</c:v>
                </c:pt>
                <c:pt idx="6314">
                  <c:v>48410</c:v>
                </c:pt>
                <c:pt idx="6315">
                  <c:v>48545</c:v>
                </c:pt>
                <c:pt idx="6316">
                  <c:v>48671</c:v>
                </c:pt>
                <c:pt idx="6317">
                  <c:v>48789</c:v>
                </c:pt>
                <c:pt idx="6318">
                  <c:v>48897</c:v>
                </c:pt>
                <c:pt idx="6319">
                  <c:v>49033</c:v>
                </c:pt>
                <c:pt idx="6320">
                  <c:v>49160</c:v>
                </c:pt>
                <c:pt idx="6321">
                  <c:v>49277</c:v>
                </c:pt>
                <c:pt idx="6322">
                  <c:v>49386</c:v>
                </c:pt>
                <c:pt idx="6323">
                  <c:v>49504</c:v>
                </c:pt>
                <c:pt idx="6324">
                  <c:v>49611</c:v>
                </c:pt>
                <c:pt idx="6325">
                  <c:v>49721</c:v>
                </c:pt>
                <c:pt idx="6326">
                  <c:v>49822</c:v>
                </c:pt>
                <c:pt idx="6327">
                  <c:v>49904</c:v>
                </c:pt>
                <c:pt idx="6328">
                  <c:v>49995</c:v>
                </c:pt>
                <c:pt idx="6329">
                  <c:v>50050</c:v>
                </c:pt>
                <c:pt idx="6330">
                  <c:v>50132</c:v>
                </c:pt>
                <c:pt idx="6331">
                  <c:v>50206</c:v>
                </c:pt>
                <c:pt idx="6332">
                  <c:v>50279</c:v>
                </c:pt>
                <c:pt idx="6333">
                  <c:v>50343</c:v>
                </c:pt>
                <c:pt idx="6334">
                  <c:v>50397</c:v>
                </c:pt>
                <c:pt idx="6335">
                  <c:v>50461</c:v>
                </c:pt>
                <c:pt idx="6336">
                  <c:v>50508</c:v>
                </c:pt>
                <c:pt idx="6337">
                  <c:v>50554</c:v>
                </c:pt>
                <c:pt idx="6338">
                  <c:v>50610</c:v>
                </c:pt>
                <c:pt idx="6339">
                  <c:v>50656</c:v>
                </c:pt>
                <c:pt idx="6340">
                  <c:v>50692</c:v>
                </c:pt>
                <c:pt idx="6341">
                  <c:v>50738</c:v>
                </c:pt>
                <c:pt idx="6342">
                  <c:v>50775</c:v>
                </c:pt>
                <c:pt idx="6343">
                  <c:v>50831</c:v>
                </c:pt>
                <c:pt idx="6344">
                  <c:v>50858</c:v>
                </c:pt>
                <c:pt idx="6345">
                  <c:v>50895</c:v>
                </c:pt>
                <c:pt idx="6346">
                  <c:v>50941</c:v>
                </c:pt>
                <c:pt idx="6347">
                  <c:v>50996</c:v>
                </c:pt>
                <c:pt idx="6348">
                  <c:v>51033</c:v>
                </c:pt>
                <c:pt idx="6349">
                  <c:v>51070</c:v>
                </c:pt>
                <c:pt idx="6350">
                  <c:v>51098</c:v>
                </c:pt>
                <c:pt idx="6351">
                  <c:v>51125</c:v>
                </c:pt>
                <c:pt idx="6352">
                  <c:v>51153</c:v>
                </c:pt>
                <c:pt idx="6353">
                  <c:v>51190</c:v>
                </c:pt>
                <c:pt idx="6354">
                  <c:v>51208</c:v>
                </c:pt>
                <c:pt idx="6355">
                  <c:v>51236</c:v>
                </c:pt>
                <c:pt idx="6356">
                  <c:v>51273</c:v>
                </c:pt>
                <c:pt idx="6357">
                  <c:v>51300</c:v>
                </c:pt>
                <c:pt idx="6358">
                  <c:v>51309</c:v>
                </c:pt>
                <c:pt idx="6359">
                  <c:v>51328</c:v>
                </c:pt>
                <c:pt idx="6360">
                  <c:v>51356</c:v>
                </c:pt>
                <c:pt idx="6361">
                  <c:v>51374</c:v>
                </c:pt>
                <c:pt idx="6362">
                  <c:v>51402</c:v>
                </c:pt>
                <c:pt idx="6363">
                  <c:v>51494</c:v>
                </c:pt>
                <c:pt idx="6364">
                  <c:v>51513</c:v>
                </c:pt>
                <c:pt idx="6365">
                  <c:v>51522</c:v>
                </c:pt>
                <c:pt idx="6366">
                  <c:v>51541</c:v>
                </c:pt>
                <c:pt idx="6367">
                  <c:v>51550</c:v>
                </c:pt>
                <c:pt idx="6368">
                  <c:v>51550</c:v>
                </c:pt>
                <c:pt idx="6369">
                  <c:v>51560</c:v>
                </c:pt>
                <c:pt idx="6370">
                  <c:v>51569</c:v>
                </c:pt>
                <c:pt idx="6371">
                  <c:v>51550</c:v>
                </c:pt>
                <c:pt idx="6372">
                  <c:v>51560</c:v>
                </c:pt>
                <c:pt idx="6373">
                  <c:v>51560</c:v>
                </c:pt>
                <c:pt idx="6374">
                  <c:v>51550</c:v>
                </c:pt>
                <c:pt idx="6375">
                  <c:v>51550</c:v>
                </c:pt>
                <c:pt idx="6376">
                  <c:v>51550</c:v>
                </c:pt>
                <c:pt idx="6377">
                  <c:v>51541</c:v>
                </c:pt>
                <c:pt idx="6378">
                  <c:v>51541</c:v>
                </c:pt>
                <c:pt idx="6379">
                  <c:v>51532</c:v>
                </c:pt>
                <c:pt idx="6380">
                  <c:v>51522</c:v>
                </c:pt>
                <c:pt idx="6381">
                  <c:v>51513</c:v>
                </c:pt>
                <c:pt idx="6382">
                  <c:v>51513</c:v>
                </c:pt>
                <c:pt idx="6383">
                  <c:v>51504</c:v>
                </c:pt>
                <c:pt idx="6384">
                  <c:v>51485</c:v>
                </c:pt>
                <c:pt idx="6385">
                  <c:v>51476</c:v>
                </c:pt>
                <c:pt idx="6386">
                  <c:v>51467</c:v>
                </c:pt>
                <c:pt idx="6387">
                  <c:v>51467</c:v>
                </c:pt>
                <c:pt idx="6388">
                  <c:v>51457</c:v>
                </c:pt>
                <c:pt idx="6389">
                  <c:v>51494</c:v>
                </c:pt>
                <c:pt idx="6390">
                  <c:v>51485</c:v>
                </c:pt>
                <c:pt idx="6391">
                  <c:v>51476</c:v>
                </c:pt>
                <c:pt idx="6392">
                  <c:v>51457</c:v>
                </c:pt>
                <c:pt idx="6393">
                  <c:v>51439</c:v>
                </c:pt>
                <c:pt idx="6394">
                  <c:v>51429</c:v>
                </c:pt>
                <c:pt idx="6395">
                  <c:v>51411</c:v>
                </c:pt>
                <c:pt idx="6396">
                  <c:v>51402</c:v>
                </c:pt>
                <c:pt idx="6397">
                  <c:v>51392</c:v>
                </c:pt>
                <c:pt idx="6398">
                  <c:v>51383</c:v>
                </c:pt>
                <c:pt idx="6399">
                  <c:v>51365</c:v>
                </c:pt>
                <c:pt idx="6400">
                  <c:v>51346</c:v>
                </c:pt>
                <c:pt idx="6401">
                  <c:v>51328</c:v>
                </c:pt>
                <c:pt idx="6402">
                  <c:v>51319</c:v>
                </c:pt>
                <c:pt idx="6403">
                  <c:v>51300</c:v>
                </c:pt>
                <c:pt idx="6404">
                  <c:v>51282</c:v>
                </c:pt>
                <c:pt idx="6405">
                  <c:v>51263</c:v>
                </c:pt>
                <c:pt idx="6406">
                  <c:v>51254</c:v>
                </c:pt>
                <c:pt idx="6407">
                  <c:v>51236</c:v>
                </c:pt>
                <c:pt idx="6408">
                  <c:v>51208</c:v>
                </c:pt>
                <c:pt idx="6409">
                  <c:v>51181</c:v>
                </c:pt>
                <c:pt idx="6410">
                  <c:v>51153</c:v>
                </c:pt>
                <c:pt idx="6411">
                  <c:v>51144</c:v>
                </c:pt>
                <c:pt idx="6412">
                  <c:v>51116</c:v>
                </c:pt>
                <c:pt idx="6413">
                  <c:v>51088</c:v>
                </c:pt>
                <c:pt idx="6414">
                  <c:v>51061</c:v>
                </c:pt>
                <c:pt idx="6415">
                  <c:v>51033</c:v>
                </c:pt>
                <c:pt idx="6416">
                  <c:v>51006</c:v>
                </c:pt>
                <c:pt idx="6417">
                  <c:v>50987</c:v>
                </c:pt>
                <c:pt idx="6418">
                  <c:v>50960</c:v>
                </c:pt>
                <c:pt idx="6419">
                  <c:v>50932</c:v>
                </c:pt>
                <c:pt idx="6420">
                  <c:v>50904</c:v>
                </c:pt>
                <c:pt idx="6421">
                  <c:v>50877</c:v>
                </c:pt>
                <c:pt idx="6422">
                  <c:v>50849</c:v>
                </c:pt>
                <c:pt idx="6423">
                  <c:v>50821</c:v>
                </c:pt>
                <c:pt idx="6424">
                  <c:v>50794</c:v>
                </c:pt>
                <c:pt idx="6425">
                  <c:v>50766</c:v>
                </c:pt>
                <c:pt idx="6426">
                  <c:v>50748</c:v>
                </c:pt>
                <c:pt idx="6427">
                  <c:v>50729</c:v>
                </c:pt>
                <c:pt idx="6428">
                  <c:v>50702</c:v>
                </c:pt>
                <c:pt idx="6429">
                  <c:v>50674</c:v>
                </c:pt>
                <c:pt idx="6430">
                  <c:v>50646</c:v>
                </c:pt>
                <c:pt idx="6431">
                  <c:v>50619</c:v>
                </c:pt>
                <c:pt idx="6432">
                  <c:v>50591</c:v>
                </c:pt>
                <c:pt idx="6433">
                  <c:v>50573</c:v>
                </c:pt>
                <c:pt idx="6434">
                  <c:v>50536</c:v>
                </c:pt>
                <c:pt idx="6435">
                  <c:v>50517</c:v>
                </c:pt>
                <c:pt idx="6436">
                  <c:v>50499</c:v>
                </c:pt>
                <c:pt idx="6437">
                  <c:v>50471</c:v>
                </c:pt>
                <c:pt idx="6438">
                  <c:v>50443</c:v>
                </c:pt>
                <c:pt idx="6439">
                  <c:v>50425</c:v>
                </c:pt>
                <c:pt idx="6440">
                  <c:v>50397</c:v>
                </c:pt>
                <c:pt idx="6441">
                  <c:v>50370</c:v>
                </c:pt>
                <c:pt idx="6442">
                  <c:v>50333</c:v>
                </c:pt>
                <c:pt idx="6443">
                  <c:v>50306</c:v>
                </c:pt>
                <c:pt idx="6444">
                  <c:v>50288</c:v>
                </c:pt>
                <c:pt idx="6445">
                  <c:v>50270</c:v>
                </c:pt>
                <c:pt idx="6446">
                  <c:v>50233</c:v>
                </c:pt>
                <c:pt idx="6447">
                  <c:v>50206</c:v>
                </c:pt>
                <c:pt idx="6448">
                  <c:v>50169</c:v>
                </c:pt>
                <c:pt idx="6449">
                  <c:v>50132</c:v>
                </c:pt>
                <c:pt idx="6450">
                  <c:v>50105</c:v>
                </c:pt>
                <c:pt idx="6451">
                  <c:v>50078</c:v>
                </c:pt>
                <c:pt idx="6452">
                  <c:v>50059</c:v>
                </c:pt>
                <c:pt idx="6453">
                  <c:v>50041</c:v>
                </c:pt>
                <c:pt idx="6454">
                  <c:v>50014</c:v>
                </c:pt>
                <c:pt idx="6455">
                  <c:v>49986</c:v>
                </c:pt>
                <c:pt idx="6456">
                  <c:v>49959</c:v>
                </c:pt>
                <c:pt idx="6457">
                  <c:v>49922</c:v>
                </c:pt>
                <c:pt idx="6458">
                  <c:v>49895</c:v>
                </c:pt>
                <c:pt idx="6459">
                  <c:v>49867</c:v>
                </c:pt>
                <c:pt idx="6460">
                  <c:v>49849</c:v>
                </c:pt>
                <c:pt idx="6461">
                  <c:v>49831</c:v>
                </c:pt>
                <c:pt idx="6462">
                  <c:v>49813</c:v>
                </c:pt>
                <c:pt idx="6463">
                  <c:v>49785</c:v>
                </c:pt>
                <c:pt idx="6464">
                  <c:v>49758</c:v>
                </c:pt>
                <c:pt idx="6465">
                  <c:v>49730</c:v>
                </c:pt>
                <c:pt idx="6466">
                  <c:v>49703</c:v>
                </c:pt>
                <c:pt idx="6467">
                  <c:v>49685</c:v>
                </c:pt>
                <c:pt idx="6468">
                  <c:v>49648</c:v>
                </c:pt>
                <c:pt idx="6469">
                  <c:v>49133</c:v>
                </c:pt>
                <c:pt idx="6470">
                  <c:v>48482</c:v>
                </c:pt>
                <c:pt idx="6471">
                  <c:v>47780</c:v>
                </c:pt>
                <c:pt idx="6472">
                  <c:v>47092</c:v>
                </c:pt>
                <c:pt idx="6473">
                  <c:v>46381</c:v>
                </c:pt>
                <c:pt idx="6474">
                  <c:v>45746</c:v>
                </c:pt>
                <c:pt idx="6475">
                  <c:v>45070</c:v>
                </c:pt>
                <c:pt idx="6476">
                  <c:v>44400</c:v>
                </c:pt>
                <c:pt idx="6477">
                  <c:v>43733</c:v>
                </c:pt>
                <c:pt idx="6478">
                  <c:v>43054</c:v>
                </c:pt>
                <c:pt idx="6479">
                  <c:v>42373</c:v>
                </c:pt>
                <c:pt idx="6480">
                  <c:v>41687</c:v>
                </c:pt>
                <c:pt idx="6481">
                  <c:v>40981</c:v>
                </c:pt>
                <c:pt idx="6482">
                  <c:v>40195</c:v>
                </c:pt>
                <c:pt idx="6483">
                  <c:v>39482</c:v>
                </c:pt>
                <c:pt idx="6484">
                  <c:v>38807</c:v>
                </c:pt>
                <c:pt idx="6485">
                  <c:v>38105</c:v>
                </c:pt>
                <c:pt idx="6486">
                  <c:v>37399</c:v>
                </c:pt>
                <c:pt idx="6487">
                  <c:v>36739</c:v>
                </c:pt>
                <c:pt idx="6488">
                  <c:v>36088</c:v>
                </c:pt>
                <c:pt idx="6489">
                  <c:v>35398</c:v>
                </c:pt>
                <c:pt idx="6490">
                  <c:v>34731</c:v>
                </c:pt>
                <c:pt idx="6491">
                  <c:v>34048</c:v>
                </c:pt>
                <c:pt idx="6492">
                  <c:v>33349</c:v>
                </c:pt>
                <c:pt idx="6493">
                  <c:v>32724</c:v>
                </c:pt>
                <c:pt idx="6494">
                  <c:v>32103</c:v>
                </c:pt>
                <c:pt idx="6495">
                  <c:v>31533</c:v>
                </c:pt>
                <c:pt idx="6496">
                  <c:v>30974</c:v>
                </c:pt>
                <c:pt idx="6497">
                  <c:v>30426</c:v>
                </c:pt>
                <c:pt idx="6498">
                  <c:v>29874</c:v>
                </c:pt>
                <c:pt idx="6499">
                  <c:v>29306</c:v>
                </c:pt>
                <c:pt idx="6500">
                  <c:v>28852</c:v>
                </c:pt>
                <c:pt idx="6501">
                  <c:v>28414</c:v>
                </c:pt>
                <c:pt idx="6502">
                  <c:v>27938</c:v>
                </c:pt>
                <c:pt idx="6503">
                  <c:v>27467</c:v>
                </c:pt>
                <c:pt idx="6504">
                  <c:v>27075</c:v>
                </c:pt>
                <c:pt idx="6505">
                  <c:v>26701</c:v>
                </c:pt>
                <c:pt idx="6506">
                  <c:v>26328</c:v>
                </c:pt>
                <c:pt idx="6507">
                  <c:v>25951</c:v>
                </c:pt>
                <c:pt idx="6508">
                  <c:v>25571</c:v>
                </c:pt>
                <c:pt idx="6509">
                  <c:v>25187</c:v>
                </c:pt>
                <c:pt idx="6510">
                  <c:v>24814</c:v>
                </c:pt>
                <c:pt idx="6511">
                  <c:v>24462</c:v>
                </c:pt>
                <c:pt idx="6512">
                  <c:v>24103</c:v>
                </c:pt>
                <c:pt idx="6513">
                  <c:v>23726</c:v>
                </c:pt>
                <c:pt idx="6514">
                  <c:v>23372</c:v>
                </c:pt>
                <c:pt idx="6515">
                  <c:v>23009</c:v>
                </c:pt>
                <c:pt idx="6516">
                  <c:v>22656</c:v>
                </c:pt>
                <c:pt idx="6517">
                  <c:v>22288</c:v>
                </c:pt>
                <c:pt idx="6518">
                  <c:v>21917</c:v>
                </c:pt>
                <c:pt idx="6519">
                  <c:v>21611</c:v>
                </c:pt>
                <c:pt idx="6520">
                  <c:v>21413</c:v>
                </c:pt>
                <c:pt idx="6521">
                  <c:v>21170</c:v>
                </c:pt>
                <c:pt idx="6522">
                  <c:v>20969</c:v>
                </c:pt>
                <c:pt idx="6523">
                  <c:v>20722</c:v>
                </c:pt>
                <c:pt idx="6524">
                  <c:v>20502</c:v>
                </c:pt>
                <c:pt idx="6525">
                  <c:v>20294</c:v>
                </c:pt>
                <c:pt idx="6526">
                  <c:v>20087</c:v>
                </c:pt>
                <c:pt idx="6527">
                  <c:v>19894</c:v>
                </c:pt>
                <c:pt idx="6528">
                  <c:v>19843</c:v>
                </c:pt>
                <c:pt idx="6529">
                  <c:v>19916</c:v>
                </c:pt>
                <c:pt idx="6530">
                  <c:v>20036</c:v>
                </c:pt>
                <c:pt idx="6531">
                  <c:v>20398</c:v>
                </c:pt>
                <c:pt idx="6532">
                  <c:v>20398</c:v>
                </c:pt>
                <c:pt idx="6533">
                  <c:v>20676</c:v>
                </c:pt>
                <c:pt idx="6534">
                  <c:v>20904</c:v>
                </c:pt>
                <c:pt idx="6535">
                  <c:v>21111</c:v>
                </c:pt>
                <c:pt idx="6536">
                  <c:v>21293</c:v>
                </c:pt>
                <c:pt idx="6537">
                  <c:v>21455</c:v>
                </c:pt>
                <c:pt idx="6538">
                  <c:v>21593</c:v>
                </c:pt>
                <c:pt idx="6539">
                  <c:v>21701</c:v>
                </c:pt>
                <c:pt idx="6540">
                  <c:v>21803</c:v>
                </c:pt>
                <c:pt idx="6541">
                  <c:v>21881</c:v>
                </c:pt>
                <c:pt idx="6542">
                  <c:v>21941</c:v>
                </c:pt>
                <c:pt idx="6543">
                  <c:v>21971</c:v>
                </c:pt>
                <c:pt idx="6544">
                  <c:v>21996</c:v>
                </c:pt>
                <c:pt idx="6545">
                  <c:v>22026</c:v>
                </c:pt>
                <c:pt idx="6546">
                  <c:v>22057</c:v>
                </c:pt>
                <c:pt idx="6547">
                  <c:v>22075</c:v>
                </c:pt>
                <c:pt idx="6548">
                  <c:v>22124</c:v>
                </c:pt>
                <c:pt idx="6549">
                  <c:v>22160</c:v>
                </c:pt>
                <c:pt idx="6550">
                  <c:v>22185</c:v>
                </c:pt>
                <c:pt idx="6551">
                  <c:v>22197</c:v>
                </c:pt>
                <c:pt idx="6552">
                  <c:v>22227</c:v>
                </c:pt>
                <c:pt idx="6553">
                  <c:v>22246</c:v>
                </c:pt>
                <c:pt idx="6554">
                  <c:v>22270</c:v>
                </c:pt>
                <c:pt idx="6555">
                  <c:v>22282</c:v>
                </c:pt>
                <c:pt idx="6556">
                  <c:v>22307</c:v>
                </c:pt>
                <c:pt idx="6557">
                  <c:v>22331</c:v>
                </c:pt>
                <c:pt idx="6558">
                  <c:v>22380</c:v>
                </c:pt>
                <c:pt idx="6559">
                  <c:v>22423</c:v>
                </c:pt>
                <c:pt idx="6560">
                  <c:v>22588</c:v>
                </c:pt>
                <c:pt idx="6561">
                  <c:v>23246</c:v>
                </c:pt>
                <c:pt idx="6562">
                  <c:v>23955</c:v>
                </c:pt>
                <c:pt idx="6563">
                  <c:v>24475</c:v>
                </c:pt>
                <c:pt idx="6564">
                  <c:v>25359</c:v>
                </c:pt>
                <c:pt idx="6565">
                  <c:v>27523</c:v>
                </c:pt>
                <c:pt idx="6566">
                  <c:v>28568</c:v>
                </c:pt>
                <c:pt idx="6567">
                  <c:v>29014</c:v>
                </c:pt>
                <c:pt idx="6568">
                  <c:v>29414</c:v>
                </c:pt>
                <c:pt idx="6569">
                  <c:v>29759</c:v>
                </c:pt>
                <c:pt idx="6570">
                  <c:v>30011</c:v>
                </c:pt>
                <c:pt idx="6571">
                  <c:v>30266</c:v>
                </c:pt>
                <c:pt idx="6572">
                  <c:v>30506</c:v>
                </c:pt>
                <c:pt idx="6573">
                  <c:v>30702</c:v>
                </c:pt>
                <c:pt idx="6574">
                  <c:v>30901</c:v>
                </c:pt>
                <c:pt idx="6575">
                  <c:v>31084</c:v>
                </c:pt>
                <c:pt idx="6576">
                  <c:v>31334</c:v>
                </c:pt>
                <c:pt idx="6577">
                  <c:v>31526</c:v>
                </c:pt>
                <c:pt idx="6578">
                  <c:v>31718</c:v>
                </c:pt>
                <c:pt idx="6579">
                  <c:v>31874</c:v>
                </c:pt>
                <c:pt idx="6580">
                  <c:v>32029</c:v>
                </c:pt>
                <c:pt idx="6581">
                  <c:v>32163</c:v>
                </c:pt>
                <c:pt idx="6582">
                  <c:v>32305</c:v>
                </c:pt>
                <c:pt idx="6583">
                  <c:v>32447</c:v>
                </c:pt>
                <c:pt idx="6584">
                  <c:v>32567</c:v>
                </c:pt>
                <c:pt idx="6585">
                  <c:v>32679</c:v>
                </c:pt>
                <c:pt idx="6586">
                  <c:v>32821</c:v>
                </c:pt>
                <c:pt idx="6587">
                  <c:v>32933</c:v>
                </c:pt>
                <c:pt idx="6588">
                  <c:v>33069</c:v>
                </c:pt>
                <c:pt idx="6589">
                  <c:v>33228</c:v>
                </c:pt>
                <c:pt idx="6590">
                  <c:v>33379</c:v>
                </c:pt>
                <c:pt idx="6591">
                  <c:v>33522</c:v>
                </c:pt>
                <c:pt idx="6592">
                  <c:v>33689</c:v>
                </c:pt>
                <c:pt idx="6593">
                  <c:v>33934</c:v>
                </c:pt>
                <c:pt idx="6594">
                  <c:v>34056</c:v>
                </c:pt>
                <c:pt idx="6595">
                  <c:v>34239</c:v>
                </c:pt>
                <c:pt idx="6596">
                  <c:v>34399</c:v>
                </c:pt>
                <c:pt idx="6597">
                  <c:v>34531</c:v>
                </c:pt>
                <c:pt idx="6598">
                  <c:v>34670</c:v>
                </c:pt>
                <c:pt idx="6599">
                  <c:v>34816</c:v>
                </c:pt>
                <c:pt idx="6600">
                  <c:v>34925</c:v>
                </c:pt>
                <c:pt idx="6601">
                  <c:v>35048</c:v>
                </c:pt>
                <c:pt idx="6602">
                  <c:v>35179</c:v>
                </c:pt>
                <c:pt idx="6603">
                  <c:v>35304</c:v>
                </c:pt>
                <c:pt idx="6604">
                  <c:v>35437</c:v>
                </c:pt>
                <c:pt idx="6605">
                  <c:v>35562</c:v>
                </c:pt>
                <c:pt idx="6606">
                  <c:v>35703</c:v>
                </c:pt>
                <c:pt idx="6607">
                  <c:v>35804</c:v>
                </c:pt>
                <c:pt idx="6608">
                  <c:v>35937</c:v>
                </c:pt>
                <c:pt idx="6609">
                  <c:v>36040</c:v>
                </c:pt>
                <c:pt idx="6610">
                  <c:v>36128</c:v>
                </c:pt>
                <c:pt idx="6611">
                  <c:v>36183</c:v>
                </c:pt>
                <c:pt idx="6612">
                  <c:v>36271</c:v>
                </c:pt>
                <c:pt idx="6613">
                  <c:v>36302</c:v>
                </c:pt>
                <c:pt idx="6614">
                  <c:v>36366</c:v>
                </c:pt>
                <c:pt idx="6615">
                  <c:v>36398</c:v>
                </c:pt>
                <c:pt idx="6616">
                  <c:v>36453</c:v>
                </c:pt>
                <c:pt idx="6617">
                  <c:v>36509</c:v>
                </c:pt>
                <c:pt idx="6618">
                  <c:v>36557</c:v>
                </c:pt>
                <c:pt idx="6619">
                  <c:v>36604</c:v>
                </c:pt>
                <c:pt idx="6620">
                  <c:v>36700</c:v>
                </c:pt>
                <c:pt idx="6621">
                  <c:v>36780</c:v>
                </c:pt>
                <c:pt idx="6622">
                  <c:v>36836</c:v>
                </c:pt>
                <c:pt idx="6623">
                  <c:v>37117</c:v>
                </c:pt>
                <c:pt idx="6624">
                  <c:v>37351</c:v>
                </c:pt>
                <c:pt idx="6625">
                  <c:v>37601</c:v>
                </c:pt>
                <c:pt idx="6626">
                  <c:v>37739</c:v>
                </c:pt>
                <c:pt idx="6627">
                  <c:v>37901</c:v>
                </c:pt>
                <c:pt idx="6628">
                  <c:v>38031</c:v>
                </c:pt>
                <c:pt idx="6629">
                  <c:v>38170</c:v>
                </c:pt>
                <c:pt idx="6630">
                  <c:v>38725</c:v>
                </c:pt>
                <c:pt idx="6631">
                  <c:v>39070</c:v>
                </c:pt>
                <c:pt idx="6632">
                  <c:v>39292</c:v>
                </c:pt>
                <c:pt idx="6633">
                  <c:v>39507</c:v>
                </c:pt>
                <c:pt idx="6634">
                  <c:v>39838</c:v>
                </c:pt>
                <c:pt idx="6635">
                  <c:v>40053</c:v>
                </c:pt>
                <c:pt idx="6636">
                  <c:v>40279</c:v>
                </c:pt>
                <c:pt idx="6637">
                  <c:v>40512</c:v>
                </c:pt>
                <c:pt idx="6638">
                  <c:v>40763</c:v>
                </c:pt>
                <c:pt idx="6639">
                  <c:v>40997</c:v>
                </c:pt>
                <c:pt idx="6640">
                  <c:v>41224</c:v>
                </c:pt>
                <c:pt idx="6641">
                  <c:v>41451</c:v>
                </c:pt>
                <c:pt idx="6642">
                  <c:v>41611</c:v>
                </c:pt>
                <c:pt idx="6643">
                  <c:v>41831</c:v>
                </c:pt>
                <c:pt idx="6644">
                  <c:v>42059</c:v>
                </c:pt>
                <c:pt idx="6645">
                  <c:v>42246</c:v>
                </c:pt>
                <c:pt idx="6646">
                  <c:v>42440</c:v>
                </c:pt>
                <c:pt idx="6647">
                  <c:v>42644</c:v>
                </c:pt>
                <c:pt idx="6648">
                  <c:v>42823</c:v>
                </c:pt>
                <c:pt idx="6649">
                  <c:v>42977</c:v>
                </c:pt>
                <c:pt idx="6650">
                  <c:v>43114</c:v>
                </c:pt>
                <c:pt idx="6651">
                  <c:v>43259</c:v>
                </c:pt>
                <c:pt idx="6652">
                  <c:v>43483</c:v>
                </c:pt>
                <c:pt idx="6653">
                  <c:v>47288</c:v>
                </c:pt>
                <c:pt idx="6654">
                  <c:v>48644</c:v>
                </c:pt>
                <c:pt idx="6655">
                  <c:v>49449</c:v>
                </c:pt>
                <c:pt idx="6656">
                  <c:v>50196</c:v>
                </c:pt>
                <c:pt idx="6657">
                  <c:v>51098</c:v>
                </c:pt>
                <c:pt idx="6658">
                  <c:v>52071</c:v>
                </c:pt>
                <c:pt idx="6659">
                  <c:v>52921</c:v>
                </c:pt>
                <c:pt idx="6660">
                  <c:v>53865</c:v>
                </c:pt>
                <c:pt idx="6661">
                  <c:v>54980</c:v>
                </c:pt>
                <c:pt idx="6662">
                  <c:v>56278</c:v>
                </c:pt>
                <c:pt idx="6663">
                  <c:v>57575</c:v>
                </c:pt>
                <c:pt idx="6664">
                  <c:v>58995</c:v>
                </c:pt>
                <c:pt idx="6665">
                  <c:v>60379</c:v>
                </c:pt>
                <c:pt idx="6666">
                  <c:v>61274</c:v>
                </c:pt>
                <c:pt idx="6667">
                  <c:v>62874</c:v>
                </c:pt>
                <c:pt idx="6668">
                  <c:v>63653</c:v>
                </c:pt>
                <c:pt idx="6669">
                  <c:v>64372</c:v>
                </c:pt>
                <c:pt idx="6670">
                  <c:v>65043</c:v>
                </c:pt>
                <c:pt idx="6671">
                  <c:v>65684</c:v>
                </c:pt>
                <c:pt idx="6672">
                  <c:v>66222</c:v>
                </c:pt>
                <c:pt idx="6673">
                  <c:v>66786</c:v>
                </c:pt>
                <c:pt idx="6674">
                  <c:v>67258</c:v>
                </c:pt>
                <c:pt idx="6675">
                  <c:v>67668</c:v>
                </c:pt>
                <c:pt idx="6676">
                  <c:v>68045</c:v>
                </c:pt>
                <c:pt idx="6677">
                  <c:v>68348</c:v>
                </c:pt>
                <c:pt idx="6678">
                  <c:v>68737</c:v>
                </c:pt>
                <c:pt idx="6679">
                  <c:v>69041</c:v>
                </c:pt>
                <c:pt idx="6680">
                  <c:v>69367</c:v>
                </c:pt>
                <c:pt idx="6681">
                  <c:v>69693</c:v>
                </c:pt>
                <c:pt idx="6682">
                  <c:v>69966</c:v>
                </c:pt>
                <c:pt idx="6683">
                  <c:v>70305</c:v>
                </c:pt>
                <c:pt idx="6684">
                  <c:v>70611</c:v>
                </c:pt>
                <c:pt idx="6685">
                  <c:v>70897</c:v>
                </c:pt>
                <c:pt idx="6686">
                  <c:v>71150</c:v>
                </c:pt>
                <c:pt idx="6687">
                  <c:v>71402</c:v>
                </c:pt>
                <c:pt idx="6688">
                  <c:v>71655</c:v>
                </c:pt>
                <c:pt idx="6689">
                  <c:v>71876</c:v>
                </c:pt>
                <c:pt idx="6690">
                  <c:v>72065</c:v>
                </c:pt>
                <c:pt idx="6691">
                  <c:v>72265</c:v>
                </c:pt>
                <c:pt idx="6692">
                  <c:v>72476</c:v>
                </c:pt>
                <c:pt idx="6693">
                  <c:v>72621</c:v>
                </c:pt>
                <c:pt idx="6694">
                  <c:v>72743</c:v>
                </c:pt>
                <c:pt idx="6695">
                  <c:v>72899</c:v>
                </c:pt>
                <c:pt idx="6696">
                  <c:v>73022</c:v>
                </c:pt>
                <c:pt idx="6697">
                  <c:v>73290</c:v>
                </c:pt>
                <c:pt idx="6698">
                  <c:v>73413</c:v>
                </c:pt>
                <c:pt idx="6699">
                  <c:v>73525</c:v>
                </c:pt>
                <c:pt idx="6700">
                  <c:v>73648</c:v>
                </c:pt>
                <c:pt idx="6701">
                  <c:v>73737</c:v>
                </c:pt>
                <c:pt idx="6702">
                  <c:v>73838</c:v>
                </c:pt>
                <c:pt idx="6703">
                  <c:v>73938</c:v>
                </c:pt>
                <c:pt idx="6704">
                  <c:v>74028</c:v>
                </c:pt>
                <c:pt idx="6705">
                  <c:v>74107</c:v>
                </c:pt>
                <c:pt idx="6706">
                  <c:v>74185</c:v>
                </c:pt>
                <c:pt idx="6707">
                  <c:v>74253</c:v>
                </c:pt>
                <c:pt idx="6708">
                  <c:v>74332</c:v>
                </c:pt>
                <c:pt idx="6709">
                  <c:v>74410</c:v>
                </c:pt>
                <c:pt idx="6710">
                  <c:v>74534</c:v>
                </c:pt>
                <c:pt idx="6711">
                  <c:v>74647</c:v>
                </c:pt>
                <c:pt idx="6712">
                  <c:v>74725</c:v>
                </c:pt>
                <c:pt idx="6713">
                  <c:v>74815</c:v>
                </c:pt>
                <c:pt idx="6714">
                  <c:v>74894</c:v>
                </c:pt>
                <c:pt idx="6715">
                  <c:v>74962</c:v>
                </c:pt>
                <c:pt idx="6716">
                  <c:v>75040</c:v>
                </c:pt>
                <c:pt idx="6717">
                  <c:v>75108</c:v>
                </c:pt>
                <c:pt idx="6718">
                  <c:v>75186</c:v>
                </c:pt>
                <c:pt idx="6719">
                  <c:v>75242</c:v>
                </c:pt>
                <c:pt idx="6720">
                  <c:v>75299</c:v>
                </c:pt>
                <c:pt idx="6721">
                  <c:v>75355</c:v>
                </c:pt>
                <c:pt idx="6722">
                  <c:v>75401</c:v>
                </c:pt>
                <c:pt idx="6723">
                  <c:v>75446</c:v>
                </c:pt>
                <c:pt idx="6724">
                  <c:v>75502</c:v>
                </c:pt>
                <c:pt idx="6725">
                  <c:v>75548</c:v>
                </c:pt>
                <c:pt idx="6726">
                  <c:v>75604</c:v>
                </c:pt>
                <c:pt idx="6727">
                  <c:v>75638</c:v>
                </c:pt>
                <c:pt idx="6728">
                  <c:v>75672</c:v>
                </c:pt>
                <c:pt idx="6729">
                  <c:v>75717</c:v>
                </c:pt>
                <c:pt idx="6730">
                  <c:v>75762</c:v>
                </c:pt>
                <c:pt idx="6731">
                  <c:v>75819</c:v>
                </c:pt>
                <c:pt idx="6732">
                  <c:v>75853</c:v>
                </c:pt>
                <c:pt idx="6733">
                  <c:v>75887</c:v>
                </c:pt>
                <c:pt idx="6734">
                  <c:v>75932</c:v>
                </c:pt>
                <c:pt idx="6735">
                  <c:v>75977</c:v>
                </c:pt>
                <c:pt idx="6736">
                  <c:v>76023</c:v>
                </c:pt>
                <c:pt idx="6737">
                  <c:v>76068</c:v>
                </c:pt>
                <c:pt idx="6738">
                  <c:v>76102</c:v>
                </c:pt>
                <c:pt idx="6739">
                  <c:v>76124</c:v>
                </c:pt>
                <c:pt idx="6740">
                  <c:v>76158</c:v>
                </c:pt>
                <c:pt idx="6741">
                  <c:v>76181</c:v>
                </c:pt>
                <c:pt idx="6742">
                  <c:v>76215</c:v>
                </c:pt>
                <c:pt idx="6743">
                  <c:v>76237</c:v>
                </c:pt>
                <c:pt idx="6744">
                  <c:v>76271</c:v>
                </c:pt>
                <c:pt idx="6745">
                  <c:v>76294</c:v>
                </c:pt>
                <c:pt idx="6746">
                  <c:v>76328</c:v>
                </c:pt>
                <c:pt idx="6747">
                  <c:v>76340</c:v>
                </c:pt>
                <c:pt idx="6748">
                  <c:v>76351</c:v>
                </c:pt>
                <c:pt idx="6749">
                  <c:v>76362</c:v>
                </c:pt>
                <c:pt idx="6750">
                  <c:v>76385</c:v>
                </c:pt>
                <c:pt idx="6751">
                  <c:v>76385</c:v>
                </c:pt>
                <c:pt idx="6752">
                  <c:v>76385</c:v>
                </c:pt>
                <c:pt idx="6753">
                  <c:v>76374</c:v>
                </c:pt>
                <c:pt idx="6754">
                  <c:v>76374</c:v>
                </c:pt>
                <c:pt idx="6755">
                  <c:v>76374</c:v>
                </c:pt>
                <c:pt idx="6756">
                  <c:v>76362</c:v>
                </c:pt>
                <c:pt idx="6757">
                  <c:v>76374</c:v>
                </c:pt>
                <c:pt idx="6758">
                  <c:v>76362</c:v>
                </c:pt>
                <c:pt idx="6759">
                  <c:v>76351</c:v>
                </c:pt>
                <c:pt idx="6760">
                  <c:v>76340</c:v>
                </c:pt>
                <c:pt idx="6761">
                  <c:v>76340</c:v>
                </c:pt>
                <c:pt idx="6762">
                  <c:v>76328</c:v>
                </c:pt>
                <c:pt idx="6763">
                  <c:v>76328</c:v>
                </c:pt>
                <c:pt idx="6764">
                  <c:v>76328</c:v>
                </c:pt>
                <c:pt idx="6765">
                  <c:v>76305</c:v>
                </c:pt>
                <c:pt idx="6766">
                  <c:v>76294</c:v>
                </c:pt>
                <c:pt idx="6767">
                  <c:v>76283</c:v>
                </c:pt>
                <c:pt idx="6768">
                  <c:v>76271</c:v>
                </c:pt>
                <c:pt idx="6769">
                  <c:v>76271</c:v>
                </c:pt>
                <c:pt idx="6770">
                  <c:v>76271</c:v>
                </c:pt>
                <c:pt idx="6771">
                  <c:v>76260</c:v>
                </c:pt>
                <c:pt idx="6772">
                  <c:v>76249</c:v>
                </c:pt>
                <c:pt idx="6773">
                  <c:v>76237</c:v>
                </c:pt>
                <c:pt idx="6774">
                  <c:v>76215</c:v>
                </c:pt>
                <c:pt idx="6775">
                  <c:v>76192</c:v>
                </c:pt>
                <c:pt idx="6776">
                  <c:v>76170</c:v>
                </c:pt>
                <c:pt idx="6777">
                  <c:v>76147</c:v>
                </c:pt>
                <c:pt idx="6778">
                  <c:v>76136</c:v>
                </c:pt>
                <c:pt idx="6779">
                  <c:v>76113</c:v>
                </c:pt>
                <c:pt idx="6780">
                  <c:v>76090</c:v>
                </c:pt>
                <c:pt idx="6781">
                  <c:v>76056</c:v>
                </c:pt>
                <c:pt idx="6782">
                  <c:v>76045</c:v>
                </c:pt>
                <c:pt idx="6783">
                  <c:v>76011</c:v>
                </c:pt>
                <c:pt idx="6784">
                  <c:v>75989</c:v>
                </c:pt>
                <c:pt idx="6785">
                  <c:v>75977</c:v>
                </c:pt>
                <c:pt idx="6786">
                  <c:v>75955</c:v>
                </c:pt>
                <c:pt idx="6787">
                  <c:v>75932</c:v>
                </c:pt>
                <c:pt idx="6788">
                  <c:v>75898</c:v>
                </c:pt>
                <c:pt idx="6789">
                  <c:v>75864</c:v>
                </c:pt>
                <c:pt idx="6790">
                  <c:v>75830</c:v>
                </c:pt>
                <c:pt idx="6791">
                  <c:v>75796</c:v>
                </c:pt>
                <c:pt idx="6792">
                  <c:v>75774</c:v>
                </c:pt>
                <c:pt idx="6793">
                  <c:v>75751</c:v>
                </c:pt>
                <c:pt idx="6794">
                  <c:v>75728</c:v>
                </c:pt>
                <c:pt idx="6795">
                  <c:v>75706</c:v>
                </c:pt>
                <c:pt idx="6796">
                  <c:v>75683</c:v>
                </c:pt>
                <c:pt idx="6797">
                  <c:v>75661</c:v>
                </c:pt>
                <c:pt idx="6798">
                  <c:v>75638</c:v>
                </c:pt>
                <c:pt idx="6799">
                  <c:v>75615</c:v>
                </c:pt>
                <c:pt idx="6800">
                  <c:v>75593</c:v>
                </c:pt>
                <c:pt idx="6801">
                  <c:v>75559</c:v>
                </c:pt>
                <c:pt idx="6802">
                  <c:v>75536</c:v>
                </c:pt>
                <c:pt idx="6803">
                  <c:v>75502</c:v>
                </c:pt>
                <c:pt idx="6804">
                  <c:v>75468</c:v>
                </c:pt>
                <c:pt idx="6805">
                  <c:v>75446</c:v>
                </c:pt>
                <c:pt idx="6806">
                  <c:v>75412</c:v>
                </c:pt>
                <c:pt idx="6807">
                  <c:v>75389</c:v>
                </c:pt>
                <c:pt idx="6808">
                  <c:v>75355</c:v>
                </c:pt>
                <c:pt idx="6809">
                  <c:v>75321</c:v>
                </c:pt>
                <c:pt idx="6810">
                  <c:v>75299</c:v>
                </c:pt>
                <c:pt idx="6811">
                  <c:v>75276</c:v>
                </c:pt>
                <c:pt idx="6812">
                  <c:v>75253</c:v>
                </c:pt>
                <c:pt idx="6813">
                  <c:v>75231</c:v>
                </c:pt>
                <c:pt idx="6814">
                  <c:v>75197</c:v>
                </c:pt>
                <c:pt idx="6815">
                  <c:v>75163</c:v>
                </c:pt>
                <c:pt idx="6816">
                  <c:v>75119</c:v>
                </c:pt>
                <c:pt idx="6817">
                  <c:v>75097</c:v>
                </c:pt>
                <c:pt idx="6818">
                  <c:v>75063</c:v>
                </c:pt>
                <c:pt idx="6819">
                  <c:v>75040</c:v>
                </c:pt>
                <c:pt idx="6820">
                  <c:v>75007</c:v>
                </c:pt>
                <c:pt idx="6821">
                  <c:v>74984</c:v>
                </c:pt>
                <c:pt idx="6822">
                  <c:v>74950</c:v>
                </c:pt>
                <c:pt idx="6823">
                  <c:v>74917</c:v>
                </c:pt>
                <c:pt idx="6824">
                  <c:v>74894</c:v>
                </c:pt>
                <c:pt idx="6825">
                  <c:v>74860</c:v>
                </c:pt>
                <c:pt idx="6826">
                  <c:v>74838</c:v>
                </c:pt>
                <c:pt idx="6827">
                  <c:v>74804</c:v>
                </c:pt>
                <c:pt idx="6828">
                  <c:v>74793</c:v>
                </c:pt>
                <c:pt idx="6829">
                  <c:v>74388</c:v>
                </c:pt>
                <c:pt idx="6830">
                  <c:v>73659</c:v>
                </c:pt>
                <c:pt idx="6831">
                  <c:v>72921</c:v>
                </c:pt>
                <c:pt idx="6832">
                  <c:v>72209</c:v>
                </c:pt>
                <c:pt idx="6833">
                  <c:v>71534</c:v>
                </c:pt>
                <c:pt idx="6834">
                  <c:v>70831</c:v>
                </c:pt>
                <c:pt idx="6835">
                  <c:v>70108</c:v>
                </c:pt>
                <c:pt idx="6836">
                  <c:v>69422</c:v>
                </c:pt>
                <c:pt idx="6837">
                  <c:v>68694</c:v>
                </c:pt>
                <c:pt idx="6838">
                  <c:v>67981</c:v>
                </c:pt>
                <c:pt idx="6839">
                  <c:v>67247</c:v>
                </c:pt>
                <c:pt idx="6840">
                  <c:v>66518</c:v>
                </c:pt>
                <c:pt idx="6841">
                  <c:v>65811</c:v>
                </c:pt>
                <c:pt idx="6842">
                  <c:v>65095</c:v>
                </c:pt>
                <c:pt idx="6843">
                  <c:v>64383</c:v>
                </c:pt>
                <c:pt idx="6844">
                  <c:v>63776</c:v>
                </c:pt>
                <c:pt idx="6845">
                  <c:v>63070</c:v>
                </c:pt>
                <c:pt idx="6846">
                  <c:v>62429</c:v>
                </c:pt>
                <c:pt idx="6847">
                  <c:v>61727</c:v>
                </c:pt>
                <c:pt idx="6848">
                  <c:v>61090</c:v>
                </c:pt>
                <c:pt idx="6849">
                  <c:v>60460</c:v>
                </c:pt>
                <c:pt idx="6850">
                  <c:v>59933</c:v>
                </c:pt>
                <c:pt idx="6851">
                  <c:v>59519</c:v>
                </c:pt>
                <c:pt idx="6852">
                  <c:v>59327</c:v>
                </c:pt>
                <c:pt idx="6853">
                  <c:v>58884</c:v>
                </c:pt>
                <c:pt idx="6854">
                  <c:v>58343</c:v>
                </c:pt>
                <c:pt idx="6855">
                  <c:v>57794</c:v>
                </c:pt>
                <c:pt idx="6856">
                  <c:v>57227</c:v>
                </c:pt>
                <c:pt idx="6857">
                  <c:v>56673</c:v>
                </c:pt>
                <c:pt idx="6858">
                  <c:v>56129</c:v>
                </c:pt>
                <c:pt idx="6859">
                  <c:v>55384</c:v>
                </c:pt>
                <c:pt idx="6860">
                  <c:v>54837</c:v>
                </c:pt>
                <c:pt idx="6861">
                  <c:v>54291</c:v>
                </c:pt>
                <c:pt idx="6862">
                  <c:v>53742</c:v>
                </c:pt>
                <c:pt idx="6863">
                  <c:v>53193</c:v>
                </c:pt>
                <c:pt idx="6864">
                  <c:v>52649</c:v>
                </c:pt>
                <c:pt idx="6865">
                  <c:v>52127</c:v>
                </c:pt>
                <c:pt idx="6866">
                  <c:v>51569</c:v>
                </c:pt>
                <c:pt idx="6867">
                  <c:v>51015</c:v>
                </c:pt>
                <c:pt idx="6868">
                  <c:v>50443</c:v>
                </c:pt>
                <c:pt idx="6869">
                  <c:v>49867</c:v>
                </c:pt>
                <c:pt idx="6870">
                  <c:v>49304</c:v>
                </c:pt>
                <c:pt idx="6871">
                  <c:v>48734</c:v>
                </c:pt>
                <c:pt idx="6872">
                  <c:v>48437</c:v>
                </c:pt>
                <c:pt idx="6873">
                  <c:v>48284</c:v>
                </c:pt>
                <c:pt idx="6874">
                  <c:v>48185</c:v>
                </c:pt>
                <c:pt idx="6875">
                  <c:v>48158</c:v>
                </c:pt>
                <c:pt idx="6876">
                  <c:v>48140</c:v>
                </c:pt>
                <c:pt idx="6877">
                  <c:v>48131</c:v>
                </c:pt>
                <c:pt idx="6878">
                  <c:v>48113</c:v>
                </c:pt>
                <c:pt idx="6879">
                  <c:v>48095</c:v>
                </c:pt>
                <c:pt idx="6880">
                  <c:v>47655</c:v>
                </c:pt>
                <c:pt idx="6881">
                  <c:v>46824</c:v>
                </c:pt>
                <c:pt idx="6882">
                  <c:v>46408</c:v>
                </c:pt>
                <c:pt idx="6883">
                  <c:v>46213</c:v>
                </c:pt>
                <c:pt idx="6884">
                  <c:v>46142</c:v>
                </c:pt>
                <c:pt idx="6885">
                  <c:v>46115</c:v>
                </c:pt>
                <c:pt idx="6886">
                  <c:v>46106</c:v>
                </c:pt>
                <c:pt idx="6887">
                  <c:v>46106</c:v>
                </c:pt>
                <c:pt idx="6888">
                  <c:v>46115</c:v>
                </c:pt>
                <c:pt idx="6889">
                  <c:v>46177</c:v>
                </c:pt>
                <c:pt idx="6890">
                  <c:v>46195</c:v>
                </c:pt>
                <c:pt idx="6891">
                  <c:v>46213</c:v>
                </c:pt>
                <c:pt idx="6892">
                  <c:v>46230</c:v>
                </c:pt>
                <c:pt idx="6893">
                  <c:v>46266</c:v>
                </c:pt>
                <c:pt idx="6894">
                  <c:v>46310</c:v>
                </c:pt>
                <c:pt idx="6895">
                  <c:v>46346</c:v>
                </c:pt>
                <c:pt idx="6896">
                  <c:v>46363</c:v>
                </c:pt>
                <c:pt idx="6897">
                  <c:v>46390</c:v>
                </c:pt>
                <c:pt idx="6898">
                  <c:v>46523</c:v>
                </c:pt>
                <c:pt idx="6899">
                  <c:v>46594</c:v>
                </c:pt>
                <c:pt idx="6900">
                  <c:v>46691</c:v>
                </c:pt>
                <c:pt idx="6901">
                  <c:v>46789</c:v>
                </c:pt>
                <c:pt idx="6902">
                  <c:v>46895</c:v>
                </c:pt>
                <c:pt idx="6903">
                  <c:v>47047</c:v>
                </c:pt>
                <c:pt idx="6904">
                  <c:v>47163</c:v>
                </c:pt>
                <c:pt idx="6905">
                  <c:v>47306</c:v>
                </c:pt>
                <c:pt idx="6906">
                  <c:v>47431</c:v>
                </c:pt>
                <c:pt idx="6907">
                  <c:v>47565</c:v>
                </c:pt>
                <c:pt idx="6908">
                  <c:v>47690</c:v>
                </c:pt>
                <c:pt idx="6909">
                  <c:v>47807</c:v>
                </c:pt>
                <c:pt idx="6910">
                  <c:v>47951</c:v>
                </c:pt>
                <c:pt idx="6911">
                  <c:v>48059</c:v>
                </c:pt>
                <c:pt idx="6912">
                  <c:v>48185</c:v>
                </c:pt>
                <c:pt idx="6913">
                  <c:v>48302</c:v>
                </c:pt>
                <c:pt idx="6914">
                  <c:v>48419</c:v>
                </c:pt>
                <c:pt idx="6915">
                  <c:v>48554</c:v>
                </c:pt>
                <c:pt idx="6916">
                  <c:v>48680</c:v>
                </c:pt>
                <c:pt idx="6917">
                  <c:v>48798</c:v>
                </c:pt>
                <c:pt idx="6918">
                  <c:v>48915</c:v>
                </c:pt>
                <c:pt idx="6919">
                  <c:v>49033</c:v>
                </c:pt>
                <c:pt idx="6920">
                  <c:v>49169</c:v>
                </c:pt>
                <c:pt idx="6921">
                  <c:v>49241</c:v>
                </c:pt>
                <c:pt idx="6922">
                  <c:v>49323</c:v>
                </c:pt>
                <c:pt idx="6923">
                  <c:v>49395</c:v>
                </c:pt>
                <c:pt idx="6924">
                  <c:v>49422</c:v>
                </c:pt>
                <c:pt idx="6925">
                  <c:v>49431</c:v>
                </c:pt>
                <c:pt idx="6926">
                  <c:v>49458</c:v>
                </c:pt>
                <c:pt idx="6927">
                  <c:v>49476</c:v>
                </c:pt>
                <c:pt idx="6928">
                  <c:v>49485</c:v>
                </c:pt>
                <c:pt idx="6929">
                  <c:v>49513</c:v>
                </c:pt>
                <c:pt idx="6930">
                  <c:v>49513</c:v>
                </c:pt>
                <c:pt idx="6931">
                  <c:v>49522</c:v>
                </c:pt>
                <c:pt idx="6932">
                  <c:v>49522</c:v>
                </c:pt>
                <c:pt idx="6933">
                  <c:v>49540</c:v>
                </c:pt>
                <c:pt idx="6934">
                  <c:v>49549</c:v>
                </c:pt>
                <c:pt idx="6935">
                  <c:v>49588</c:v>
                </c:pt>
                <c:pt idx="6936">
                  <c:v>49584</c:v>
                </c:pt>
                <c:pt idx="6937">
                  <c:v>49593</c:v>
                </c:pt>
                <c:pt idx="6938">
                  <c:v>49602</c:v>
                </c:pt>
                <c:pt idx="6939">
                  <c:v>49621</c:v>
                </c:pt>
                <c:pt idx="6940">
                  <c:v>49630</c:v>
                </c:pt>
                <c:pt idx="6941">
                  <c:v>49639</c:v>
                </c:pt>
                <c:pt idx="6942">
                  <c:v>49657</c:v>
                </c:pt>
                <c:pt idx="6943">
                  <c:v>49666</c:v>
                </c:pt>
                <c:pt idx="6944">
                  <c:v>49685</c:v>
                </c:pt>
                <c:pt idx="6945">
                  <c:v>49703</c:v>
                </c:pt>
                <c:pt idx="6946">
                  <c:v>49721</c:v>
                </c:pt>
                <c:pt idx="6947">
                  <c:v>49730</c:v>
                </c:pt>
                <c:pt idx="6948">
                  <c:v>49749</c:v>
                </c:pt>
                <c:pt idx="6949">
                  <c:v>49785</c:v>
                </c:pt>
                <c:pt idx="6950">
                  <c:v>49803</c:v>
                </c:pt>
                <c:pt idx="6951">
                  <c:v>49840</c:v>
                </c:pt>
                <c:pt idx="6952">
                  <c:v>49858</c:v>
                </c:pt>
                <c:pt idx="6953">
                  <c:v>49876</c:v>
                </c:pt>
                <c:pt idx="6954">
                  <c:v>49904</c:v>
                </c:pt>
                <c:pt idx="6955">
                  <c:v>49931</c:v>
                </c:pt>
                <c:pt idx="6956">
                  <c:v>49959</c:v>
                </c:pt>
                <c:pt idx="6957">
                  <c:v>49995</c:v>
                </c:pt>
                <c:pt idx="6958">
                  <c:v>50023</c:v>
                </c:pt>
                <c:pt idx="6959">
                  <c:v>50096</c:v>
                </c:pt>
                <c:pt idx="6960">
                  <c:v>50132</c:v>
                </c:pt>
                <c:pt idx="6961">
                  <c:v>50178</c:v>
                </c:pt>
                <c:pt idx="6962">
                  <c:v>50242</c:v>
                </c:pt>
                <c:pt idx="6963">
                  <c:v>50288</c:v>
                </c:pt>
                <c:pt idx="6964">
                  <c:v>50315</c:v>
                </c:pt>
                <c:pt idx="6965">
                  <c:v>50352</c:v>
                </c:pt>
                <c:pt idx="6966">
                  <c:v>50361</c:v>
                </c:pt>
                <c:pt idx="6967">
                  <c:v>50388</c:v>
                </c:pt>
                <c:pt idx="6968">
                  <c:v>50416</c:v>
                </c:pt>
                <c:pt idx="6969">
                  <c:v>50443</c:v>
                </c:pt>
                <c:pt idx="6970">
                  <c:v>50461</c:v>
                </c:pt>
                <c:pt idx="6971">
                  <c:v>50499</c:v>
                </c:pt>
                <c:pt idx="6972">
                  <c:v>50508</c:v>
                </c:pt>
                <c:pt idx="6973">
                  <c:v>50536</c:v>
                </c:pt>
                <c:pt idx="6974">
                  <c:v>50563</c:v>
                </c:pt>
                <c:pt idx="6975">
                  <c:v>50563</c:v>
                </c:pt>
                <c:pt idx="6976">
                  <c:v>50573</c:v>
                </c:pt>
                <c:pt idx="6977">
                  <c:v>50573</c:v>
                </c:pt>
                <c:pt idx="6978">
                  <c:v>50573</c:v>
                </c:pt>
                <c:pt idx="6979">
                  <c:v>50573</c:v>
                </c:pt>
                <c:pt idx="6980">
                  <c:v>50582</c:v>
                </c:pt>
                <c:pt idx="6981">
                  <c:v>50610</c:v>
                </c:pt>
                <c:pt idx="6982">
                  <c:v>50619</c:v>
                </c:pt>
                <c:pt idx="6983">
                  <c:v>50637</c:v>
                </c:pt>
                <c:pt idx="6984">
                  <c:v>50637</c:v>
                </c:pt>
                <c:pt idx="6985">
                  <c:v>50665</c:v>
                </c:pt>
                <c:pt idx="6986">
                  <c:v>50665</c:v>
                </c:pt>
                <c:pt idx="6987">
                  <c:v>50683</c:v>
                </c:pt>
                <c:pt idx="6988">
                  <c:v>50692</c:v>
                </c:pt>
                <c:pt idx="6989">
                  <c:v>50711</c:v>
                </c:pt>
                <c:pt idx="6990">
                  <c:v>50729</c:v>
                </c:pt>
                <c:pt idx="6991">
                  <c:v>50729</c:v>
                </c:pt>
                <c:pt idx="6992">
                  <c:v>50757</c:v>
                </c:pt>
                <c:pt idx="6993">
                  <c:v>50766</c:v>
                </c:pt>
                <c:pt idx="6994">
                  <c:v>50766</c:v>
                </c:pt>
                <c:pt idx="6995">
                  <c:v>50775</c:v>
                </c:pt>
                <c:pt idx="6996">
                  <c:v>50785</c:v>
                </c:pt>
                <c:pt idx="6997">
                  <c:v>50821</c:v>
                </c:pt>
                <c:pt idx="6998">
                  <c:v>50831</c:v>
                </c:pt>
                <c:pt idx="6999">
                  <c:v>50840</c:v>
                </c:pt>
                <c:pt idx="7000">
                  <c:v>50849</c:v>
                </c:pt>
                <c:pt idx="7001">
                  <c:v>50858</c:v>
                </c:pt>
                <c:pt idx="7002">
                  <c:v>50867</c:v>
                </c:pt>
                <c:pt idx="7003">
                  <c:v>50867</c:v>
                </c:pt>
                <c:pt idx="7004">
                  <c:v>50867</c:v>
                </c:pt>
                <c:pt idx="7005">
                  <c:v>50886</c:v>
                </c:pt>
                <c:pt idx="7006">
                  <c:v>50886</c:v>
                </c:pt>
                <c:pt idx="7007">
                  <c:v>50895</c:v>
                </c:pt>
                <c:pt idx="7008">
                  <c:v>50895</c:v>
                </c:pt>
                <c:pt idx="7009">
                  <c:v>50904</c:v>
                </c:pt>
                <c:pt idx="7010">
                  <c:v>50913</c:v>
                </c:pt>
                <c:pt idx="7011">
                  <c:v>50923</c:v>
                </c:pt>
                <c:pt idx="7012">
                  <c:v>50932</c:v>
                </c:pt>
                <c:pt idx="7013">
                  <c:v>50941</c:v>
                </c:pt>
                <c:pt idx="7014">
                  <c:v>50960</c:v>
                </c:pt>
                <c:pt idx="7015">
                  <c:v>51024</c:v>
                </c:pt>
                <c:pt idx="7016">
                  <c:v>51291</c:v>
                </c:pt>
                <c:pt idx="7017">
                  <c:v>51392</c:v>
                </c:pt>
                <c:pt idx="7018">
                  <c:v>51467</c:v>
                </c:pt>
                <c:pt idx="7019">
                  <c:v>51513</c:v>
                </c:pt>
                <c:pt idx="7020">
                  <c:v>51560</c:v>
                </c:pt>
                <c:pt idx="7021">
                  <c:v>51587</c:v>
                </c:pt>
                <c:pt idx="7022">
                  <c:v>51606</c:v>
                </c:pt>
                <c:pt idx="7023">
                  <c:v>51634</c:v>
                </c:pt>
                <c:pt idx="7024">
                  <c:v>51978</c:v>
                </c:pt>
                <c:pt idx="7025">
                  <c:v>52071</c:v>
                </c:pt>
                <c:pt idx="7026">
                  <c:v>52155</c:v>
                </c:pt>
                <c:pt idx="7027">
                  <c:v>52257</c:v>
                </c:pt>
                <c:pt idx="7028">
                  <c:v>52341</c:v>
                </c:pt>
                <c:pt idx="7029">
                  <c:v>52424</c:v>
                </c:pt>
                <c:pt idx="7030">
                  <c:v>52508</c:v>
                </c:pt>
                <c:pt idx="7031">
                  <c:v>52518</c:v>
                </c:pt>
                <c:pt idx="7032">
                  <c:v>52574</c:v>
                </c:pt>
                <c:pt idx="7033">
                  <c:v>52612</c:v>
                </c:pt>
                <c:pt idx="7034">
                  <c:v>52659</c:v>
                </c:pt>
                <c:pt idx="7035">
                  <c:v>52696</c:v>
                </c:pt>
                <c:pt idx="7036">
                  <c:v>52705</c:v>
                </c:pt>
                <c:pt idx="7037">
                  <c:v>52734</c:v>
                </c:pt>
                <c:pt idx="7038">
                  <c:v>52762</c:v>
                </c:pt>
                <c:pt idx="7039">
                  <c:v>52780</c:v>
                </c:pt>
                <c:pt idx="7040">
                  <c:v>52856</c:v>
                </c:pt>
                <c:pt idx="7041">
                  <c:v>52912</c:v>
                </c:pt>
                <c:pt idx="7042">
                  <c:v>53062</c:v>
                </c:pt>
                <c:pt idx="7043">
                  <c:v>53468</c:v>
                </c:pt>
                <c:pt idx="7044">
                  <c:v>53562</c:v>
                </c:pt>
                <c:pt idx="7045">
                  <c:v>53695</c:v>
                </c:pt>
                <c:pt idx="7046">
                  <c:v>53799</c:v>
                </c:pt>
                <c:pt idx="7047">
                  <c:v>53922</c:v>
                </c:pt>
                <c:pt idx="7048">
                  <c:v>54035</c:v>
                </c:pt>
                <c:pt idx="7049">
                  <c:v>54130</c:v>
                </c:pt>
                <c:pt idx="7050">
                  <c:v>54225</c:v>
                </c:pt>
                <c:pt idx="7051">
                  <c:v>54282</c:v>
                </c:pt>
                <c:pt idx="7052">
                  <c:v>54330</c:v>
                </c:pt>
                <c:pt idx="7053">
                  <c:v>54387</c:v>
                </c:pt>
                <c:pt idx="7054">
                  <c:v>54435</c:v>
                </c:pt>
                <c:pt idx="7055">
                  <c:v>54483</c:v>
                </c:pt>
                <c:pt idx="7056">
                  <c:v>54512</c:v>
                </c:pt>
                <c:pt idx="7057">
                  <c:v>54559</c:v>
                </c:pt>
                <c:pt idx="7058">
                  <c:v>54579</c:v>
                </c:pt>
                <c:pt idx="7059">
                  <c:v>54579</c:v>
                </c:pt>
                <c:pt idx="7060">
                  <c:v>54588</c:v>
                </c:pt>
                <c:pt idx="7061">
                  <c:v>54607</c:v>
                </c:pt>
                <c:pt idx="7062">
                  <c:v>54626</c:v>
                </c:pt>
                <c:pt idx="7063">
                  <c:v>54636</c:v>
                </c:pt>
                <c:pt idx="7064">
                  <c:v>54646</c:v>
                </c:pt>
                <c:pt idx="7065">
                  <c:v>54655</c:v>
                </c:pt>
                <c:pt idx="7066">
                  <c:v>54665</c:v>
                </c:pt>
                <c:pt idx="7067">
                  <c:v>54655</c:v>
                </c:pt>
                <c:pt idx="7068">
                  <c:v>54655</c:v>
                </c:pt>
                <c:pt idx="7069">
                  <c:v>54646</c:v>
                </c:pt>
                <c:pt idx="7070">
                  <c:v>54636</c:v>
                </c:pt>
                <c:pt idx="7071">
                  <c:v>54636</c:v>
                </c:pt>
                <c:pt idx="7072">
                  <c:v>54626</c:v>
                </c:pt>
                <c:pt idx="7073">
                  <c:v>54626</c:v>
                </c:pt>
                <c:pt idx="7074">
                  <c:v>54617</c:v>
                </c:pt>
                <c:pt idx="7075">
                  <c:v>54722</c:v>
                </c:pt>
                <c:pt idx="7076">
                  <c:v>54703</c:v>
                </c:pt>
                <c:pt idx="7077">
                  <c:v>54693</c:v>
                </c:pt>
                <c:pt idx="7078">
                  <c:v>54684</c:v>
                </c:pt>
                <c:pt idx="7079">
                  <c:v>54655</c:v>
                </c:pt>
                <c:pt idx="7080">
                  <c:v>54646</c:v>
                </c:pt>
                <c:pt idx="7081">
                  <c:v>54636</c:v>
                </c:pt>
                <c:pt idx="7082">
                  <c:v>54607</c:v>
                </c:pt>
                <c:pt idx="7083">
                  <c:v>54559</c:v>
                </c:pt>
                <c:pt idx="7084">
                  <c:v>54540</c:v>
                </c:pt>
                <c:pt idx="7085">
                  <c:v>54521</c:v>
                </c:pt>
                <c:pt idx="7086">
                  <c:v>54502</c:v>
                </c:pt>
                <c:pt idx="7087">
                  <c:v>54473</c:v>
                </c:pt>
                <c:pt idx="7088">
                  <c:v>54454</c:v>
                </c:pt>
                <c:pt idx="7089">
                  <c:v>54425</c:v>
                </c:pt>
                <c:pt idx="7090">
                  <c:v>54406</c:v>
                </c:pt>
                <c:pt idx="7091">
                  <c:v>54387</c:v>
                </c:pt>
                <c:pt idx="7092">
                  <c:v>54358</c:v>
                </c:pt>
                <c:pt idx="7093">
                  <c:v>54339</c:v>
                </c:pt>
                <c:pt idx="7094">
                  <c:v>54311</c:v>
                </c:pt>
                <c:pt idx="7095">
                  <c:v>54301</c:v>
                </c:pt>
                <c:pt idx="7096">
                  <c:v>54272</c:v>
                </c:pt>
                <c:pt idx="7097">
                  <c:v>54225</c:v>
                </c:pt>
                <c:pt idx="7098">
                  <c:v>54206</c:v>
                </c:pt>
                <c:pt idx="7099">
                  <c:v>54177</c:v>
                </c:pt>
                <c:pt idx="7100">
                  <c:v>54149</c:v>
                </c:pt>
                <c:pt idx="7101">
                  <c:v>54120</c:v>
                </c:pt>
                <c:pt idx="7102">
                  <c:v>54102</c:v>
                </c:pt>
                <c:pt idx="7103">
                  <c:v>54073</c:v>
                </c:pt>
                <c:pt idx="7104">
                  <c:v>54054</c:v>
                </c:pt>
                <c:pt idx="7105">
                  <c:v>54026</c:v>
                </c:pt>
                <c:pt idx="7106">
                  <c:v>54007</c:v>
                </c:pt>
                <c:pt idx="7107">
                  <c:v>53997</c:v>
                </c:pt>
                <c:pt idx="7108">
                  <c:v>53979</c:v>
                </c:pt>
                <c:pt idx="7109">
                  <c:v>53931</c:v>
                </c:pt>
                <c:pt idx="7110">
                  <c:v>53903</c:v>
                </c:pt>
                <c:pt idx="7111">
                  <c:v>53884</c:v>
                </c:pt>
                <c:pt idx="7112">
                  <c:v>53856</c:v>
                </c:pt>
                <c:pt idx="7113">
                  <c:v>53827</c:v>
                </c:pt>
                <c:pt idx="7114">
                  <c:v>53799</c:v>
                </c:pt>
                <c:pt idx="7115">
                  <c:v>53770</c:v>
                </c:pt>
                <c:pt idx="7116">
                  <c:v>53733</c:v>
                </c:pt>
                <c:pt idx="7117">
                  <c:v>53704</c:v>
                </c:pt>
                <c:pt idx="7118">
                  <c:v>53676</c:v>
                </c:pt>
                <c:pt idx="7119">
                  <c:v>53629</c:v>
                </c:pt>
                <c:pt idx="7120">
                  <c:v>53591</c:v>
                </c:pt>
                <c:pt idx="7121">
                  <c:v>53515</c:v>
                </c:pt>
                <c:pt idx="7122">
                  <c:v>53515</c:v>
                </c:pt>
                <c:pt idx="7123">
                  <c:v>53487</c:v>
                </c:pt>
                <c:pt idx="7124">
                  <c:v>53449</c:v>
                </c:pt>
                <c:pt idx="7125">
                  <c:v>53420</c:v>
                </c:pt>
                <c:pt idx="7126">
                  <c:v>53383</c:v>
                </c:pt>
                <c:pt idx="7127">
                  <c:v>53354</c:v>
                </c:pt>
                <c:pt idx="7128">
                  <c:v>53316</c:v>
                </c:pt>
                <c:pt idx="7129">
                  <c:v>53288</c:v>
                </c:pt>
                <c:pt idx="7130">
                  <c:v>53249</c:v>
                </c:pt>
                <c:pt idx="7131">
                  <c:v>53240</c:v>
                </c:pt>
                <c:pt idx="7132">
                  <c:v>53221</c:v>
                </c:pt>
                <c:pt idx="7133">
                  <c:v>53212</c:v>
                </c:pt>
                <c:pt idx="7134">
                  <c:v>53184</c:v>
                </c:pt>
                <c:pt idx="7135">
                  <c:v>53156</c:v>
                </c:pt>
                <c:pt idx="7136">
                  <c:v>53118</c:v>
                </c:pt>
                <c:pt idx="7137">
                  <c:v>53090</c:v>
                </c:pt>
                <c:pt idx="7138">
                  <c:v>53062</c:v>
                </c:pt>
                <c:pt idx="7139">
                  <c:v>53043</c:v>
                </c:pt>
                <c:pt idx="7140">
                  <c:v>53006</c:v>
                </c:pt>
                <c:pt idx="7141">
                  <c:v>52977</c:v>
                </c:pt>
                <c:pt idx="7142">
                  <c:v>52949</c:v>
                </c:pt>
                <c:pt idx="7143">
                  <c:v>52902</c:v>
                </c:pt>
                <c:pt idx="7144">
                  <c:v>52856</c:v>
                </c:pt>
                <c:pt idx="7145">
                  <c:v>52837</c:v>
                </c:pt>
                <c:pt idx="7146">
                  <c:v>52799</c:v>
                </c:pt>
                <c:pt idx="7147">
                  <c:v>52771</c:v>
                </c:pt>
                <c:pt idx="7148">
                  <c:v>52743</c:v>
                </c:pt>
                <c:pt idx="7149">
                  <c:v>52705</c:v>
                </c:pt>
                <c:pt idx="7150">
                  <c:v>52677</c:v>
                </c:pt>
                <c:pt idx="7151">
                  <c:v>52649</c:v>
                </c:pt>
                <c:pt idx="7152">
                  <c:v>52602</c:v>
                </c:pt>
                <c:pt idx="7153">
                  <c:v>52574</c:v>
                </c:pt>
                <c:pt idx="7154">
                  <c:v>52537</c:v>
                </c:pt>
                <c:pt idx="7155">
                  <c:v>52527</c:v>
                </c:pt>
                <c:pt idx="7156">
                  <c:v>52499</c:v>
                </c:pt>
                <c:pt idx="7157">
                  <c:v>52471</c:v>
                </c:pt>
                <c:pt idx="7158">
                  <c:v>52452</c:v>
                </c:pt>
                <c:pt idx="7159">
                  <c:v>52424</c:v>
                </c:pt>
                <c:pt idx="7160">
                  <c:v>52387</c:v>
                </c:pt>
                <c:pt idx="7161">
                  <c:v>52349</c:v>
                </c:pt>
                <c:pt idx="7162">
                  <c:v>52331</c:v>
                </c:pt>
                <c:pt idx="7163">
                  <c:v>52304</c:v>
                </c:pt>
                <c:pt idx="7164">
                  <c:v>52266</c:v>
                </c:pt>
                <c:pt idx="7165">
                  <c:v>52238</c:v>
                </c:pt>
                <c:pt idx="7166">
                  <c:v>52201</c:v>
                </c:pt>
                <c:pt idx="7167">
                  <c:v>52164</c:v>
                </c:pt>
                <c:pt idx="7168">
                  <c:v>52127</c:v>
                </c:pt>
                <c:pt idx="7169">
                  <c:v>52099</c:v>
                </c:pt>
                <c:pt idx="7170">
                  <c:v>52071</c:v>
                </c:pt>
                <c:pt idx="7171">
                  <c:v>52034</c:v>
                </c:pt>
                <c:pt idx="7172">
                  <c:v>51978</c:v>
                </c:pt>
                <c:pt idx="7173">
                  <c:v>51969</c:v>
                </c:pt>
                <c:pt idx="7174">
                  <c:v>51932</c:v>
                </c:pt>
                <c:pt idx="7175">
                  <c:v>51904</c:v>
                </c:pt>
                <c:pt idx="7176">
                  <c:v>51866</c:v>
                </c:pt>
                <c:pt idx="7177">
                  <c:v>51829</c:v>
                </c:pt>
                <c:pt idx="7178">
                  <c:v>51811</c:v>
                </c:pt>
                <c:pt idx="7179">
                  <c:v>51773</c:v>
                </c:pt>
                <c:pt idx="7180">
                  <c:v>51746</c:v>
                </c:pt>
                <c:pt idx="7181">
                  <c:v>51718</c:v>
                </c:pt>
                <c:pt idx="7182">
                  <c:v>51690</c:v>
                </c:pt>
                <c:pt idx="7183">
                  <c:v>51653</c:v>
                </c:pt>
                <c:pt idx="7184">
                  <c:v>51615</c:v>
                </c:pt>
                <c:pt idx="7185">
                  <c:v>51578</c:v>
                </c:pt>
                <c:pt idx="7186">
                  <c:v>51550</c:v>
                </c:pt>
                <c:pt idx="7187">
                  <c:v>51513</c:v>
                </c:pt>
                <c:pt idx="7188">
                  <c:v>51190</c:v>
                </c:pt>
                <c:pt idx="7189">
                  <c:v>50582</c:v>
                </c:pt>
                <c:pt idx="7190">
                  <c:v>49895</c:v>
                </c:pt>
                <c:pt idx="7191">
                  <c:v>49214</c:v>
                </c:pt>
                <c:pt idx="7192">
                  <c:v>48536</c:v>
                </c:pt>
                <c:pt idx="7193">
                  <c:v>47888</c:v>
                </c:pt>
                <c:pt idx="7194">
                  <c:v>47217</c:v>
                </c:pt>
                <c:pt idx="7195">
                  <c:v>46567</c:v>
                </c:pt>
                <c:pt idx="7196">
                  <c:v>45869</c:v>
                </c:pt>
                <c:pt idx="7197">
                  <c:v>45193</c:v>
                </c:pt>
                <c:pt idx="7198">
                  <c:v>44504</c:v>
                </c:pt>
                <c:pt idx="7199">
                  <c:v>43777</c:v>
                </c:pt>
                <c:pt idx="7200">
                  <c:v>43088</c:v>
                </c:pt>
                <c:pt idx="7201">
                  <c:v>42406</c:v>
                </c:pt>
                <c:pt idx="7202">
                  <c:v>41695</c:v>
                </c:pt>
                <c:pt idx="7203">
                  <c:v>41014</c:v>
                </c:pt>
                <c:pt idx="7204">
                  <c:v>40220</c:v>
                </c:pt>
                <c:pt idx="7205">
                  <c:v>39565</c:v>
                </c:pt>
                <c:pt idx="7206">
                  <c:v>38955</c:v>
                </c:pt>
                <c:pt idx="7207">
                  <c:v>38275</c:v>
                </c:pt>
                <c:pt idx="7208">
                  <c:v>37601</c:v>
                </c:pt>
                <c:pt idx="7209">
                  <c:v>36932</c:v>
                </c:pt>
                <c:pt idx="7210">
                  <c:v>36263</c:v>
                </c:pt>
                <c:pt idx="7211">
                  <c:v>35617</c:v>
                </c:pt>
                <c:pt idx="7212">
                  <c:v>34948</c:v>
                </c:pt>
                <c:pt idx="7213">
                  <c:v>34270</c:v>
                </c:pt>
                <c:pt idx="7214">
                  <c:v>33613</c:v>
                </c:pt>
                <c:pt idx="7215">
                  <c:v>32949</c:v>
                </c:pt>
                <c:pt idx="7216">
                  <c:v>32290</c:v>
                </c:pt>
                <c:pt idx="7217">
                  <c:v>31600</c:v>
                </c:pt>
                <c:pt idx="7218">
                  <c:v>30923</c:v>
                </c:pt>
                <c:pt idx="7219">
                  <c:v>30222</c:v>
                </c:pt>
                <c:pt idx="7220">
                  <c:v>29630</c:v>
                </c:pt>
                <c:pt idx="7221">
                  <c:v>28958</c:v>
                </c:pt>
                <c:pt idx="7222">
                  <c:v>28295</c:v>
                </c:pt>
                <c:pt idx="7223">
                  <c:v>27626</c:v>
                </c:pt>
                <c:pt idx="7224">
                  <c:v>26946</c:v>
                </c:pt>
                <c:pt idx="7225">
                  <c:v>26247</c:v>
                </c:pt>
                <c:pt idx="7226">
                  <c:v>25584</c:v>
                </c:pt>
                <c:pt idx="7227">
                  <c:v>24899</c:v>
                </c:pt>
                <c:pt idx="7228">
                  <c:v>24225</c:v>
                </c:pt>
                <c:pt idx="7229">
                  <c:v>23537</c:v>
                </c:pt>
                <c:pt idx="7230">
                  <c:v>22861</c:v>
                </c:pt>
                <c:pt idx="7231">
                  <c:v>22227</c:v>
                </c:pt>
                <c:pt idx="7232">
                  <c:v>21611</c:v>
                </c:pt>
                <c:pt idx="7233">
                  <c:v>21081</c:v>
                </c:pt>
                <c:pt idx="7234">
                  <c:v>20629</c:v>
                </c:pt>
                <c:pt idx="7235">
                  <c:v>20127</c:v>
                </c:pt>
                <c:pt idx="7236">
                  <c:v>19492</c:v>
                </c:pt>
                <c:pt idx="7237">
                  <c:v>19066</c:v>
                </c:pt>
                <c:pt idx="7238">
                  <c:v>18646</c:v>
                </c:pt>
                <c:pt idx="7239">
                  <c:v>18234</c:v>
                </c:pt>
                <c:pt idx="7240">
                  <c:v>17816</c:v>
                </c:pt>
                <c:pt idx="7241">
                  <c:v>17396</c:v>
                </c:pt>
                <c:pt idx="7242">
                  <c:v>17156</c:v>
                </c:pt>
                <c:pt idx="7243">
                  <c:v>17012</c:v>
                </c:pt>
                <c:pt idx="7244">
                  <c:v>16938</c:v>
                </c:pt>
                <c:pt idx="7245">
                  <c:v>16911</c:v>
                </c:pt>
                <c:pt idx="7246">
                  <c:v>16895</c:v>
                </c:pt>
                <c:pt idx="7247">
                  <c:v>16895</c:v>
                </c:pt>
                <c:pt idx="7248">
                  <c:v>16922</c:v>
                </c:pt>
                <c:pt idx="7249">
                  <c:v>16938</c:v>
                </c:pt>
                <c:pt idx="7250">
                  <c:v>17060</c:v>
                </c:pt>
                <c:pt idx="7251">
                  <c:v>17124</c:v>
                </c:pt>
                <c:pt idx="7252">
                  <c:v>17241</c:v>
                </c:pt>
                <c:pt idx="7253">
                  <c:v>17406</c:v>
                </c:pt>
                <c:pt idx="7254">
                  <c:v>17530</c:v>
                </c:pt>
                <c:pt idx="7255">
                  <c:v>17681</c:v>
                </c:pt>
                <c:pt idx="7256">
                  <c:v>17827</c:v>
                </c:pt>
                <c:pt idx="7257">
                  <c:v>17978</c:v>
                </c:pt>
                <c:pt idx="7258">
                  <c:v>18131</c:v>
                </c:pt>
                <c:pt idx="7259">
                  <c:v>18283</c:v>
                </c:pt>
                <c:pt idx="7260">
                  <c:v>18485</c:v>
                </c:pt>
                <c:pt idx="7261">
                  <c:v>18690</c:v>
                </c:pt>
                <c:pt idx="7262">
                  <c:v>18812</c:v>
                </c:pt>
                <c:pt idx="7263">
                  <c:v>18972</c:v>
                </c:pt>
                <c:pt idx="7264">
                  <c:v>19128</c:v>
                </c:pt>
                <c:pt idx="7265">
                  <c:v>19268</c:v>
                </c:pt>
                <c:pt idx="7266">
                  <c:v>19402</c:v>
                </c:pt>
                <c:pt idx="7267">
                  <c:v>19537</c:v>
                </c:pt>
                <c:pt idx="7268">
                  <c:v>19632</c:v>
                </c:pt>
                <c:pt idx="7269">
                  <c:v>19735</c:v>
                </c:pt>
                <c:pt idx="7270">
                  <c:v>19803</c:v>
                </c:pt>
                <c:pt idx="7271">
                  <c:v>19860</c:v>
                </c:pt>
                <c:pt idx="7272">
                  <c:v>19968</c:v>
                </c:pt>
                <c:pt idx="7273">
                  <c:v>20024</c:v>
                </c:pt>
                <c:pt idx="7274">
                  <c:v>20047</c:v>
                </c:pt>
                <c:pt idx="7275">
                  <c:v>20064</c:v>
                </c:pt>
                <c:pt idx="7276">
                  <c:v>20087</c:v>
                </c:pt>
                <c:pt idx="7277">
                  <c:v>20093</c:v>
                </c:pt>
                <c:pt idx="7278">
                  <c:v>20104</c:v>
                </c:pt>
                <c:pt idx="7279">
                  <c:v>20093</c:v>
                </c:pt>
                <c:pt idx="7280">
                  <c:v>20093</c:v>
                </c:pt>
                <c:pt idx="7281">
                  <c:v>20104</c:v>
                </c:pt>
                <c:pt idx="7282">
                  <c:v>20110</c:v>
                </c:pt>
                <c:pt idx="7283">
                  <c:v>20098</c:v>
                </c:pt>
                <c:pt idx="7284">
                  <c:v>20110</c:v>
                </c:pt>
                <c:pt idx="7285">
                  <c:v>20110</c:v>
                </c:pt>
                <c:pt idx="7286">
                  <c:v>20138</c:v>
                </c:pt>
                <c:pt idx="7287">
                  <c:v>20161</c:v>
                </c:pt>
                <c:pt idx="7288">
                  <c:v>20166</c:v>
                </c:pt>
                <c:pt idx="7289">
                  <c:v>20178</c:v>
                </c:pt>
                <c:pt idx="7290">
                  <c:v>20161</c:v>
                </c:pt>
                <c:pt idx="7291">
                  <c:v>20184</c:v>
                </c:pt>
                <c:pt idx="7292">
                  <c:v>20207</c:v>
                </c:pt>
                <c:pt idx="7293">
                  <c:v>20189</c:v>
                </c:pt>
                <c:pt idx="7294">
                  <c:v>20218</c:v>
                </c:pt>
                <c:pt idx="7295">
                  <c:v>20195</c:v>
                </c:pt>
                <c:pt idx="7296">
                  <c:v>20189</c:v>
                </c:pt>
                <c:pt idx="7297">
                  <c:v>20224</c:v>
                </c:pt>
                <c:pt idx="7298">
                  <c:v>20236</c:v>
                </c:pt>
                <c:pt idx="7299">
                  <c:v>20247</c:v>
                </c:pt>
                <c:pt idx="7300">
                  <c:v>20259</c:v>
                </c:pt>
                <c:pt idx="7301">
                  <c:v>20270</c:v>
                </c:pt>
                <c:pt idx="7302">
                  <c:v>20276</c:v>
                </c:pt>
                <c:pt idx="7303">
                  <c:v>20276</c:v>
                </c:pt>
                <c:pt idx="7304">
                  <c:v>20294</c:v>
                </c:pt>
                <c:pt idx="7305">
                  <c:v>20311</c:v>
                </c:pt>
                <c:pt idx="7306">
                  <c:v>20282</c:v>
                </c:pt>
                <c:pt idx="7307">
                  <c:v>20276</c:v>
                </c:pt>
                <c:pt idx="7308">
                  <c:v>20299</c:v>
                </c:pt>
                <c:pt idx="7309">
                  <c:v>20317</c:v>
                </c:pt>
                <c:pt idx="7310">
                  <c:v>20282</c:v>
                </c:pt>
                <c:pt idx="7311">
                  <c:v>20299</c:v>
                </c:pt>
                <c:pt idx="7312">
                  <c:v>20299</c:v>
                </c:pt>
                <c:pt idx="7313">
                  <c:v>20299</c:v>
                </c:pt>
                <c:pt idx="7314">
                  <c:v>20305</c:v>
                </c:pt>
                <c:pt idx="7315">
                  <c:v>20357</c:v>
                </c:pt>
                <c:pt idx="7316">
                  <c:v>20340</c:v>
                </c:pt>
                <c:pt idx="7317">
                  <c:v>20386</c:v>
                </c:pt>
                <c:pt idx="7318">
                  <c:v>20363</c:v>
                </c:pt>
                <c:pt idx="7319">
                  <c:v>20346</c:v>
                </c:pt>
                <c:pt idx="7320">
                  <c:v>20311</c:v>
                </c:pt>
                <c:pt idx="7321">
                  <c:v>20317</c:v>
                </c:pt>
                <c:pt idx="7322">
                  <c:v>20317</c:v>
                </c:pt>
                <c:pt idx="7323">
                  <c:v>20323</c:v>
                </c:pt>
                <c:pt idx="7324">
                  <c:v>20311</c:v>
                </c:pt>
                <c:pt idx="7325">
                  <c:v>20328</c:v>
                </c:pt>
                <c:pt idx="7326">
                  <c:v>20317</c:v>
                </c:pt>
                <c:pt idx="7327">
                  <c:v>20340</c:v>
                </c:pt>
                <c:pt idx="7328">
                  <c:v>20375</c:v>
                </c:pt>
                <c:pt idx="7329">
                  <c:v>20415</c:v>
                </c:pt>
                <c:pt idx="7330">
                  <c:v>20467</c:v>
                </c:pt>
                <c:pt idx="7331">
                  <c:v>20490</c:v>
                </c:pt>
                <c:pt idx="7332">
                  <c:v>20502</c:v>
                </c:pt>
                <c:pt idx="7333">
                  <c:v>20542</c:v>
                </c:pt>
                <c:pt idx="7334">
                  <c:v>20525</c:v>
                </c:pt>
                <c:pt idx="7335">
                  <c:v>20542</c:v>
                </c:pt>
                <c:pt idx="7336">
                  <c:v>20548</c:v>
                </c:pt>
                <c:pt idx="7337">
                  <c:v>20548</c:v>
                </c:pt>
                <c:pt idx="7338">
                  <c:v>20566</c:v>
                </c:pt>
                <c:pt idx="7339">
                  <c:v>20571</c:v>
                </c:pt>
                <c:pt idx="7340">
                  <c:v>20577</c:v>
                </c:pt>
                <c:pt idx="7341">
                  <c:v>20583</c:v>
                </c:pt>
                <c:pt idx="7342">
                  <c:v>20612</c:v>
                </c:pt>
                <c:pt idx="7343">
                  <c:v>20606</c:v>
                </c:pt>
                <c:pt idx="7344">
                  <c:v>20676</c:v>
                </c:pt>
                <c:pt idx="7345">
                  <c:v>20670</c:v>
                </c:pt>
                <c:pt idx="7346">
                  <c:v>20670</c:v>
                </c:pt>
                <c:pt idx="7347">
                  <c:v>20681</c:v>
                </c:pt>
                <c:pt idx="7348">
                  <c:v>20670</c:v>
                </c:pt>
                <c:pt idx="7349">
                  <c:v>20670</c:v>
                </c:pt>
                <c:pt idx="7350">
                  <c:v>20670</c:v>
                </c:pt>
                <c:pt idx="7351">
                  <c:v>20658</c:v>
                </c:pt>
                <c:pt idx="7352">
                  <c:v>20687</c:v>
                </c:pt>
                <c:pt idx="7353">
                  <c:v>20693</c:v>
                </c:pt>
                <c:pt idx="7354">
                  <c:v>20699</c:v>
                </c:pt>
                <c:pt idx="7355">
                  <c:v>20733</c:v>
                </c:pt>
                <c:pt idx="7356">
                  <c:v>20757</c:v>
                </c:pt>
                <c:pt idx="7357">
                  <c:v>20774</c:v>
                </c:pt>
                <c:pt idx="7358">
                  <c:v>20757</c:v>
                </c:pt>
                <c:pt idx="7359">
                  <c:v>20751</c:v>
                </c:pt>
                <c:pt idx="7360">
                  <c:v>20763</c:v>
                </c:pt>
                <c:pt idx="7361">
                  <c:v>20768</c:v>
                </c:pt>
                <c:pt idx="7362">
                  <c:v>20763</c:v>
                </c:pt>
                <c:pt idx="7363">
                  <c:v>20763</c:v>
                </c:pt>
                <c:pt idx="7364">
                  <c:v>20780</c:v>
                </c:pt>
                <c:pt idx="7365">
                  <c:v>20786</c:v>
                </c:pt>
                <c:pt idx="7366">
                  <c:v>20792</c:v>
                </c:pt>
                <c:pt idx="7367">
                  <c:v>20792</c:v>
                </c:pt>
                <c:pt idx="7368">
                  <c:v>20810</c:v>
                </c:pt>
                <c:pt idx="7369">
                  <c:v>20816</c:v>
                </c:pt>
                <c:pt idx="7370">
                  <c:v>20827</c:v>
                </c:pt>
                <c:pt idx="7371">
                  <c:v>20875</c:v>
                </c:pt>
                <c:pt idx="7372">
                  <c:v>20910</c:v>
                </c:pt>
                <c:pt idx="7373">
                  <c:v>20916</c:v>
                </c:pt>
                <c:pt idx="7374">
                  <c:v>20934</c:v>
                </c:pt>
                <c:pt idx="7375">
                  <c:v>20940</c:v>
                </c:pt>
                <c:pt idx="7376">
                  <c:v>20940</c:v>
                </c:pt>
                <c:pt idx="7377">
                  <c:v>20951</c:v>
                </c:pt>
                <c:pt idx="7378">
                  <c:v>20951</c:v>
                </c:pt>
                <c:pt idx="7379">
                  <c:v>20957</c:v>
                </c:pt>
                <c:pt idx="7380">
                  <c:v>20957</c:v>
                </c:pt>
                <c:pt idx="7381">
                  <c:v>20951</c:v>
                </c:pt>
                <c:pt idx="7382">
                  <c:v>20963</c:v>
                </c:pt>
                <c:pt idx="7383">
                  <c:v>20957</c:v>
                </c:pt>
                <c:pt idx="7384">
                  <c:v>20963</c:v>
                </c:pt>
                <c:pt idx="7385">
                  <c:v>20963</c:v>
                </c:pt>
                <c:pt idx="7386">
                  <c:v>20951</c:v>
                </c:pt>
                <c:pt idx="7387">
                  <c:v>20945</c:v>
                </c:pt>
                <c:pt idx="7388">
                  <c:v>20957</c:v>
                </c:pt>
                <c:pt idx="7389">
                  <c:v>20951</c:v>
                </c:pt>
                <c:pt idx="7390">
                  <c:v>20951</c:v>
                </c:pt>
                <c:pt idx="7391">
                  <c:v>20951</c:v>
                </c:pt>
                <c:pt idx="7392">
                  <c:v>20951</c:v>
                </c:pt>
                <c:pt idx="7393">
                  <c:v>20951</c:v>
                </c:pt>
                <c:pt idx="7394">
                  <c:v>20951</c:v>
                </c:pt>
                <c:pt idx="7395">
                  <c:v>20957</c:v>
                </c:pt>
                <c:pt idx="7396">
                  <c:v>20957</c:v>
                </c:pt>
                <c:pt idx="7397">
                  <c:v>20957</c:v>
                </c:pt>
                <c:pt idx="7398">
                  <c:v>20957</c:v>
                </c:pt>
                <c:pt idx="7399">
                  <c:v>20951</c:v>
                </c:pt>
                <c:pt idx="7400">
                  <c:v>20945</c:v>
                </c:pt>
                <c:pt idx="7401">
                  <c:v>20957</c:v>
                </c:pt>
                <c:pt idx="7402">
                  <c:v>20945</c:v>
                </c:pt>
                <c:pt idx="7403">
                  <c:v>20934</c:v>
                </c:pt>
                <c:pt idx="7404">
                  <c:v>20922</c:v>
                </c:pt>
                <c:pt idx="7405">
                  <c:v>20910</c:v>
                </c:pt>
                <c:pt idx="7406">
                  <c:v>20904</c:v>
                </c:pt>
                <c:pt idx="7407">
                  <c:v>20904</c:v>
                </c:pt>
                <c:pt idx="7408">
                  <c:v>20898</c:v>
                </c:pt>
                <c:pt idx="7409">
                  <c:v>20892</c:v>
                </c:pt>
                <c:pt idx="7410">
                  <c:v>20886</c:v>
                </c:pt>
                <c:pt idx="7411">
                  <c:v>20886</c:v>
                </c:pt>
                <c:pt idx="7412">
                  <c:v>20863</c:v>
                </c:pt>
                <c:pt idx="7413">
                  <c:v>20857</c:v>
                </c:pt>
                <c:pt idx="7414">
                  <c:v>20857</c:v>
                </c:pt>
                <c:pt idx="7415">
                  <c:v>20845</c:v>
                </c:pt>
                <c:pt idx="7416">
                  <c:v>20839</c:v>
                </c:pt>
                <c:pt idx="7417">
                  <c:v>20827</c:v>
                </c:pt>
                <c:pt idx="7418">
                  <c:v>20822</c:v>
                </c:pt>
                <c:pt idx="7419">
                  <c:v>20816</c:v>
                </c:pt>
                <c:pt idx="7420">
                  <c:v>20810</c:v>
                </c:pt>
                <c:pt idx="7421">
                  <c:v>20798</c:v>
                </c:pt>
                <c:pt idx="7422">
                  <c:v>20786</c:v>
                </c:pt>
                <c:pt idx="7423">
                  <c:v>20780</c:v>
                </c:pt>
                <c:pt idx="7424">
                  <c:v>20768</c:v>
                </c:pt>
                <c:pt idx="7425">
                  <c:v>20763</c:v>
                </c:pt>
                <c:pt idx="7426">
                  <c:v>20745</c:v>
                </c:pt>
                <c:pt idx="7427">
                  <c:v>20722</c:v>
                </c:pt>
                <c:pt idx="7428">
                  <c:v>20705</c:v>
                </c:pt>
                <c:pt idx="7429">
                  <c:v>20664</c:v>
                </c:pt>
                <c:pt idx="7430">
                  <c:v>20699</c:v>
                </c:pt>
                <c:pt idx="7431">
                  <c:v>20687</c:v>
                </c:pt>
                <c:pt idx="7432">
                  <c:v>20681</c:v>
                </c:pt>
                <c:pt idx="7433">
                  <c:v>20676</c:v>
                </c:pt>
                <c:pt idx="7434">
                  <c:v>20652</c:v>
                </c:pt>
                <c:pt idx="7435">
                  <c:v>20652</c:v>
                </c:pt>
                <c:pt idx="7436">
                  <c:v>20641</c:v>
                </c:pt>
                <c:pt idx="7437">
                  <c:v>20629</c:v>
                </c:pt>
                <c:pt idx="7438">
                  <c:v>20606</c:v>
                </c:pt>
                <c:pt idx="7439">
                  <c:v>20589</c:v>
                </c:pt>
                <c:pt idx="7440">
                  <c:v>20566</c:v>
                </c:pt>
                <c:pt idx="7441">
                  <c:v>20548</c:v>
                </c:pt>
                <c:pt idx="7442">
                  <c:v>20537</c:v>
                </c:pt>
                <c:pt idx="7443">
                  <c:v>20525</c:v>
                </c:pt>
                <c:pt idx="7444">
                  <c:v>20502</c:v>
                </c:pt>
                <c:pt idx="7445">
                  <c:v>20479</c:v>
                </c:pt>
                <c:pt idx="7446">
                  <c:v>20461</c:v>
                </c:pt>
                <c:pt idx="7447">
                  <c:v>20444</c:v>
                </c:pt>
                <c:pt idx="7448">
                  <c:v>20421</c:v>
                </c:pt>
                <c:pt idx="7449">
                  <c:v>20404</c:v>
                </c:pt>
                <c:pt idx="7450">
                  <c:v>20380</c:v>
                </c:pt>
                <c:pt idx="7451">
                  <c:v>20357</c:v>
                </c:pt>
                <c:pt idx="7452">
                  <c:v>20340</c:v>
                </c:pt>
                <c:pt idx="7453">
                  <c:v>20323</c:v>
                </c:pt>
                <c:pt idx="7454">
                  <c:v>20305</c:v>
                </c:pt>
                <c:pt idx="7455">
                  <c:v>20270</c:v>
                </c:pt>
                <c:pt idx="7456">
                  <c:v>20270</c:v>
                </c:pt>
                <c:pt idx="7457">
                  <c:v>20247</c:v>
                </c:pt>
                <c:pt idx="7458">
                  <c:v>20224</c:v>
                </c:pt>
                <c:pt idx="7459">
                  <c:v>20201</c:v>
                </c:pt>
                <c:pt idx="7460">
                  <c:v>20178</c:v>
                </c:pt>
                <c:pt idx="7461">
                  <c:v>20155</c:v>
                </c:pt>
                <c:pt idx="7462">
                  <c:v>20144</c:v>
                </c:pt>
                <c:pt idx="7463">
                  <c:v>20121</c:v>
                </c:pt>
                <c:pt idx="7464">
                  <c:v>20098</c:v>
                </c:pt>
                <c:pt idx="7465">
                  <c:v>20076</c:v>
                </c:pt>
                <c:pt idx="7466">
                  <c:v>20058</c:v>
                </c:pt>
                <c:pt idx="7467">
                  <c:v>20036</c:v>
                </c:pt>
                <c:pt idx="7468">
                  <c:v>20019</c:v>
                </c:pt>
                <c:pt idx="7469">
                  <c:v>19996</c:v>
                </c:pt>
                <c:pt idx="7470">
                  <c:v>19968</c:v>
                </c:pt>
                <c:pt idx="7471">
                  <c:v>19945</c:v>
                </c:pt>
                <c:pt idx="7472">
                  <c:v>19922</c:v>
                </c:pt>
                <c:pt idx="7473">
                  <c:v>19905</c:v>
                </c:pt>
                <c:pt idx="7474">
                  <c:v>19882</c:v>
                </c:pt>
                <c:pt idx="7475">
                  <c:v>19848</c:v>
                </c:pt>
                <c:pt idx="7476">
                  <c:v>19825</c:v>
                </c:pt>
                <c:pt idx="7477">
                  <c:v>19808</c:v>
                </c:pt>
                <c:pt idx="7478">
                  <c:v>19774</c:v>
                </c:pt>
                <c:pt idx="7479">
                  <c:v>19757</c:v>
                </c:pt>
                <c:pt idx="7480">
                  <c:v>19740</c:v>
                </c:pt>
                <c:pt idx="7481">
                  <c:v>19718</c:v>
                </c:pt>
                <c:pt idx="7482">
                  <c:v>19700</c:v>
                </c:pt>
                <c:pt idx="7483">
                  <c:v>19678</c:v>
                </c:pt>
                <c:pt idx="7484">
                  <c:v>19661</c:v>
                </c:pt>
                <c:pt idx="7485">
                  <c:v>19644</c:v>
                </c:pt>
                <c:pt idx="7486">
                  <c:v>19621</c:v>
                </c:pt>
                <c:pt idx="7487">
                  <c:v>19598</c:v>
                </c:pt>
                <c:pt idx="7488">
                  <c:v>19576</c:v>
                </c:pt>
                <c:pt idx="7489">
                  <c:v>19554</c:v>
                </c:pt>
                <c:pt idx="7490">
                  <c:v>19526</c:v>
                </c:pt>
                <c:pt idx="7491">
                  <c:v>19503</c:v>
                </c:pt>
                <c:pt idx="7492">
                  <c:v>19481</c:v>
                </c:pt>
                <c:pt idx="7493">
                  <c:v>19458</c:v>
                </c:pt>
                <c:pt idx="7494">
                  <c:v>19436</c:v>
                </c:pt>
                <c:pt idx="7495">
                  <c:v>19408</c:v>
                </c:pt>
                <c:pt idx="7496">
                  <c:v>19385</c:v>
                </c:pt>
                <c:pt idx="7497">
                  <c:v>19369</c:v>
                </c:pt>
                <c:pt idx="7498">
                  <c:v>19346</c:v>
                </c:pt>
                <c:pt idx="7499">
                  <c:v>19318</c:v>
                </c:pt>
                <c:pt idx="7500">
                  <c:v>19301</c:v>
                </c:pt>
                <c:pt idx="7501">
                  <c:v>19268</c:v>
                </c:pt>
                <c:pt idx="7502">
                  <c:v>19245</c:v>
                </c:pt>
                <c:pt idx="7503">
                  <c:v>19212</c:v>
                </c:pt>
                <c:pt idx="7504">
                  <c:v>19184</c:v>
                </c:pt>
                <c:pt idx="7505">
                  <c:v>19161</c:v>
                </c:pt>
                <c:pt idx="7506">
                  <c:v>19139</c:v>
                </c:pt>
                <c:pt idx="7507">
                  <c:v>19117</c:v>
                </c:pt>
                <c:pt idx="7508">
                  <c:v>19094</c:v>
                </c:pt>
                <c:pt idx="7509">
                  <c:v>19066</c:v>
                </c:pt>
                <c:pt idx="7510">
                  <c:v>19038</c:v>
                </c:pt>
                <c:pt idx="7511">
                  <c:v>19016</c:v>
                </c:pt>
                <c:pt idx="7512">
                  <c:v>18994</c:v>
                </c:pt>
                <c:pt idx="7513">
                  <c:v>18966</c:v>
                </c:pt>
                <c:pt idx="7514">
                  <c:v>18944</c:v>
                </c:pt>
                <c:pt idx="7515">
                  <c:v>18917</c:v>
                </c:pt>
                <c:pt idx="7516">
                  <c:v>18894</c:v>
                </c:pt>
                <c:pt idx="7517">
                  <c:v>18834</c:v>
                </c:pt>
                <c:pt idx="7518">
                  <c:v>18795</c:v>
                </c:pt>
                <c:pt idx="7519">
                  <c:v>18762</c:v>
                </c:pt>
                <c:pt idx="7520">
                  <c:v>18740</c:v>
                </c:pt>
                <c:pt idx="7521">
                  <c:v>18718</c:v>
                </c:pt>
                <c:pt idx="7522">
                  <c:v>18690</c:v>
                </c:pt>
                <c:pt idx="7523">
                  <c:v>18668</c:v>
                </c:pt>
                <c:pt idx="7524">
                  <c:v>18640</c:v>
                </c:pt>
                <c:pt idx="7525">
                  <c:v>18618</c:v>
                </c:pt>
                <c:pt idx="7526">
                  <c:v>18596</c:v>
                </c:pt>
                <c:pt idx="7527">
                  <c:v>18568</c:v>
                </c:pt>
                <c:pt idx="7528">
                  <c:v>18546</c:v>
                </c:pt>
                <c:pt idx="7529">
                  <c:v>18524</c:v>
                </c:pt>
                <c:pt idx="7530">
                  <c:v>18502</c:v>
                </c:pt>
                <c:pt idx="7531">
                  <c:v>18480</c:v>
                </c:pt>
                <c:pt idx="7532">
                  <c:v>18464</c:v>
                </c:pt>
                <c:pt idx="7533">
                  <c:v>18436</c:v>
                </c:pt>
                <c:pt idx="7534">
                  <c:v>18409</c:v>
                </c:pt>
                <c:pt idx="7535">
                  <c:v>18387</c:v>
                </c:pt>
                <c:pt idx="7536">
                  <c:v>18365</c:v>
                </c:pt>
                <c:pt idx="7537">
                  <c:v>18349</c:v>
                </c:pt>
                <c:pt idx="7538">
                  <c:v>18327</c:v>
                </c:pt>
                <c:pt idx="7539">
                  <c:v>18300</c:v>
                </c:pt>
                <c:pt idx="7540">
                  <c:v>18278</c:v>
                </c:pt>
                <c:pt idx="7541">
                  <c:v>18251</c:v>
                </c:pt>
                <c:pt idx="7542">
                  <c:v>18229</c:v>
                </c:pt>
                <c:pt idx="7543">
                  <c:v>18207</c:v>
                </c:pt>
                <c:pt idx="7544">
                  <c:v>18191</c:v>
                </c:pt>
                <c:pt idx="7545">
                  <c:v>18169</c:v>
                </c:pt>
                <c:pt idx="7546">
                  <c:v>18147</c:v>
                </c:pt>
                <c:pt idx="7547">
                  <c:v>18120</c:v>
                </c:pt>
                <c:pt idx="7548">
                  <c:v>18071</c:v>
                </c:pt>
                <c:pt idx="7549">
                  <c:v>18087</c:v>
                </c:pt>
                <c:pt idx="7550">
                  <c:v>18065</c:v>
                </c:pt>
                <c:pt idx="7551">
                  <c:v>18043</c:v>
                </c:pt>
                <c:pt idx="7552">
                  <c:v>18021</c:v>
                </c:pt>
                <c:pt idx="7553">
                  <c:v>17994</c:v>
                </c:pt>
                <c:pt idx="7554">
                  <c:v>17967</c:v>
                </c:pt>
                <c:pt idx="7555">
                  <c:v>17940</c:v>
                </c:pt>
                <c:pt idx="7556">
                  <c:v>17913</c:v>
                </c:pt>
                <c:pt idx="7557">
                  <c:v>17886</c:v>
                </c:pt>
                <c:pt idx="7558">
                  <c:v>17859</c:v>
                </c:pt>
                <c:pt idx="7559">
                  <c:v>17843</c:v>
                </c:pt>
                <c:pt idx="7560">
                  <c:v>17816</c:v>
                </c:pt>
                <c:pt idx="7561">
                  <c:v>17794</c:v>
                </c:pt>
                <c:pt idx="7562">
                  <c:v>17767</c:v>
                </c:pt>
                <c:pt idx="7563">
                  <c:v>17751</c:v>
                </c:pt>
                <c:pt idx="7564">
                  <c:v>17724</c:v>
                </c:pt>
                <c:pt idx="7565">
                  <c:v>17697</c:v>
                </c:pt>
                <c:pt idx="7566">
                  <c:v>17676</c:v>
                </c:pt>
                <c:pt idx="7567">
                  <c:v>17649</c:v>
                </c:pt>
                <c:pt idx="7568">
                  <c:v>17627</c:v>
                </c:pt>
                <c:pt idx="7569">
                  <c:v>17600</c:v>
                </c:pt>
                <c:pt idx="7570">
                  <c:v>17573</c:v>
                </c:pt>
                <c:pt idx="7571">
                  <c:v>17546</c:v>
                </c:pt>
                <c:pt idx="7572">
                  <c:v>17519</c:v>
                </c:pt>
                <c:pt idx="7573">
                  <c:v>17492</c:v>
                </c:pt>
                <c:pt idx="7574">
                  <c:v>17471</c:v>
                </c:pt>
                <c:pt idx="7575">
                  <c:v>17444</c:v>
                </c:pt>
                <c:pt idx="7576">
                  <c:v>17417</c:v>
                </c:pt>
                <c:pt idx="7577">
                  <c:v>17412</c:v>
                </c:pt>
                <c:pt idx="7578">
                  <c:v>17385</c:v>
                </c:pt>
                <c:pt idx="7579">
                  <c:v>17358</c:v>
                </c:pt>
                <c:pt idx="7580">
                  <c:v>17342</c:v>
                </c:pt>
                <c:pt idx="7581">
                  <c:v>17327</c:v>
                </c:pt>
                <c:pt idx="7582">
                  <c:v>17300</c:v>
                </c:pt>
                <c:pt idx="7583">
                  <c:v>17273</c:v>
                </c:pt>
                <c:pt idx="7584">
                  <c:v>17247</c:v>
                </c:pt>
                <c:pt idx="7585">
                  <c:v>17220</c:v>
                </c:pt>
                <c:pt idx="7586">
                  <c:v>17204</c:v>
                </c:pt>
                <c:pt idx="7587">
                  <c:v>17177</c:v>
                </c:pt>
                <c:pt idx="7588">
                  <c:v>17161</c:v>
                </c:pt>
                <c:pt idx="7589">
                  <c:v>17146</c:v>
                </c:pt>
                <c:pt idx="7590">
                  <c:v>17130</c:v>
                </c:pt>
                <c:pt idx="7591">
                  <c:v>17108</c:v>
                </c:pt>
                <c:pt idx="7592">
                  <c:v>17092</c:v>
                </c:pt>
                <c:pt idx="7593">
                  <c:v>17082</c:v>
                </c:pt>
                <c:pt idx="7594">
                  <c:v>17066</c:v>
                </c:pt>
                <c:pt idx="7595">
                  <c:v>17044</c:v>
                </c:pt>
                <c:pt idx="7596">
                  <c:v>16996</c:v>
                </c:pt>
                <c:pt idx="7597">
                  <c:v>16986</c:v>
                </c:pt>
                <c:pt idx="7598">
                  <c:v>16970</c:v>
                </c:pt>
                <c:pt idx="7599">
                  <c:v>16949</c:v>
                </c:pt>
                <c:pt idx="7600">
                  <c:v>16927</c:v>
                </c:pt>
                <c:pt idx="7601">
                  <c:v>16917</c:v>
                </c:pt>
                <c:pt idx="7602">
                  <c:v>16906</c:v>
                </c:pt>
                <c:pt idx="7603">
                  <c:v>16885</c:v>
                </c:pt>
                <c:pt idx="7604">
                  <c:v>16874</c:v>
                </c:pt>
                <c:pt idx="7605">
                  <c:v>16848</c:v>
                </c:pt>
                <c:pt idx="7606">
                  <c:v>16832</c:v>
                </c:pt>
                <c:pt idx="7607">
                  <c:v>16816</c:v>
                </c:pt>
                <c:pt idx="7608">
                  <c:v>16800</c:v>
                </c:pt>
                <c:pt idx="7609">
                  <c:v>16785</c:v>
                </c:pt>
                <c:pt idx="7610">
                  <c:v>16758</c:v>
                </c:pt>
                <c:pt idx="7611">
                  <c:v>16732</c:v>
                </c:pt>
                <c:pt idx="7612">
                  <c:v>16706</c:v>
                </c:pt>
                <c:pt idx="7613">
                  <c:v>16679</c:v>
                </c:pt>
                <c:pt idx="7614">
                  <c:v>16653</c:v>
                </c:pt>
                <c:pt idx="7615">
                  <c:v>16627</c:v>
                </c:pt>
                <c:pt idx="7616">
                  <c:v>16605</c:v>
                </c:pt>
                <c:pt idx="7617">
                  <c:v>16679</c:v>
                </c:pt>
                <c:pt idx="7618">
                  <c:v>16732</c:v>
                </c:pt>
                <c:pt idx="7619">
                  <c:v>16779</c:v>
                </c:pt>
                <c:pt idx="7620">
                  <c:v>16843</c:v>
                </c:pt>
                <c:pt idx="7621">
                  <c:v>16901</c:v>
                </c:pt>
                <c:pt idx="7622">
                  <c:v>16975</c:v>
                </c:pt>
                <c:pt idx="7623">
                  <c:v>17060</c:v>
                </c:pt>
                <c:pt idx="7624">
                  <c:v>17151</c:v>
                </c:pt>
                <c:pt idx="7625">
                  <c:v>17215</c:v>
                </c:pt>
                <c:pt idx="7626">
                  <c:v>17300</c:v>
                </c:pt>
                <c:pt idx="7627">
                  <c:v>17385</c:v>
                </c:pt>
                <c:pt idx="7628">
                  <c:v>17471</c:v>
                </c:pt>
                <c:pt idx="7629">
                  <c:v>17611</c:v>
                </c:pt>
                <c:pt idx="7630">
                  <c:v>17686</c:v>
                </c:pt>
                <c:pt idx="7631">
                  <c:v>17794</c:v>
                </c:pt>
                <c:pt idx="7632">
                  <c:v>17875</c:v>
                </c:pt>
                <c:pt idx="7633">
                  <c:v>17961</c:v>
                </c:pt>
                <c:pt idx="7634">
                  <c:v>18049</c:v>
                </c:pt>
                <c:pt idx="7635">
                  <c:v>18142</c:v>
                </c:pt>
                <c:pt idx="7636">
                  <c:v>18212</c:v>
                </c:pt>
                <c:pt idx="7637">
                  <c:v>18278</c:v>
                </c:pt>
                <c:pt idx="7638">
                  <c:v>18322</c:v>
                </c:pt>
                <c:pt idx="7639">
                  <c:v>18343</c:v>
                </c:pt>
                <c:pt idx="7640">
                  <c:v>18354</c:v>
                </c:pt>
                <c:pt idx="7641">
                  <c:v>18371</c:v>
                </c:pt>
                <c:pt idx="7642">
                  <c:v>18354</c:v>
                </c:pt>
                <c:pt idx="7643">
                  <c:v>18174</c:v>
                </c:pt>
                <c:pt idx="7644">
                  <c:v>18202</c:v>
                </c:pt>
                <c:pt idx="7645">
                  <c:v>18180</c:v>
                </c:pt>
                <c:pt idx="7646">
                  <c:v>18174</c:v>
                </c:pt>
                <c:pt idx="7647">
                  <c:v>18163</c:v>
                </c:pt>
                <c:pt idx="7648">
                  <c:v>18136</c:v>
                </c:pt>
                <c:pt idx="7649">
                  <c:v>18142</c:v>
                </c:pt>
                <c:pt idx="7650">
                  <c:v>18125</c:v>
                </c:pt>
                <c:pt idx="7651">
                  <c:v>18142</c:v>
                </c:pt>
                <c:pt idx="7652">
                  <c:v>18098</c:v>
                </c:pt>
                <c:pt idx="7653">
                  <c:v>18098</c:v>
                </c:pt>
                <c:pt idx="7654">
                  <c:v>18087</c:v>
                </c:pt>
                <c:pt idx="7655">
                  <c:v>18076</c:v>
                </c:pt>
                <c:pt idx="7656">
                  <c:v>18098</c:v>
                </c:pt>
                <c:pt idx="7657">
                  <c:v>18131</c:v>
                </c:pt>
                <c:pt idx="7658">
                  <c:v>18174</c:v>
                </c:pt>
                <c:pt idx="7659">
                  <c:v>18202</c:v>
                </c:pt>
                <c:pt idx="7660">
                  <c:v>18223</c:v>
                </c:pt>
                <c:pt idx="7661">
                  <c:v>18191</c:v>
                </c:pt>
                <c:pt idx="7662">
                  <c:v>18185</c:v>
                </c:pt>
                <c:pt idx="7663">
                  <c:v>18180</c:v>
                </c:pt>
                <c:pt idx="7664">
                  <c:v>18185</c:v>
                </c:pt>
                <c:pt idx="7665">
                  <c:v>18087</c:v>
                </c:pt>
                <c:pt idx="7666">
                  <c:v>18169</c:v>
                </c:pt>
                <c:pt idx="7667">
                  <c:v>18163</c:v>
                </c:pt>
                <c:pt idx="7668">
                  <c:v>18158</c:v>
                </c:pt>
                <c:pt idx="7669">
                  <c:v>18163</c:v>
                </c:pt>
                <c:pt idx="7670">
                  <c:v>18147</c:v>
                </c:pt>
                <c:pt idx="7671">
                  <c:v>18136</c:v>
                </c:pt>
                <c:pt idx="7672">
                  <c:v>18136</c:v>
                </c:pt>
                <c:pt idx="7673">
                  <c:v>18131</c:v>
                </c:pt>
                <c:pt idx="7674">
                  <c:v>18131</c:v>
                </c:pt>
                <c:pt idx="7675">
                  <c:v>18114</c:v>
                </c:pt>
                <c:pt idx="7676">
                  <c:v>18120</c:v>
                </c:pt>
                <c:pt idx="7677">
                  <c:v>18144</c:v>
                </c:pt>
                <c:pt idx="7678">
                  <c:v>18043</c:v>
                </c:pt>
                <c:pt idx="7679">
                  <c:v>18049</c:v>
                </c:pt>
                <c:pt idx="7680">
                  <c:v>18049</c:v>
                </c:pt>
                <c:pt idx="7681">
                  <c:v>18054</c:v>
                </c:pt>
                <c:pt idx="7682">
                  <c:v>18049</c:v>
                </c:pt>
                <c:pt idx="7683">
                  <c:v>18038</c:v>
                </c:pt>
                <c:pt idx="7684">
                  <c:v>18032</c:v>
                </c:pt>
                <c:pt idx="7685">
                  <c:v>18016</c:v>
                </c:pt>
                <c:pt idx="7686">
                  <c:v>18011</c:v>
                </c:pt>
                <c:pt idx="7687">
                  <c:v>18005</c:v>
                </c:pt>
                <c:pt idx="7688">
                  <c:v>18000</c:v>
                </c:pt>
                <c:pt idx="7689">
                  <c:v>17989</c:v>
                </c:pt>
                <c:pt idx="7690">
                  <c:v>17989</c:v>
                </c:pt>
                <c:pt idx="7691">
                  <c:v>17983</c:v>
                </c:pt>
                <c:pt idx="7692">
                  <c:v>17978</c:v>
                </c:pt>
                <c:pt idx="7693">
                  <c:v>17972</c:v>
                </c:pt>
                <c:pt idx="7694">
                  <c:v>17972</c:v>
                </c:pt>
                <c:pt idx="7695">
                  <c:v>17967</c:v>
                </c:pt>
                <c:pt idx="7696">
                  <c:v>17950</c:v>
                </c:pt>
                <c:pt idx="7697">
                  <c:v>17956</c:v>
                </c:pt>
                <c:pt idx="7698">
                  <c:v>17961</c:v>
                </c:pt>
                <c:pt idx="7699">
                  <c:v>17956</c:v>
                </c:pt>
                <c:pt idx="7700">
                  <c:v>17956</c:v>
                </c:pt>
                <c:pt idx="7701">
                  <c:v>17945</c:v>
                </c:pt>
                <c:pt idx="7702">
                  <c:v>17422</c:v>
                </c:pt>
                <c:pt idx="7703">
                  <c:v>17573</c:v>
                </c:pt>
                <c:pt idx="7704">
                  <c:v>17907</c:v>
                </c:pt>
                <c:pt idx="7705">
                  <c:v>17945</c:v>
                </c:pt>
                <c:pt idx="7706">
                  <c:v>17929</c:v>
                </c:pt>
                <c:pt idx="7707">
                  <c:v>17940</c:v>
                </c:pt>
                <c:pt idx="7708">
                  <c:v>17934</c:v>
                </c:pt>
                <c:pt idx="7709">
                  <c:v>17934</c:v>
                </c:pt>
                <c:pt idx="7710">
                  <c:v>17940</c:v>
                </c:pt>
                <c:pt idx="7711">
                  <c:v>17924</c:v>
                </c:pt>
                <c:pt idx="7712">
                  <c:v>17934</c:v>
                </c:pt>
                <c:pt idx="7713">
                  <c:v>17924</c:v>
                </c:pt>
                <c:pt idx="7714">
                  <c:v>17929</c:v>
                </c:pt>
                <c:pt idx="7715">
                  <c:v>17929</c:v>
                </c:pt>
                <c:pt idx="7716">
                  <c:v>17913</c:v>
                </c:pt>
                <c:pt idx="7717">
                  <c:v>17918</c:v>
                </c:pt>
                <c:pt idx="7718">
                  <c:v>17913</c:v>
                </c:pt>
                <c:pt idx="7719">
                  <c:v>17913</c:v>
                </c:pt>
                <c:pt idx="7720">
                  <c:v>17907</c:v>
                </c:pt>
                <c:pt idx="7721">
                  <c:v>17897</c:v>
                </c:pt>
                <c:pt idx="7722">
                  <c:v>17897</c:v>
                </c:pt>
                <c:pt idx="7723">
                  <c:v>17891</c:v>
                </c:pt>
                <c:pt idx="7724">
                  <c:v>17891</c:v>
                </c:pt>
                <c:pt idx="7725">
                  <c:v>17886</c:v>
                </c:pt>
                <c:pt idx="7726">
                  <c:v>17880</c:v>
                </c:pt>
                <c:pt idx="7727">
                  <c:v>17950</c:v>
                </c:pt>
                <c:pt idx="7728">
                  <c:v>18060</c:v>
                </c:pt>
                <c:pt idx="7729">
                  <c:v>19279</c:v>
                </c:pt>
                <c:pt idx="7730">
                  <c:v>19831</c:v>
                </c:pt>
                <c:pt idx="7731">
                  <c:v>19820</c:v>
                </c:pt>
                <c:pt idx="7732">
                  <c:v>19888</c:v>
                </c:pt>
                <c:pt idx="7733">
                  <c:v>19973</c:v>
                </c:pt>
                <c:pt idx="7734">
                  <c:v>20121</c:v>
                </c:pt>
                <c:pt idx="7735">
                  <c:v>20288</c:v>
                </c:pt>
                <c:pt idx="7736">
                  <c:v>20473</c:v>
                </c:pt>
                <c:pt idx="7737">
                  <c:v>20589</c:v>
                </c:pt>
                <c:pt idx="7738">
                  <c:v>20699</c:v>
                </c:pt>
                <c:pt idx="7739">
                  <c:v>20792</c:v>
                </c:pt>
                <c:pt idx="7740">
                  <c:v>20875</c:v>
                </c:pt>
                <c:pt idx="7741">
                  <c:v>20922</c:v>
                </c:pt>
                <c:pt idx="7742">
                  <c:v>20975</c:v>
                </c:pt>
                <c:pt idx="7743">
                  <c:v>21004</c:v>
                </c:pt>
                <c:pt idx="7744">
                  <c:v>21028</c:v>
                </c:pt>
                <c:pt idx="7745">
                  <c:v>21052</c:v>
                </c:pt>
                <c:pt idx="7746">
                  <c:v>21063</c:v>
                </c:pt>
                <c:pt idx="7747">
                  <c:v>21075</c:v>
                </c:pt>
                <c:pt idx="7748">
                  <c:v>21087</c:v>
                </c:pt>
                <c:pt idx="7749">
                  <c:v>21093</c:v>
                </c:pt>
                <c:pt idx="7750">
                  <c:v>21099</c:v>
                </c:pt>
                <c:pt idx="7751">
                  <c:v>21111</c:v>
                </c:pt>
                <c:pt idx="7752">
                  <c:v>21116</c:v>
                </c:pt>
                <c:pt idx="7753">
                  <c:v>21122</c:v>
                </c:pt>
                <c:pt idx="7754">
                  <c:v>21122</c:v>
                </c:pt>
                <c:pt idx="7755">
                  <c:v>21134</c:v>
                </c:pt>
                <c:pt idx="7756">
                  <c:v>21140</c:v>
                </c:pt>
                <c:pt idx="7757">
                  <c:v>21146</c:v>
                </c:pt>
                <c:pt idx="7758">
                  <c:v>21152</c:v>
                </c:pt>
                <c:pt idx="7759">
                  <c:v>21152</c:v>
                </c:pt>
                <c:pt idx="7760">
                  <c:v>21175</c:v>
                </c:pt>
                <c:pt idx="7761">
                  <c:v>21187</c:v>
                </c:pt>
                <c:pt idx="7762">
                  <c:v>21205</c:v>
                </c:pt>
                <c:pt idx="7763">
                  <c:v>21217</c:v>
                </c:pt>
                <c:pt idx="7764">
                  <c:v>21217</c:v>
                </c:pt>
                <c:pt idx="7765">
                  <c:v>21223</c:v>
                </c:pt>
                <c:pt idx="7766">
                  <c:v>21223</c:v>
                </c:pt>
                <c:pt idx="7767">
                  <c:v>21229</c:v>
                </c:pt>
                <c:pt idx="7768">
                  <c:v>21229</c:v>
                </c:pt>
                <c:pt idx="7769">
                  <c:v>21229</c:v>
                </c:pt>
                <c:pt idx="7770">
                  <c:v>21223</c:v>
                </c:pt>
                <c:pt idx="7771">
                  <c:v>21223</c:v>
                </c:pt>
                <c:pt idx="7772">
                  <c:v>21217</c:v>
                </c:pt>
                <c:pt idx="7773">
                  <c:v>21223</c:v>
                </c:pt>
                <c:pt idx="7774">
                  <c:v>21217</c:v>
                </c:pt>
                <c:pt idx="7775">
                  <c:v>21205</c:v>
                </c:pt>
                <c:pt idx="7776">
                  <c:v>21211</c:v>
                </c:pt>
                <c:pt idx="7777">
                  <c:v>21205</c:v>
                </c:pt>
                <c:pt idx="7778">
                  <c:v>21211</c:v>
                </c:pt>
                <c:pt idx="7779">
                  <c:v>21211</c:v>
                </c:pt>
                <c:pt idx="7780">
                  <c:v>21211</c:v>
                </c:pt>
                <c:pt idx="7781">
                  <c:v>21199</c:v>
                </c:pt>
                <c:pt idx="7782">
                  <c:v>21199</c:v>
                </c:pt>
                <c:pt idx="7783">
                  <c:v>21181</c:v>
                </c:pt>
                <c:pt idx="7784">
                  <c:v>21181</c:v>
                </c:pt>
                <c:pt idx="7785">
                  <c:v>21175</c:v>
                </c:pt>
                <c:pt idx="7786">
                  <c:v>21175</c:v>
                </c:pt>
                <c:pt idx="7787">
                  <c:v>21170</c:v>
                </c:pt>
                <c:pt idx="7788">
                  <c:v>21152</c:v>
                </c:pt>
                <c:pt idx="7789">
                  <c:v>21164</c:v>
                </c:pt>
                <c:pt idx="7790">
                  <c:v>21122</c:v>
                </c:pt>
                <c:pt idx="7791">
                  <c:v>21105</c:v>
                </c:pt>
                <c:pt idx="7792">
                  <c:v>21105</c:v>
                </c:pt>
                <c:pt idx="7793">
                  <c:v>21093</c:v>
                </c:pt>
                <c:pt idx="7794">
                  <c:v>21081</c:v>
                </c:pt>
                <c:pt idx="7795">
                  <c:v>21075</c:v>
                </c:pt>
                <c:pt idx="7796">
                  <c:v>21069</c:v>
                </c:pt>
                <c:pt idx="7797">
                  <c:v>21058</c:v>
                </c:pt>
                <c:pt idx="7798">
                  <c:v>21052</c:v>
                </c:pt>
                <c:pt idx="7799">
                  <c:v>21046</c:v>
                </c:pt>
                <c:pt idx="7800">
                  <c:v>21034</c:v>
                </c:pt>
                <c:pt idx="7801">
                  <c:v>21016</c:v>
                </c:pt>
                <c:pt idx="7802">
                  <c:v>20999</c:v>
                </c:pt>
                <c:pt idx="7803">
                  <c:v>20981</c:v>
                </c:pt>
                <c:pt idx="7804">
                  <c:v>20963</c:v>
                </c:pt>
                <c:pt idx="7805">
                  <c:v>20945</c:v>
                </c:pt>
                <c:pt idx="7806">
                  <c:v>20934</c:v>
                </c:pt>
                <c:pt idx="7807">
                  <c:v>20916</c:v>
                </c:pt>
                <c:pt idx="7808">
                  <c:v>20898</c:v>
                </c:pt>
                <c:pt idx="7809">
                  <c:v>20881</c:v>
                </c:pt>
                <c:pt idx="7810">
                  <c:v>20869</c:v>
                </c:pt>
                <c:pt idx="7811">
                  <c:v>20857</c:v>
                </c:pt>
                <c:pt idx="7812">
                  <c:v>20851</c:v>
                </c:pt>
                <c:pt idx="7813">
                  <c:v>20839</c:v>
                </c:pt>
                <c:pt idx="7814">
                  <c:v>20827</c:v>
                </c:pt>
                <c:pt idx="7815">
                  <c:v>20810</c:v>
                </c:pt>
                <c:pt idx="7816">
                  <c:v>20786</c:v>
                </c:pt>
                <c:pt idx="7817">
                  <c:v>20757</c:v>
                </c:pt>
                <c:pt idx="7818">
                  <c:v>20733</c:v>
                </c:pt>
                <c:pt idx="7819">
                  <c:v>20728</c:v>
                </c:pt>
                <c:pt idx="7820">
                  <c:v>20722</c:v>
                </c:pt>
                <c:pt idx="7821">
                  <c:v>20716</c:v>
                </c:pt>
                <c:pt idx="7822">
                  <c:v>20693</c:v>
                </c:pt>
                <c:pt idx="7823">
                  <c:v>20664</c:v>
                </c:pt>
                <c:pt idx="7824">
                  <c:v>20652</c:v>
                </c:pt>
                <c:pt idx="7825">
                  <c:v>20629</c:v>
                </c:pt>
                <c:pt idx="7826">
                  <c:v>20606</c:v>
                </c:pt>
                <c:pt idx="7827">
                  <c:v>20589</c:v>
                </c:pt>
                <c:pt idx="7828">
                  <c:v>20571</c:v>
                </c:pt>
                <c:pt idx="7829">
                  <c:v>20554</c:v>
                </c:pt>
                <c:pt idx="7830">
                  <c:v>20537</c:v>
                </c:pt>
                <c:pt idx="7831">
                  <c:v>20519</c:v>
                </c:pt>
                <c:pt idx="7832">
                  <c:v>20502</c:v>
                </c:pt>
                <c:pt idx="7833">
                  <c:v>20485</c:v>
                </c:pt>
                <c:pt idx="7834">
                  <c:v>20461</c:v>
                </c:pt>
                <c:pt idx="7835">
                  <c:v>20444</c:v>
                </c:pt>
                <c:pt idx="7836">
                  <c:v>20421</c:v>
                </c:pt>
                <c:pt idx="7837">
                  <c:v>20404</c:v>
                </c:pt>
                <c:pt idx="7838">
                  <c:v>20386</c:v>
                </c:pt>
                <c:pt idx="7839">
                  <c:v>20369</c:v>
                </c:pt>
                <c:pt idx="7840">
                  <c:v>20346</c:v>
                </c:pt>
                <c:pt idx="7841">
                  <c:v>20323</c:v>
                </c:pt>
                <c:pt idx="7842">
                  <c:v>20299</c:v>
                </c:pt>
                <c:pt idx="7843">
                  <c:v>20276</c:v>
                </c:pt>
                <c:pt idx="7844">
                  <c:v>20259</c:v>
                </c:pt>
                <c:pt idx="7845">
                  <c:v>20236</c:v>
                </c:pt>
                <c:pt idx="7846">
                  <c:v>20213</c:v>
                </c:pt>
                <c:pt idx="7847">
                  <c:v>20195</c:v>
                </c:pt>
                <c:pt idx="7848">
                  <c:v>20166</c:v>
                </c:pt>
                <c:pt idx="7849">
                  <c:v>20149</c:v>
                </c:pt>
                <c:pt idx="7850">
                  <c:v>20127</c:v>
                </c:pt>
                <c:pt idx="7851">
                  <c:v>20104</c:v>
                </c:pt>
                <c:pt idx="7852">
                  <c:v>20081</c:v>
                </c:pt>
                <c:pt idx="7853">
                  <c:v>20064</c:v>
                </c:pt>
                <c:pt idx="7854">
                  <c:v>20036</c:v>
                </c:pt>
                <c:pt idx="7855">
                  <c:v>20019</c:v>
                </c:pt>
                <c:pt idx="7856">
                  <c:v>19990</c:v>
                </c:pt>
                <c:pt idx="7857">
                  <c:v>19956</c:v>
                </c:pt>
                <c:pt idx="7858">
                  <c:v>19928</c:v>
                </c:pt>
                <c:pt idx="7859">
                  <c:v>19911</c:v>
                </c:pt>
                <c:pt idx="7860">
                  <c:v>19882</c:v>
                </c:pt>
                <c:pt idx="7861">
                  <c:v>19848</c:v>
                </c:pt>
                <c:pt idx="7862">
                  <c:v>19825</c:v>
                </c:pt>
                <c:pt idx="7863">
                  <c:v>19803</c:v>
                </c:pt>
                <c:pt idx="7864">
                  <c:v>19769</c:v>
                </c:pt>
                <c:pt idx="7865">
                  <c:v>19752</c:v>
                </c:pt>
                <c:pt idx="7866">
                  <c:v>19729</c:v>
                </c:pt>
                <c:pt idx="7867">
                  <c:v>19706</c:v>
                </c:pt>
                <c:pt idx="7868">
                  <c:v>19678</c:v>
                </c:pt>
                <c:pt idx="7869">
                  <c:v>19649</c:v>
                </c:pt>
                <c:pt idx="7870">
                  <c:v>19621</c:v>
                </c:pt>
                <c:pt idx="7871">
                  <c:v>19604</c:v>
                </c:pt>
                <c:pt idx="7872">
                  <c:v>19582</c:v>
                </c:pt>
                <c:pt idx="7873">
                  <c:v>19559</c:v>
                </c:pt>
                <c:pt idx="7874">
                  <c:v>19531</c:v>
                </c:pt>
                <c:pt idx="7875">
                  <c:v>19509</c:v>
                </c:pt>
                <c:pt idx="7876">
                  <c:v>19486</c:v>
                </c:pt>
                <c:pt idx="7877">
                  <c:v>19458</c:v>
                </c:pt>
                <c:pt idx="7878">
                  <c:v>19436</c:v>
                </c:pt>
                <c:pt idx="7879">
                  <c:v>19408</c:v>
                </c:pt>
                <c:pt idx="7880">
                  <c:v>19380</c:v>
                </c:pt>
                <c:pt idx="7881">
                  <c:v>19363</c:v>
                </c:pt>
                <c:pt idx="7882">
                  <c:v>19335</c:v>
                </c:pt>
                <c:pt idx="7883">
                  <c:v>19313</c:v>
                </c:pt>
                <c:pt idx="7884">
                  <c:v>19290</c:v>
                </c:pt>
                <c:pt idx="7885">
                  <c:v>19268</c:v>
                </c:pt>
                <c:pt idx="7886">
                  <c:v>19240</c:v>
                </c:pt>
                <c:pt idx="7887">
                  <c:v>19206</c:v>
                </c:pt>
                <c:pt idx="7888">
                  <c:v>19178</c:v>
                </c:pt>
                <c:pt idx="7889">
                  <c:v>19156</c:v>
                </c:pt>
                <c:pt idx="7890">
                  <c:v>19133</c:v>
                </c:pt>
                <c:pt idx="7891">
                  <c:v>19105</c:v>
                </c:pt>
                <c:pt idx="7892">
                  <c:v>19089</c:v>
                </c:pt>
                <c:pt idx="7893">
                  <c:v>19061</c:v>
                </c:pt>
                <c:pt idx="7894">
                  <c:v>19033</c:v>
                </c:pt>
                <c:pt idx="7895">
                  <c:v>19011</c:v>
                </c:pt>
                <c:pt idx="7896">
                  <c:v>18988</c:v>
                </c:pt>
                <c:pt idx="7897">
                  <c:v>18961</c:v>
                </c:pt>
                <c:pt idx="7898">
                  <c:v>18933</c:v>
                </c:pt>
                <c:pt idx="7899">
                  <c:v>18906</c:v>
                </c:pt>
                <c:pt idx="7900">
                  <c:v>18883</c:v>
                </c:pt>
                <c:pt idx="7901">
                  <c:v>18861</c:v>
                </c:pt>
                <c:pt idx="7902">
                  <c:v>18839</c:v>
                </c:pt>
                <c:pt idx="7903">
                  <c:v>18823</c:v>
                </c:pt>
                <c:pt idx="7904">
                  <c:v>18789</c:v>
                </c:pt>
                <c:pt idx="7905">
                  <c:v>18767</c:v>
                </c:pt>
                <c:pt idx="7906">
                  <c:v>18740</c:v>
                </c:pt>
                <c:pt idx="7907">
                  <c:v>18734</c:v>
                </c:pt>
                <c:pt idx="7908">
                  <c:v>18695</c:v>
                </c:pt>
                <c:pt idx="7909">
                  <c:v>18673</c:v>
                </c:pt>
                <c:pt idx="7910">
                  <c:v>18640</c:v>
                </c:pt>
                <c:pt idx="7911">
                  <c:v>18618</c:v>
                </c:pt>
                <c:pt idx="7912">
                  <c:v>18590</c:v>
                </c:pt>
                <c:pt idx="7913">
                  <c:v>18563</c:v>
                </c:pt>
                <c:pt idx="7914">
                  <c:v>18552</c:v>
                </c:pt>
                <c:pt idx="7915">
                  <c:v>18524</c:v>
                </c:pt>
                <c:pt idx="7916">
                  <c:v>18502</c:v>
                </c:pt>
                <c:pt idx="7917">
                  <c:v>18480</c:v>
                </c:pt>
                <c:pt idx="7918">
                  <c:v>18453</c:v>
                </c:pt>
                <c:pt idx="7919">
                  <c:v>18436</c:v>
                </c:pt>
                <c:pt idx="7920">
                  <c:v>18414</c:v>
                </c:pt>
                <c:pt idx="7921">
                  <c:v>18387</c:v>
                </c:pt>
                <c:pt idx="7922">
                  <c:v>18365</c:v>
                </c:pt>
                <c:pt idx="7923">
                  <c:v>18338</c:v>
                </c:pt>
                <c:pt idx="7924">
                  <c:v>18316</c:v>
                </c:pt>
                <c:pt idx="7925">
                  <c:v>18294</c:v>
                </c:pt>
                <c:pt idx="7926">
                  <c:v>18273</c:v>
                </c:pt>
                <c:pt idx="7927">
                  <c:v>18245</c:v>
                </c:pt>
                <c:pt idx="7928">
                  <c:v>18229</c:v>
                </c:pt>
                <c:pt idx="7929">
                  <c:v>18212</c:v>
                </c:pt>
                <c:pt idx="7930">
                  <c:v>18185</c:v>
                </c:pt>
                <c:pt idx="7931">
                  <c:v>18158</c:v>
                </c:pt>
                <c:pt idx="7932">
                  <c:v>18142</c:v>
                </c:pt>
                <c:pt idx="7933">
                  <c:v>18144</c:v>
                </c:pt>
                <c:pt idx="7934">
                  <c:v>18092</c:v>
                </c:pt>
                <c:pt idx="7935">
                  <c:v>18071</c:v>
                </c:pt>
                <c:pt idx="7936">
                  <c:v>18038</c:v>
                </c:pt>
                <c:pt idx="7937">
                  <c:v>18027</c:v>
                </c:pt>
                <c:pt idx="7938">
                  <c:v>18000</c:v>
                </c:pt>
                <c:pt idx="7939">
                  <c:v>17961</c:v>
                </c:pt>
                <c:pt idx="7940">
                  <c:v>17929</c:v>
                </c:pt>
                <c:pt idx="7941">
                  <c:v>17897</c:v>
                </c:pt>
                <c:pt idx="7942">
                  <c:v>17891</c:v>
                </c:pt>
                <c:pt idx="7943">
                  <c:v>17880</c:v>
                </c:pt>
                <c:pt idx="7944">
                  <c:v>17864</c:v>
                </c:pt>
                <c:pt idx="7945">
                  <c:v>17837</c:v>
                </c:pt>
                <c:pt idx="7946">
                  <c:v>17805</c:v>
                </c:pt>
                <c:pt idx="7947">
                  <c:v>17767</c:v>
                </c:pt>
                <c:pt idx="7948">
                  <c:v>17757</c:v>
                </c:pt>
                <c:pt idx="7949">
                  <c:v>17740</c:v>
                </c:pt>
                <c:pt idx="7950">
                  <c:v>17708</c:v>
                </c:pt>
                <c:pt idx="7951">
                  <c:v>17686</c:v>
                </c:pt>
                <c:pt idx="7952">
                  <c:v>17670</c:v>
                </c:pt>
                <c:pt idx="7953">
                  <c:v>17649</c:v>
                </c:pt>
                <c:pt idx="7954">
                  <c:v>17627</c:v>
                </c:pt>
                <c:pt idx="7955">
                  <c:v>17606</c:v>
                </c:pt>
                <c:pt idx="7956">
                  <c:v>17584</c:v>
                </c:pt>
                <c:pt idx="7957">
                  <c:v>17563</c:v>
                </c:pt>
                <c:pt idx="7958">
                  <c:v>17541</c:v>
                </c:pt>
                <c:pt idx="7959">
                  <c:v>17525</c:v>
                </c:pt>
                <c:pt idx="7960">
                  <c:v>17503</c:v>
                </c:pt>
                <c:pt idx="7961">
                  <c:v>17487</c:v>
                </c:pt>
                <c:pt idx="7962">
                  <c:v>17466</c:v>
                </c:pt>
                <c:pt idx="7963">
                  <c:v>17444</c:v>
                </c:pt>
                <c:pt idx="7964">
                  <c:v>17422</c:v>
                </c:pt>
                <c:pt idx="7965">
                  <c:v>17406</c:v>
                </c:pt>
                <c:pt idx="7966">
                  <c:v>17390</c:v>
                </c:pt>
                <c:pt idx="7967">
                  <c:v>17369</c:v>
                </c:pt>
                <c:pt idx="7968">
                  <c:v>17342</c:v>
                </c:pt>
                <c:pt idx="7969">
                  <c:v>17321</c:v>
                </c:pt>
                <c:pt idx="7970">
                  <c:v>17300</c:v>
                </c:pt>
                <c:pt idx="7971">
                  <c:v>17284</c:v>
                </c:pt>
                <c:pt idx="7972">
                  <c:v>17263</c:v>
                </c:pt>
                <c:pt idx="7973">
                  <c:v>17241</c:v>
                </c:pt>
                <c:pt idx="7974">
                  <c:v>17241</c:v>
                </c:pt>
                <c:pt idx="7975">
                  <c:v>17220</c:v>
                </c:pt>
                <c:pt idx="7976">
                  <c:v>17199</c:v>
                </c:pt>
                <c:pt idx="7977">
                  <c:v>17177</c:v>
                </c:pt>
                <c:pt idx="7978">
                  <c:v>17151</c:v>
                </c:pt>
                <c:pt idx="7979">
                  <c:v>17130</c:v>
                </c:pt>
                <c:pt idx="7980">
                  <c:v>17114</c:v>
                </c:pt>
                <c:pt idx="7981">
                  <c:v>17098</c:v>
                </c:pt>
                <c:pt idx="7982">
                  <c:v>17076</c:v>
                </c:pt>
                <c:pt idx="7983">
                  <c:v>17060</c:v>
                </c:pt>
                <c:pt idx="7984">
                  <c:v>17039</c:v>
                </c:pt>
                <c:pt idx="7985">
                  <c:v>17023</c:v>
                </c:pt>
                <c:pt idx="7986">
                  <c:v>17007</c:v>
                </c:pt>
                <c:pt idx="7987">
                  <c:v>16996</c:v>
                </c:pt>
                <c:pt idx="7988">
                  <c:v>16975</c:v>
                </c:pt>
                <c:pt idx="7989">
                  <c:v>16959</c:v>
                </c:pt>
                <c:pt idx="7990">
                  <c:v>16938</c:v>
                </c:pt>
                <c:pt idx="7991">
                  <c:v>16917</c:v>
                </c:pt>
                <c:pt idx="7992">
                  <c:v>16895</c:v>
                </c:pt>
                <c:pt idx="7993">
                  <c:v>16879</c:v>
                </c:pt>
                <c:pt idx="7994">
                  <c:v>16864</c:v>
                </c:pt>
                <c:pt idx="7995">
                  <c:v>16843</c:v>
                </c:pt>
                <c:pt idx="7996">
                  <c:v>16821</c:v>
                </c:pt>
                <c:pt idx="7997">
                  <c:v>16800</c:v>
                </c:pt>
                <c:pt idx="7998">
                  <c:v>16779</c:v>
                </c:pt>
                <c:pt idx="7999">
                  <c:v>16763</c:v>
                </c:pt>
                <c:pt idx="8000">
                  <c:v>16742</c:v>
                </c:pt>
                <c:pt idx="8001">
                  <c:v>16721</c:v>
                </c:pt>
                <c:pt idx="8002">
                  <c:v>16700</c:v>
                </c:pt>
                <c:pt idx="8003">
                  <c:v>16690</c:v>
                </c:pt>
                <c:pt idx="8004">
                  <c:v>16721</c:v>
                </c:pt>
                <c:pt idx="8005">
                  <c:v>16711</c:v>
                </c:pt>
                <c:pt idx="8006">
                  <c:v>16816</c:v>
                </c:pt>
                <c:pt idx="8007">
                  <c:v>16869</c:v>
                </c:pt>
                <c:pt idx="8008">
                  <c:v>16869</c:v>
                </c:pt>
                <c:pt idx="8009">
                  <c:v>16869</c:v>
                </c:pt>
                <c:pt idx="8010">
                  <c:v>16869</c:v>
                </c:pt>
                <c:pt idx="8011">
                  <c:v>16858</c:v>
                </c:pt>
                <c:pt idx="8012">
                  <c:v>16837</c:v>
                </c:pt>
                <c:pt idx="8013">
                  <c:v>16816</c:v>
                </c:pt>
                <c:pt idx="8014">
                  <c:v>16745</c:v>
                </c:pt>
                <c:pt idx="8015">
                  <c:v>16954</c:v>
                </c:pt>
                <c:pt idx="8016">
                  <c:v>17805</c:v>
                </c:pt>
                <c:pt idx="8017">
                  <c:v>17568</c:v>
                </c:pt>
                <c:pt idx="8018">
                  <c:v>17730</c:v>
                </c:pt>
                <c:pt idx="8019">
                  <c:v>17810</c:v>
                </c:pt>
                <c:pt idx="8020">
                  <c:v>17918</c:v>
                </c:pt>
                <c:pt idx="8021">
                  <c:v>17940</c:v>
                </c:pt>
                <c:pt idx="8022">
                  <c:v>17967</c:v>
                </c:pt>
                <c:pt idx="8023">
                  <c:v>17978</c:v>
                </c:pt>
                <c:pt idx="8024">
                  <c:v>17983</c:v>
                </c:pt>
                <c:pt idx="8025">
                  <c:v>17994</c:v>
                </c:pt>
                <c:pt idx="8026">
                  <c:v>17994</c:v>
                </c:pt>
                <c:pt idx="8027">
                  <c:v>17994</c:v>
                </c:pt>
                <c:pt idx="8028">
                  <c:v>17994</c:v>
                </c:pt>
                <c:pt idx="8029">
                  <c:v>18005</c:v>
                </c:pt>
                <c:pt idx="8030">
                  <c:v>18005</c:v>
                </c:pt>
                <c:pt idx="8031">
                  <c:v>18038</c:v>
                </c:pt>
                <c:pt idx="8032">
                  <c:v>18043</c:v>
                </c:pt>
                <c:pt idx="8033">
                  <c:v>18011</c:v>
                </c:pt>
                <c:pt idx="8034">
                  <c:v>18404</c:v>
                </c:pt>
                <c:pt idx="8035">
                  <c:v>18032</c:v>
                </c:pt>
                <c:pt idx="8036">
                  <c:v>17989</c:v>
                </c:pt>
                <c:pt idx="8037">
                  <c:v>18054</c:v>
                </c:pt>
                <c:pt idx="8038">
                  <c:v>17967</c:v>
                </c:pt>
                <c:pt idx="8039">
                  <c:v>17940</c:v>
                </c:pt>
                <c:pt idx="8040">
                  <c:v>17924</c:v>
                </c:pt>
                <c:pt idx="8041">
                  <c:v>17902</c:v>
                </c:pt>
                <c:pt idx="8042">
                  <c:v>17891</c:v>
                </c:pt>
                <c:pt idx="8043">
                  <c:v>17880</c:v>
                </c:pt>
                <c:pt idx="8044">
                  <c:v>17864</c:v>
                </c:pt>
                <c:pt idx="8045">
                  <c:v>17929</c:v>
                </c:pt>
                <c:pt idx="8046">
                  <c:v>17972</c:v>
                </c:pt>
                <c:pt idx="8047">
                  <c:v>17983</c:v>
                </c:pt>
                <c:pt idx="8048">
                  <c:v>17983</c:v>
                </c:pt>
                <c:pt idx="8049">
                  <c:v>18005</c:v>
                </c:pt>
                <c:pt idx="8050">
                  <c:v>18032</c:v>
                </c:pt>
                <c:pt idx="8051">
                  <c:v>17983</c:v>
                </c:pt>
                <c:pt idx="8052">
                  <c:v>17961</c:v>
                </c:pt>
                <c:pt idx="8053">
                  <c:v>18032</c:v>
                </c:pt>
                <c:pt idx="8054">
                  <c:v>18021</c:v>
                </c:pt>
                <c:pt idx="8055">
                  <c:v>18027</c:v>
                </c:pt>
                <c:pt idx="8056">
                  <c:v>18027</c:v>
                </c:pt>
                <c:pt idx="8057">
                  <c:v>18011</c:v>
                </c:pt>
                <c:pt idx="8058">
                  <c:v>17978</c:v>
                </c:pt>
                <c:pt idx="8059">
                  <c:v>17978</c:v>
                </c:pt>
                <c:pt idx="8060">
                  <c:v>17983</c:v>
                </c:pt>
                <c:pt idx="8061">
                  <c:v>17989</c:v>
                </c:pt>
                <c:pt idx="8062">
                  <c:v>18049</c:v>
                </c:pt>
                <c:pt idx="8063">
                  <c:v>17994</c:v>
                </c:pt>
                <c:pt idx="8064">
                  <c:v>18000</c:v>
                </c:pt>
                <c:pt idx="8065">
                  <c:v>18000</c:v>
                </c:pt>
                <c:pt idx="8066">
                  <c:v>17989</c:v>
                </c:pt>
                <c:pt idx="8067">
                  <c:v>18005</c:v>
                </c:pt>
                <c:pt idx="8068">
                  <c:v>18021</c:v>
                </c:pt>
                <c:pt idx="8069">
                  <c:v>18027</c:v>
                </c:pt>
                <c:pt idx="8070">
                  <c:v>18038</c:v>
                </c:pt>
                <c:pt idx="8071">
                  <c:v>18043</c:v>
                </c:pt>
                <c:pt idx="8072">
                  <c:v>18049</c:v>
                </c:pt>
                <c:pt idx="8073">
                  <c:v>18071</c:v>
                </c:pt>
                <c:pt idx="8074">
                  <c:v>18087</c:v>
                </c:pt>
                <c:pt idx="8075">
                  <c:v>18098</c:v>
                </c:pt>
                <c:pt idx="8076">
                  <c:v>18114</c:v>
                </c:pt>
                <c:pt idx="8077">
                  <c:v>18103</c:v>
                </c:pt>
                <c:pt idx="8078">
                  <c:v>18109</c:v>
                </c:pt>
                <c:pt idx="8079">
                  <c:v>18120</c:v>
                </c:pt>
                <c:pt idx="8080">
                  <c:v>18120</c:v>
                </c:pt>
                <c:pt idx="8081">
                  <c:v>18125</c:v>
                </c:pt>
                <c:pt idx="8082">
                  <c:v>18131</c:v>
                </c:pt>
                <c:pt idx="8083">
                  <c:v>18131</c:v>
                </c:pt>
                <c:pt idx="8084">
                  <c:v>18131</c:v>
                </c:pt>
                <c:pt idx="8085">
                  <c:v>18136</c:v>
                </c:pt>
                <c:pt idx="8086">
                  <c:v>18131</c:v>
                </c:pt>
                <c:pt idx="8087">
                  <c:v>18142</c:v>
                </c:pt>
                <c:pt idx="8088">
                  <c:v>18174</c:v>
                </c:pt>
                <c:pt idx="8089">
                  <c:v>18185</c:v>
                </c:pt>
                <c:pt idx="8090">
                  <c:v>18185</c:v>
                </c:pt>
                <c:pt idx="8091">
                  <c:v>18191</c:v>
                </c:pt>
                <c:pt idx="8092">
                  <c:v>18180</c:v>
                </c:pt>
                <c:pt idx="8093">
                  <c:v>18185</c:v>
                </c:pt>
                <c:pt idx="8094">
                  <c:v>18196</c:v>
                </c:pt>
                <c:pt idx="8095">
                  <c:v>18218</c:v>
                </c:pt>
                <c:pt idx="8096">
                  <c:v>18229</c:v>
                </c:pt>
                <c:pt idx="8097">
                  <c:v>18234</c:v>
                </c:pt>
                <c:pt idx="8098">
                  <c:v>18223</c:v>
                </c:pt>
                <c:pt idx="8099">
                  <c:v>18229</c:v>
                </c:pt>
                <c:pt idx="8100">
                  <c:v>18218</c:v>
                </c:pt>
                <c:pt idx="8101">
                  <c:v>18218</c:v>
                </c:pt>
                <c:pt idx="8102">
                  <c:v>18218</c:v>
                </c:pt>
                <c:pt idx="8103">
                  <c:v>18212</c:v>
                </c:pt>
                <c:pt idx="8104">
                  <c:v>18223</c:v>
                </c:pt>
                <c:pt idx="8105">
                  <c:v>18218</c:v>
                </c:pt>
                <c:pt idx="8106">
                  <c:v>18212</c:v>
                </c:pt>
                <c:pt idx="8107">
                  <c:v>18212</c:v>
                </c:pt>
                <c:pt idx="8108">
                  <c:v>18202</c:v>
                </c:pt>
                <c:pt idx="8109">
                  <c:v>18191</c:v>
                </c:pt>
                <c:pt idx="8110">
                  <c:v>18196</c:v>
                </c:pt>
                <c:pt idx="8111">
                  <c:v>18191</c:v>
                </c:pt>
                <c:pt idx="8112">
                  <c:v>18195</c:v>
                </c:pt>
                <c:pt idx="8113">
                  <c:v>18185</c:v>
                </c:pt>
                <c:pt idx="8114">
                  <c:v>18174</c:v>
                </c:pt>
                <c:pt idx="8115">
                  <c:v>18163</c:v>
                </c:pt>
                <c:pt idx="8116">
                  <c:v>18163</c:v>
                </c:pt>
                <c:pt idx="8117">
                  <c:v>18147</c:v>
                </c:pt>
                <c:pt idx="8118">
                  <c:v>18136</c:v>
                </c:pt>
                <c:pt idx="8119">
                  <c:v>18131</c:v>
                </c:pt>
                <c:pt idx="8120">
                  <c:v>18114</c:v>
                </c:pt>
                <c:pt idx="8121">
                  <c:v>18103</c:v>
                </c:pt>
                <c:pt idx="8122">
                  <c:v>18087</c:v>
                </c:pt>
                <c:pt idx="8123">
                  <c:v>18081</c:v>
                </c:pt>
                <c:pt idx="8124">
                  <c:v>18065</c:v>
                </c:pt>
                <c:pt idx="8125">
                  <c:v>18049</c:v>
                </c:pt>
                <c:pt idx="8126">
                  <c:v>18038</c:v>
                </c:pt>
                <c:pt idx="8127">
                  <c:v>18011</c:v>
                </c:pt>
                <c:pt idx="8128">
                  <c:v>18000</c:v>
                </c:pt>
                <c:pt idx="8129">
                  <c:v>17983</c:v>
                </c:pt>
                <c:pt idx="8130">
                  <c:v>17972</c:v>
                </c:pt>
                <c:pt idx="8131">
                  <c:v>17950</c:v>
                </c:pt>
                <c:pt idx="8132">
                  <c:v>17961</c:v>
                </c:pt>
                <c:pt idx="8133">
                  <c:v>17945</c:v>
                </c:pt>
                <c:pt idx="8134">
                  <c:v>17934</c:v>
                </c:pt>
                <c:pt idx="8135">
                  <c:v>17918</c:v>
                </c:pt>
                <c:pt idx="8136">
                  <c:v>17902</c:v>
                </c:pt>
                <c:pt idx="8137">
                  <c:v>17891</c:v>
                </c:pt>
                <c:pt idx="8138">
                  <c:v>17875</c:v>
                </c:pt>
                <c:pt idx="8139">
                  <c:v>17864</c:v>
                </c:pt>
                <c:pt idx="8140">
                  <c:v>17837</c:v>
                </c:pt>
                <c:pt idx="8141">
                  <c:v>17816</c:v>
                </c:pt>
                <c:pt idx="8142">
                  <c:v>17800</c:v>
                </c:pt>
                <c:pt idx="8143">
                  <c:v>17794</c:v>
                </c:pt>
                <c:pt idx="8144">
                  <c:v>17767</c:v>
                </c:pt>
                <c:pt idx="8145">
                  <c:v>17735</c:v>
                </c:pt>
                <c:pt idx="8146">
                  <c:v>17724</c:v>
                </c:pt>
                <c:pt idx="8147">
                  <c:v>17708</c:v>
                </c:pt>
                <c:pt idx="8148">
                  <c:v>17697</c:v>
                </c:pt>
                <c:pt idx="8149">
                  <c:v>17686</c:v>
                </c:pt>
                <c:pt idx="8150">
                  <c:v>17676</c:v>
                </c:pt>
                <c:pt idx="8151">
                  <c:v>17654</c:v>
                </c:pt>
                <c:pt idx="8152">
                  <c:v>17638</c:v>
                </c:pt>
                <c:pt idx="8153">
                  <c:v>17616</c:v>
                </c:pt>
                <c:pt idx="8154">
                  <c:v>17595</c:v>
                </c:pt>
                <c:pt idx="8155">
                  <c:v>17579</c:v>
                </c:pt>
                <c:pt idx="8156">
                  <c:v>17557</c:v>
                </c:pt>
                <c:pt idx="8157">
                  <c:v>17536</c:v>
                </c:pt>
                <c:pt idx="8158">
                  <c:v>17514</c:v>
                </c:pt>
                <c:pt idx="8159">
                  <c:v>17503</c:v>
                </c:pt>
                <c:pt idx="8160">
                  <c:v>17487</c:v>
                </c:pt>
                <c:pt idx="8161">
                  <c:v>17471</c:v>
                </c:pt>
                <c:pt idx="8162">
                  <c:v>17460</c:v>
                </c:pt>
                <c:pt idx="8163">
                  <c:v>17444</c:v>
                </c:pt>
                <c:pt idx="8164">
                  <c:v>17422</c:v>
                </c:pt>
                <c:pt idx="8165">
                  <c:v>17412</c:v>
                </c:pt>
                <c:pt idx="8166">
                  <c:v>17385</c:v>
                </c:pt>
                <c:pt idx="8167">
                  <c:v>17358</c:v>
                </c:pt>
                <c:pt idx="8168">
                  <c:v>17337</c:v>
                </c:pt>
                <c:pt idx="8169">
                  <c:v>17316</c:v>
                </c:pt>
                <c:pt idx="8170">
                  <c:v>17279</c:v>
                </c:pt>
                <c:pt idx="8171">
                  <c:v>17284</c:v>
                </c:pt>
                <c:pt idx="8172">
                  <c:v>17268</c:v>
                </c:pt>
                <c:pt idx="8173">
                  <c:v>17247</c:v>
                </c:pt>
                <c:pt idx="8174">
                  <c:v>17225</c:v>
                </c:pt>
                <c:pt idx="8175">
                  <c:v>17177</c:v>
                </c:pt>
                <c:pt idx="8176">
                  <c:v>17146</c:v>
                </c:pt>
                <c:pt idx="8177">
                  <c:v>17130</c:v>
                </c:pt>
                <c:pt idx="8178">
                  <c:v>17108</c:v>
                </c:pt>
                <c:pt idx="8179">
                  <c:v>17092</c:v>
                </c:pt>
                <c:pt idx="8180">
                  <c:v>17076</c:v>
                </c:pt>
                <c:pt idx="8181">
                  <c:v>16986</c:v>
                </c:pt>
                <c:pt idx="8182">
                  <c:v>16991</c:v>
                </c:pt>
                <c:pt idx="8183">
                  <c:v>16906</c:v>
                </c:pt>
                <c:pt idx="8184">
                  <c:v>16858</c:v>
                </c:pt>
                <c:pt idx="8185">
                  <c:v>16832</c:v>
                </c:pt>
                <c:pt idx="8186">
                  <c:v>16816</c:v>
                </c:pt>
                <c:pt idx="8187">
                  <c:v>16795</c:v>
                </c:pt>
                <c:pt idx="8188">
                  <c:v>16774</c:v>
                </c:pt>
                <c:pt idx="8189">
                  <c:v>16753</c:v>
                </c:pt>
                <c:pt idx="8190">
                  <c:v>16706</c:v>
                </c:pt>
                <c:pt idx="8191">
                  <c:v>16663</c:v>
                </c:pt>
                <c:pt idx="8192">
                  <c:v>16637</c:v>
                </c:pt>
                <c:pt idx="8193">
                  <c:v>16621</c:v>
                </c:pt>
                <c:pt idx="8194">
                  <c:v>16579</c:v>
                </c:pt>
                <c:pt idx="8195">
                  <c:v>16563</c:v>
                </c:pt>
                <c:pt idx="8196">
                  <c:v>16542</c:v>
                </c:pt>
                <c:pt idx="8197">
                  <c:v>16532</c:v>
                </c:pt>
                <c:pt idx="8198">
                  <c:v>16500</c:v>
                </c:pt>
                <c:pt idx="8199">
                  <c:v>16484</c:v>
                </c:pt>
                <c:pt idx="8200">
                  <c:v>16463</c:v>
                </c:pt>
                <c:pt idx="8201">
                  <c:v>16442</c:v>
                </c:pt>
                <c:pt idx="8202">
                  <c:v>16426</c:v>
                </c:pt>
                <c:pt idx="8203">
                  <c:v>16400</c:v>
                </c:pt>
                <c:pt idx="8204">
                  <c:v>16379</c:v>
                </c:pt>
                <c:pt idx="8205">
                  <c:v>16353</c:v>
                </c:pt>
                <c:pt idx="8206">
                  <c:v>16352</c:v>
                </c:pt>
                <c:pt idx="8207">
                  <c:v>16300</c:v>
                </c:pt>
                <c:pt idx="8208">
                  <c:v>16300</c:v>
                </c:pt>
                <c:pt idx="8209">
                  <c:v>16247</c:v>
                </c:pt>
                <c:pt idx="8210">
                  <c:v>16247</c:v>
                </c:pt>
                <c:pt idx="8211">
                  <c:v>16195</c:v>
                </c:pt>
                <c:pt idx="8212">
                  <c:v>16195</c:v>
                </c:pt>
                <c:pt idx="8213">
                  <c:v>16143</c:v>
                </c:pt>
                <c:pt idx="8214">
                  <c:v>16143</c:v>
                </c:pt>
                <c:pt idx="8215">
                  <c:v>16143</c:v>
                </c:pt>
                <c:pt idx="8216">
                  <c:v>14363</c:v>
                </c:pt>
                <c:pt idx="8217">
                  <c:v>14344</c:v>
                </c:pt>
                <c:pt idx="8218">
                  <c:v>14320</c:v>
                </c:pt>
                <c:pt idx="8219">
                  <c:v>14296</c:v>
                </c:pt>
                <c:pt idx="8220">
                  <c:v>14277</c:v>
                </c:pt>
                <c:pt idx="8221">
                  <c:v>14253</c:v>
                </c:pt>
                <c:pt idx="8222">
                  <c:v>14234</c:v>
                </c:pt>
                <c:pt idx="8223">
                  <c:v>14210</c:v>
                </c:pt>
                <c:pt idx="8224">
                  <c:v>14191</c:v>
                </c:pt>
                <c:pt idx="8225">
                  <c:v>14172</c:v>
                </c:pt>
                <c:pt idx="8226">
                  <c:v>14153</c:v>
                </c:pt>
                <c:pt idx="8227">
                  <c:v>14134</c:v>
                </c:pt>
                <c:pt idx="8228">
                  <c:v>14115</c:v>
                </c:pt>
                <c:pt idx="8229">
                  <c:v>14092</c:v>
                </c:pt>
                <c:pt idx="8230">
                  <c:v>14073</c:v>
                </c:pt>
                <c:pt idx="8231">
                  <c:v>14054</c:v>
                </c:pt>
                <c:pt idx="8232">
                  <c:v>14035</c:v>
                </c:pt>
                <c:pt idx="8233">
                  <c:v>14016</c:v>
                </c:pt>
                <c:pt idx="8234">
                  <c:v>14025</c:v>
                </c:pt>
                <c:pt idx="8235">
                  <c:v>14035</c:v>
                </c:pt>
                <c:pt idx="8236">
                  <c:v>14021</c:v>
                </c:pt>
                <c:pt idx="8237">
                  <c:v>14002</c:v>
                </c:pt>
                <c:pt idx="8238">
                  <c:v>13983</c:v>
                </c:pt>
                <c:pt idx="8239">
                  <c:v>13969</c:v>
                </c:pt>
                <c:pt idx="8240">
                  <c:v>13959</c:v>
                </c:pt>
                <c:pt idx="8241">
                  <c:v>13959</c:v>
                </c:pt>
                <c:pt idx="8242">
                  <c:v>13955</c:v>
                </c:pt>
                <c:pt idx="8243">
                  <c:v>13959</c:v>
                </c:pt>
                <c:pt idx="8244">
                  <c:v>13959</c:v>
                </c:pt>
                <c:pt idx="8245">
                  <c:v>13430</c:v>
                </c:pt>
                <c:pt idx="8246">
                  <c:v>13644</c:v>
                </c:pt>
                <c:pt idx="8247">
                  <c:v>13621</c:v>
                </c:pt>
                <c:pt idx="8248">
                  <c:v>13598</c:v>
                </c:pt>
                <c:pt idx="8249">
                  <c:v>13574</c:v>
                </c:pt>
                <c:pt idx="8250">
                  <c:v>13556</c:v>
                </c:pt>
                <c:pt idx="8251">
                  <c:v>13532</c:v>
                </c:pt>
                <c:pt idx="8252">
                  <c:v>13514</c:v>
                </c:pt>
                <c:pt idx="8253">
                  <c:v>13486</c:v>
                </c:pt>
                <c:pt idx="8254">
                  <c:v>13462</c:v>
                </c:pt>
                <c:pt idx="8255">
                  <c:v>13444</c:v>
                </c:pt>
                <c:pt idx="8256">
                  <c:v>13420</c:v>
                </c:pt>
                <c:pt idx="8257">
                  <c:v>13402</c:v>
                </c:pt>
                <c:pt idx="8258">
                  <c:v>13379</c:v>
                </c:pt>
                <c:pt idx="8259">
                  <c:v>13355</c:v>
                </c:pt>
                <c:pt idx="8260">
                  <c:v>13332</c:v>
                </c:pt>
                <c:pt idx="8261">
                  <c:v>13309</c:v>
                </c:pt>
                <c:pt idx="8262">
                  <c:v>13286</c:v>
                </c:pt>
                <c:pt idx="8263">
                  <c:v>13267</c:v>
                </c:pt>
                <c:pt idx="8264">
                  <c:v>13244</c:v>
                </c:pt>
                <c:pt idx="8265">
                  <c:v>13226</c:v>
                </c:pt>
                <c:pt idx="8266">
                  <c:v>13111</c:v>
                </c:pt>
                <c:pt idx="8267">
                  <c:v>13180</c:v>
                </c:pt>
                <c:pt idx="8268">
                  <c:v>13161</c:v>
                </c:pt>
                <c:pt idx="8269">
                  <c:v>13143</c:v>
                </c:pt>
                <c:pt idx="8270">
                  <c:v>13124</c:v>
                </c:pt>
                <c:pt idx="8271">
                  <c:v>13101</c:v>
                </c:pt>
                <c:pt idx="8272">
                  <c:v>13083</c:v>
                </c:pt>
                <c:pt idx="8273">
                  <c:v>13065</c:v>
                </c:pt>
                <c:pt idx="8274">
                  <c:v>13042</c:v>
                </c:pt>
                <c:pt idx="8275">
                  <c:v>13019</c:v>
                </c:pt>
                <c:pt idx="8276">
                  <c:v>13000</c:v>
                </c:pt>
                <c:pt idx="8277">
                  <c:v>12978</c:v>
                </c:pt>
                <c:pt idx="8278">
                  <c:v>12959</c:v>
                </c:pt>
                <c:pt idx="8279">
                  <c:v>12941</c:v>
                </c:pt>
                <c:pt idx="8280">
                  <c:v>12923</c:v>
                </c:pt>
                <c:pt idx="8281">
                  <c:v>12904</c:v>
                </c:pt>
                <c:pt idx="8282">
                  <c:v>12882</c:v>
                </c:pt>
                <c:pt idx="8283">
                  <c:v>12863</c:v>
                </c:pt>
                <c:pt idx="8284">
                  <c:v>12845</c:v>
                </c:pt>
                <c:pt idx="8285">
                  <c:v>12822</c:v>
                </c:pt>
                <c:pt idx="8286">
                  <c:v>12804</c:v>
                </c:pt>
                <c:pt idx="8287">
                  <c:v>12786</c:v>
                </c:pt>
                <c:pt idx="8288">
                  <c:v>12772</c:v>
                </c:pt>
                <c:pt idx="8289">
                  <c:v>12750</c:v>
                </c:pt>
                <c:pt idx="8290">
                  <c:v>12732</c:v>
                </c:pt>
                <c:pt idx="8291">
                  <c:v>12709</c:v>
                </c:pt>
                <c:pt idx="8292">
                  <c:v>12718</c:v>
                </c:pt>
                <c:pt idx="8293">
                  <c:v>12700</c:v>
                </c:pt>
                <c:pt idx="8294">
                  <c:v>12668</c:v>
                </c:pt>
                <c:pt idx="8295">
                  <c:v>12641</c:v>
                </c:pt>
                <c:pt idx="8296">
                  <c:v>12618</c:v>
                </c:pt>
                <c:pt idx="8297">
                  <c:v>12600</c:v>
                </c:pt>
                <c:pt idx="8298">
                  <c:v>12578</c:v>
                </c:pt>
                <c:pt idx="8299">
                  <c:v>12560</c:v>
                </c:pt>
                <c:pt idx="8300">
                  <c:v>12546</c:v>
                </c:pt>
                <c:pt idx="8301">
                  <c:v>12528</c:v>
                </c:pt>
                <c:pt idx="8302">
                  <c:v>12510</c:v>
                </c:pt>
                <c:pt idx="8303">
                  <c:v>12497</c:v>
                </c:pt>
                <c:pt idx="8304">
                  <c:v>12474</c:v>
                </c:pt>
                <c:pt idx="8305">
                  <c:v>12452</c:v>
                </c:pt>
                <c:pt idx="8306">
                  <c:v>12434</c:v>
                </c:pt>
                <c:pt idx="8307">
                  <c:v>12416</c:v>
                </c:pt>
                <c:pt idx="8308">
                  <c:v>12398</c:v>
                </c:pt>
                <c:pt idx="8309">
                  <c:v>12371</c:v>
                </c:pt>
                <c:pt idx="8310">
                  <c:v>12353</c:v>
                </c:pt>
                <c:pt idx="8311">
                  <c:v>12331</c:v>
                </c:pt>
                <c:pt idx="8312">
                  <c:v>12313</c:v>
                </c:pt>
                <c:pt idx="8313">
                  <c:v>12295</c:v>
                </c:pt>
                <c:pt idx="8314">
                  <c:v>12278</c:v>
                </c:pt>
                <c:pt idx="8315">
                  <c:v>12260</c:v>
                </c:pt>
                <c:pt idx="8316">
                  <c:v>12242</c:v>
                </c:pt>
                <c:pt idx="8317">
                  <c:v>12224</c:v>
                </c:pt>
                <c:pt idx="8318">
                  <c:v>12207</c:v>
                </c:pt>
                <c:pt idx="8319">
                  <c:v>12198</c:v>
                </c:pt>
                <c:pt idx="8320">
                  <c:v>12175</c:v>
                </c:pt>
                <c:pt idx="8321">
                  <c:v>12171</c:v>
                </c:pt>
                <c:pt idx="8322">
                  <c:v>12158</c:v>
                </c:pt>
                <c:pt idx="8323">
                  <c:v>12144</c:v>
                </c:pt>
                <c:pt idx="8324">
                  <c:v>12122</c:v>
                </c:pt>
                <c:pt idx="8325">
                  <c:v>12109</c:v>
                </c:pt>
                <c:pt idx="8326">
                  <c:v>12091</c:v>
                </c:pt>
                <c:pt idx="8327">
                  <c:v>12091</c:v>
                </c:pt>
                <c:pt idx="8328">
                  <c:v>12061</c:v>
                </c:pt>
                <c:pt idx="8329">
                  <c:v>12047</c:v>
                </c:pt>
                <c:pt idx="8330">
                  <c:v>12021</c:v>
                </c:pt>
                <c:pt idx="8331">
                  <c:v>11995</c:v>
                </c:pt>
                <c:pt idx="8332">
                  <c:v>11981</c:v>
                </c:pt>
                <c:pt idx="8333">
                  <c:v>11951</c:v>
                </c:pt>
                <c:pt idx="8334">
                  <c:v>11937</c:v>
                </c:pt>
                <c:pt idx="8335">
                  <c:v>11916</c:v>
                </c:pt>
                <c:pt idx="8336">
                  <c:v>11889</c:v>
                </c:pt>
                <c:pt idx="8337">
                  <c:v>11867</c:v>
                </c:pt>
                <c:pt idx="8338">
                  <c:v>11850</c:v>
                </c:pt>
                <c:pt idx="8339">
                  <c:v>11832</c:v>
                </c:pt>
                <c:pt idx="8340">
                  <c:v>11815</c:v>
                </c:pt>
                <c:pt idx="8341">
                  <c:v>11806</c:v>
                </c:pt>
                <c:pt idx="8342">
                  <c:v>11780</c:v>
                </c:pt>
                <c:pt idx="8343">
                  <c:v>11771</c:v>
                </c:pt>
                <c:pt idx="8344">
                  <c:v>11741</c:v>
                </c:pt>
                <c:pt idx="8345">
                  <c:v>11728</c:v>
                </c:pt>
                <c:pt idx="8346">
                  <c:v>11728</c:v>
                </c:pt>
                <c:pt idx="8347">
                  <c:v>11802</c:v>
                </c:pt>
                <c:pt idx="8348">
                  <c:v>11828</c:v>
                </c:pt>
                <c:pt idx="8349">
                  <c:v>11876</c:v>
                </c:pt>
                <c:pt idx="8350">
                  <c:v>11876</c:v>
                </c:pt>
                <c:pt idx="8351">
                  <c:v>11907</c:v>
                </c:pt>
                <c:pt idx="8352">
                  <c:v>11916</c:v>
                </c:pt>
                <c:pt idx="8353">
                  <c:v>11937</c:v>
                </c:pt>
                <c:pt idx="8354">
                  <c:v>11946</c:v>
                </c:pt>
                <c:pt idx="8355">
                  <c:v>11920</c:v>
                </c:pt>
                <c:pt idx="8356">
                  <c:v>11880</c:v>
                </c:pt>
                <c:pt idx="8357">
                  <c:v>11706</c:v>
                </c:pt>
                <c:pt idx="8358">
                  <c:v>11758</c:v>
                </c:pt>
                <c:pt idx="8359">
                  <c:v>11763</c:v>
                </c:pt>
                <c:pt idx="8360">
                  <c:v>11745</c:v>
                </c:pt>
                <c:pt idx="8361">
                  <c:v>11741</c:v>
                </c:pt>
                <c:pt idx="8362">
                  <c:v>11737</c:v>
                </c:pt>
                <c:pt idx="8363">
                  <c:v>11724</c:v>
                </c:pt>
                <c:pt idx="8364">
                  <c:v>11693</c:v>
                </c:pt>
                <c:pt idx="8365">
                  <c:v>11685</c:v>
                </c:pt>
                <c:pt idx="8366">
                  <c:v>11667</c:v>
                </c:pt>
                <c:pt idx="8367">
                  <c:v>11659</c:v>
                </c:pt>
                <c:pt idx="8368">
                  <c:v>11650</c:v>
                </c:pt>
                <c:pt idx="8369">
                  <c:v>11641</c:v>
                </c:pt>
                <c:pt idx="8370">
                  <c:v>11637</c:v>
                </c:pt>
                <c:pt idx="8371">
                  <c:v>11633</c:v>
                </c:pt>
                <c:pt idx="8372">
                  <c:v>11672</c:v>
                </c:pt>
                <c:pt idx="8373">
                  <c:v>11702</c:v>
                </c:pt>
                <c:pt idx="8374">
                  <c:v>11711</c:v>
                </c:pt>
                <c:pt idx="8375">
                  <c:v>11711</c:v>
                </c:pt>
                <c:pt idx="8376">
                  <c:v>11711</c:v>
                </c:pt>
                <c:pt idx="8377">
                  <c:v>11706</c:v>
                </c:pt>
                <c:pt idx="8378">
                  <c:v>11685</c:v>
                </c:pt>
                <c:pt idx="8379">
                  <c:v>11737</c:v>
                </c:pt>
                <c:pt idx="8380">
                  <c:v>11728</c:v>
                </c:pt>
                <c:pt idx="8381">
                  <c:v>11741</c:v>
                </c:pt>
                <c:pt idx="8382">
                  <c:v>11741</c:v>
                </c:pt>
                <c:pt idx="8383">
                  <c:v>11706</c:v>
                </c:pt>
                <c:pt idx="8384">
                  <c:v>11711</c:v>
                </c:pt>
                <c:pt idx="8385">
                  <c:v>11728</c:v>
                </c:pt>
                <c:pt idx="8386">
                  <c:v>11624</c:v>
                </c:pt>
                <c:pt idx="8387">
                  <c:v>11590</c:v>
                </c:pt>
                <c:pt idx="8388">
                  <c:v>11585</c:v>
                </c:pt>
                <c:pt idx="8389">
                  <c:v>11611</c:v>
                </c:pt>
                <c:pt idx="8390">
                  <c:v>11607</c:v>
                </c:pt>
                <c:pt idx="8391">
                  <c:v>11607</c:v>
                </c:pt>
                <c:pt idx="8392">
                  <c:v>11602</c:v>
                </c:pt>
                <c:pt idx="8393">
                  <c:v>11602</c:v>
                </c:pt>
                <c:pt idx="8394">
                  <c:v>11641</c:v>
                </c:pt>
                <c:pt idx="8395">
                  <c:v>11559</c:v>
                </c:pt>
                <c:pt idx="8396">
                  <c:v>11598</c:v>
                </c:pt>
                <c:pt idx="8397">
                  <c:v>11542</c:v>
                </c:pt>
                <c:pt idx="8398">
                  <c:v>11564</c:v>
                </c:pt>
                <c:pt idx="8399">
                  <c:v>11534</c:v>
                </c:pt>
                <c:pt idx="8400">
                  <c:v>11516</c:v>
                </c:pt>
                <c:pt idx="8401">
                  <c:v>11508</c:v>
                </c:pt>
                <c:pt idx="8402">
                  <c:v>11499</c:v>
                </c:pt>
                <c:pt idx="8403">
                  <c:v>11486</c:v>
                </c:pt>
                <c:pt idx="8404">
                  <c:v>11474</c:v>
                </c:pt>
                <c:pt idx="8405">
                  <c:v>11568</c:v>
                </c:pt>
                <c:pt idx="8406">
                  <c:v>11802</c:v>
                </c:pt>
                <c:pt idx="8407">
                  <c:v>11916</c:v>
                </c:pt>
                <c:pt idx="8408">
                  <c:v>11964</c:v>
                </c:pt>
                <c:pt idx="8409">
                  <c:v>11977</c:v>
                </c:pt>
                <c:pt idx="8410">
                  <c:v>11990</c:v>
                </c:pt>
                <c:pt idx="8411">
                  <c:v>12012</c:v>
                </c:pt>
                <c:pt idx="8412">
                  <c:v>12030</c:v>
                </c:pt>
                <c:pt idx="8413">
                  <c:v>12021</c:v>
                </c:pt>
                <c:pt idx="8414">
                  <c:v>12021</c:v>
                </c:pt>
                <c:pt idx="8415">
                  <c:v>12030</c:v>
                </c:pt>
                <c:pt idx="8416">
                  <c:v>12025</c:v>
                </c:pt>
                <c:pt idx="8417">
                  <c:v>12030</c:v>
                </c:pt>
                <c:pt idx="8418">
                  <c:v>12030</c:v>
                </c:pt>
                <c:pt idx="8419">
                  <c:v>12034</c:v>
                </c:pt>
                <c:pt idx="8420">
                  <c:v>11995</c:v>
                </c:pt>
                <c:pt idx="8421">
                  <c:v>12043</c:v>
                </c:pt>
                <c:pt idx="8422">
                  <c:v>12043</c:v>
                </c:pt>
                <c:pt idx="8423">
                  <c:v>12034</c:v>
                </c:pt>
                <c:pt idx="8424">
                  <c:v>12030</c:v>
                </c:pt>
                <c:pt idx="8425">
                  <c:v>12012</c:v>
                </c:pt>
                <c:pt idx="8426">
                  <c:v>12025</c:v>
                </c:pt>
                <c:pt idx="8427">
                  <c:v>12030</c:v>
                </c:pt>
                <c:pt idx="8428">
                  <c:v>12008</c:v>
                </c:pt>
                <c:pt idx="8429">
                  <c:v>12021</c:v>
                </c:pt>
                <c:pt idx="8430">
                  <c:v>12025</c:v>
                </c:pt>
                <c:pt idx="8431">
                  <c:v>12198</c:v>
                </c:pt>
                <c:pt idx="8432">
                  <c:v>12282</c:v>
                </c:pt>
                <c:pt idx="8433">
                  <c:v>12300</c:v>
                </c:pt>
                <c:pt idx="8434">
                  <c:v>12336</c:v>
                </c:pt>
                <c:pt idx="8435">
                  <c:v>12336</c:v>
                </c:pt>
                <c:pt idx="8436">
                  <c:v>12349</c:v>
                </c:pt>
                <c:pt idx="8437">
                  <c:v>12371</c:v>
                </c:pt>
                <c:pt idx="8438">
                  <c:v>12376</c:v>
                </c:pt>
                <c:pt idx="8439">
                  <c:v>12380</c:v>
                </c:pt>
                <c:pt idx="8440">
                  <c:v>12389</c:v>
                </c:pt>
                <c:pt idx="8441">
                  <c:v>12394</c:v>
                </c:pt>
                <c:pt idx="8442">
                  <c:v>12394</c:v>
                </c:pt>
                <c:pt idx="8443">
                  <c:v>12407</c:v>
                </c:pt>
                <c:pt idx="8444">
                  <c:v>12398</c:v>
                </c:pt>
                <c:pt idx="8445">
                  <c:v>12403</c:v>
                </c:pt>
                <c:pt idx="8446">
                  <c:v>12394</c:v>
                </c:pt>
                <c:pt idx="8447">
                  <c:v>12407</c:v>
                </c:pt>
                <c:pt idx="8448">
                  <c:v>12429</c:v>
                </c:pt>
                <c:pt idx="8449">
                  <c:v>12452</c:v>
                </c:pt>
                <c:pt idx="8450">
                  <c:v>12461</c:v>
                </c:pt>
                <c:pt idx="8451">
                  <c:v>12470</c:v>
                </c:pt>
                <c:pt idx="8452">
                  <c:v>12474</c:v>
                </c:pt>
                <c:pt idx="8453">
                  <c:v>12465</c:v>
                </c:pt>
                <c:pt idx="8454">
                  <c:v>12461</c:v>
                </c:pt>
                <c:pt idx="8455">
                  <c:v>12461</c:v>
                </c:pt>
                <c:pt idx="8456">
                  <c:v>12465</c:v>
                </c:pt>
                <c:pt idx="8457">
                  <c:v>12470</c:v>
                </c:pt>
                <c:pt idx="8458">
                  <c:v>12470</c:v>
                </c:pt>
                <c:pt idx="8459">
                  <c:v>12465</c:v>
                </c:pt>
                <c:pt idx="8460">
                  <c:v>12461</c:v>
                </c:pt>
                <c:pt idx="8461">
                  <c:v>12456</c:v>
                </c:pt>
                <c:pt idx="8462">
                  <c:v>12452</c:v>
                </c:pt>
                <c:pt idx="8463">
                  <c:v>12447</c:v>
                </c:pt>
                <c:pt idx="8464">
                  <c:v>12416</c:v>
                </c:pt>
                <c:pt idx="8465">
                  <c:v>12465</c:v>
                </c:pt>
                <c:pt idx="8466">
                  <c:v>12497</c:v>
                </c:pt>
                <c:pt idx="8467">
                  <c:v>12555</c:v>
                </c:pt>
                <c:pt idx="8468">
                  <c:v>12573</c:v>
                </c:pt>
                <c:pt idx="8469">
                  <c:v>12587</c:v>
                </c:pt>
                <c:pt idx="8470">
                  <c:v>12605</c:v>
                </c:pt>
                <c:pt idx="8471">
                  <c:v>12650</c:v>
                </c:pt>
                <c:pt idx="8472">
                  <c:v>12664</c:v>
                </c:pt>
                <c:pt idx="8473">
                  <c:v>12673</c:v>
                </c:pt>
                <c:pt idx="8474">
                  <c:v>12695</c:v>
                </c:pt>
                <c:pt idx="8475">
                  <c:v>12713</c:v>
                </c:pt>
                <c:pt idx="8476">
                  <c:v>12732</c:v>
                </c:pt>
                <c:pt idx="8477">
                  <c:v>12741</c:v>
                </c:pt>
                <c:pt idx="8478">
                  <c:v>12745</c:v>
                </c:pt>
                <c:pt idx="8479">
                  <c:v>12759</c:v>
                </c:pt>
                <c:pt idx="8480">
                  <c:v>12768</c:v>
                </c:pt>
                <c:pt idx="8481">
                  <c:v>12768</c:v>
                </c:pt>
                <c:pt idx="8482">
                  <c:v>12827</c:v>
                </c:pt>
                <c:pt idx="8483">
                  <c:v>12831</c:v>
                </c:pt>
                <c:pt idx="8484">
                  <c:v>12822</c:v>
                </c:pt>
                <c:pt idx="8485">
                  <c:v>12822</c:v>
                </c:pt>
                <c:pt idx="8486">
                  <c:v>12831</c:v>
                </c:pt>
                <c:pt idx="8487">
                  <c:v>12836</c:v>
                </c:pt>
                <c:pt idx="8488">
                  <c:v>12831</c:v>
                </c:pt>
                <c:pt idx="8489">
                  <c:v>12845</c:v>
                </c:pt>
                <c:pt idx="8490">
                  <c:v>12845</c:v>
                </c:pt>
                <c:pt idx="8491">
                  <c:v>12841</c:v>
                </c:pt>
                <c:pt idx="8492">
                  <c:v>12845</c:v>
                </c:pt>
                <c:pt idx="8493">
                  <c:v>12831</c:v>
                </c:pt>
                <c:pt idx="8494">
                  <c:v>12841</c:v>
                </c:pt>
                <c:pt idx="8495">
                  <c:v>12841</c:v>
                </c:pt>
                <c:pt idx="8496">
                  <c:v>12836</c:v>
                </c:pt>
                <c:pt idx="8497">
                  <c:v>12827</c:v>
                </c:pt>
                <c:pt idx="8498">
                  <c:v>12831</c:v>
                </c:pt>
                <c:pt idx="8499">
                  <c:v>12836</c:v>
                </c:pt>
                <c:pt idx="8500">
                  <c:v>12841</c:v>
                </c:pt>
                <c:pt idx="8501">
                  <c:v>12850</c:v>
                </c:pt>
                <c:pt idx="8502">
                  <c:v>12850</c:v>
                </c:pt>
                <c:pt idx="8503">
                  <c:v>12841</c:v>
                </c:pt>
                <c:pt idx="8504">
                  <c:v>12841</c:v>
                </c:pt>
                <c:pt idx="8505">
                  <c:v>12831</c:v>
                </c:pt>
                <c:pt idx="8506">
                  <c:v>12818</c:v>
                </c:pt>
                <c:pt idx="8507">
                  <c:v>12809</c:v>
                </c:pt>
                <c:pt idx="8508">
                  <c:v>12818</c:v>
                </c:pt>
                <c:pt idx="8509">
                  <c:v>12809</c:v>
                </c:pt>
                <c:pt idx="8510">
                  <c:v>12804</c:v>
                </c:pt>
                <c:pt idx="8511">
                  <c:v>12786</c:v>
                </c:pt>
                <c:pt idx="8512">
                  <c:v>12772</c:v>
                </c:pt>
                <c:pt idx="8513">
                  <c:v>12759</c:v>
                </c:pt>
                <c:pt idx="8514">
                  <c:v>12763</c:v>
                </c:pt>
                <c:pt idx="8515">
                  <c:v>12754</c:v>
                </c:pt>
                <c:pt idx="8516">
                  <c:v>12655</c:v>
                </c:pt>
                <c:pt idx="8517">
                  <c:v>12641</c:v>
                </c:pt>
                <c:pt idx="8518">
                  <c:v>12636</c:v>
                </c:pt>
                <c:pt idx="8519">
                  <c:v>12627</c:v>
                </c:pt>
                <c:pt idx="8520">
                  <c:v>12614</c:v>
                </c:pt>
                <c:pt idx="8521">
                  <c:v>12609</c:v>
                </c:pt>
                <c:pt idx="8522">
                  <c:v>12600</c:v>
                </c:pt>
                <c:pt idx="8523">
                  <c:v>12596</c:v>
                </c:pt>
                <c:pt idx="8524">
                  <c:v>12573</c:v>
                </c:pt>
                <c:pt idx="8525">
                  <c:v>12564</c:v>
                </c:pt>
                <c:pt idx="8526">
                  <c:v>12555</c:v>
                </c:pt>
                <c:pt idx="8527">
                  <c:v>12555</c:v>
                </c:pt>
                <c:pt idx="8528">
                  <c:v>12546</c:v>
                </c:pt>
                <c:pt idx="8529">
                  <c:v>12533</c:v>
                </c:pt>
                <c:pt idx="8530">
                  <c:v>12528</c:v>
                </c:pt>
                <c:pt idx="8531">
                  <c:v>12519</c:v>
                </c:pt>
                <c:pt idx="8532">
                  <c:v>12519</c:v>
                </c:pt>
                <c:pt idx="8533">
                  <c:v>12501</c:v>
                </c:pt>
                <c:pt idx="8534">
                  <c:v>12497</c:v>
                </c:pt>
                <c:pt idx="8535">
                  <c:v>12479</c:v>
                </c:pt>
                <c:pt idx="8536">
                  <c:v>12465</c:v>
                </c:pt>
                <c:pt idx="8537">
                  <c:v>12452</c:v>
                </c:pt>
                <c:pt idx="8538">
                  <c:v>12438</c:v>
                </c:pt>
                <c:pt idx="8539">
                  <c:v>12421</c:v>
                </c:pt>
                <c:pt idx="8540">
                  <c:v>12407</c:v>
                </c:pt>
                <c:pt idx="8541">
                  <c:v>12394</c:v>
                </c:pt>
                <c:pt idx="8542">
                  <c:v>12380</c:v>
                </c:pt>
                <c:pt idx="8543">
                  <c:v>12367</c:v>
                </c:pt>
                <c:pt idx="8544">
                  <c:v>12344</c:v>
                </c:pt>
                <c:pt idx="8545">
                  <c:v>12331</c:v>
                </c:pt>
                <c:pt idx="8546">
                  <c:v>12322</c:v>
                </c:pt>
                <c:pt idx="8547">
                  <c:v>12309</c:v>
                </c:pt>
                <c:pt idx="8548">
                  <c:v>12273</c:v>
                </c:pt>
                <c:pt idx="8549">
                  <c:v>12251</c:v>
                </c:pt>
                <c:pt idx="8550">
                  <c:v>12233</c:v>
                </c:pt>
                <c:pt idx="8551">
                  <c:v>12189</c:v>
                </c:pt>
                <c:pt idx="8552">
                  <c:v>12207</c:v>
                </c:pt>
                <c:pt idx="8553">
                  <c:v>12193</c:v>
                </c:pt>
                <c:pt idx="8554">
                  <c:v>12180</c:v>
                </c:pt>
                <c:pt idx="8555">
                  <c:v>12131</c:v>
                </c:pt>
                <c:pt idx="8556">
                  <c:v>12109</c:v>
                </c:pt>
                <c:pt idx="8557">
                  <c:v>12087</c:v>
                </c:pt>
                <c:pt idx="8558">
                  <c:v>12100</c:v>
                </c:pt>
                <c:pt idx="8559">
                  <c:v>12083</c:v>
                </c:pt>
                <c:pt idx="8560">
                  <c:v>12065</c:v>
                </c:pt>
                <c:pt idx="8561">
                  <c:v>12043</c:v>
                </c:pt>
                <c:pt idx="8562">
                  <c:v>12025</c:v>
                </c:pt>
                <c:pt idx="8563">
                  <c:v>12008</c:v>
                </c:pt>
                <c:pt idx="8564">
                  <c:v>11995</c:v>
                </c:pt>
                <c:pt idx="8565">
                  <c:v>11968</c:v>
                </c:pt>
                <c:pt idx="8566">
                  <c:v>11951</c:v>
                </c:pt>
                <c:pt idx="8567">
                  <c:v>11933</c:v>
                </c:pt>
                <c:pt idx="8568">
                  <c:v>11907</c:v>
                </c:pt>
                <c:pt idx="8569">
                  <c:v>11898</c:v>
                </c:pt>
                <c:pt idx="8570">
                  <c:v>11880</c:v>
                </c:pt>
                <c:pt idx="8571">
                  <c:v>11863</c:v>
                </c:pt>
                <c:pt idx="8572">
                  <c:v>11841</c:v>
                </c:pt>
                <c:pt idx="8573">
                  <c:v>11824</c:v>
                </c:pt>
                <c:pt idx="8574">
                  <c:v>11798</c:v>
                </c:pt>
                <c:pt idx="8575">
                  <c:v>11776</c:v>
                </c:pt>
                <c:pt idx="8576">
                  <c:v>11564</c:v>
                </c:pt>
                <c:pt idx="8577">
                  <c:v>11542</c:v>
                </c:pt>
                <c:pt idx="8578">
                  <c:v>11529</c:v>
                </c:pt>
                <c:pt idx="8579">
                  <c:v>11474</c:v>
                </c:pt>
                <c:pt idx="8580">
                  <c:v>11457</c:v>
                </c:pt>
                <c:pt idx="8581">
                  <c:v>11439</c:v>
                </c:pt>
                <c:pt idx="8582">
                  <c:v>11439</c:v>
                </c:pt>
                <c:pt idx="8583">
                  <c:v>11418</c:v>
                </c:pt>
                <c:pt idx="8584">
                  <c:v>11427</c:v>
                </c:pt>
                <c:pt idx="8585">
                  <c:v>11401</c:v>
                </c:pt>
                <c:pt idx="8586">
                  <c:v>11354</c:v>
                </c:pt>
                <c:pt idx="8587">
                  <c:v>11329</c:v>
                </c:pt>
                <c:pt idx="8588">
                  <c:v>11308</c:v>
                </c:pt>
                <c:pt idx="8589">
                  <c:v>11291</c:v>
                </c:pt>
                <c:pt idx="8590">
                  <c:v>11270</c:v>
                </c:pt>
                <c:pt idx="8591">
                  <c:v>11253</c:v>
                </c:pt>
                <c:pt idx="8592">
                  <c:v>11236</c:v>
                </c:pt>
                <c:pt idx="8593">
                  <c:v>11215</c:v>
                </c:pt>
                <c:pt idx="8594">
                  <c:v>11198</c:v>
                </c:pt>
                <c:pt idx="8595">
                  <c:v>11177</c:v>
                </c:pt>
                <c:pt idx="8596">
                  <c:v>11152</c:v>
                </c:pt>
                <c:pt idx="8597">
                  <c:v>11135</c:v>
                </c:pt>
                <c:pt idx="8598">
                  <c:v>11114</c:v>
                </c:pt>
                <c:pt idx="8599">
                  <c:v>11097</c:v>
                </c:pt>
                <c:pt idx="8600">
                  <c:v>11076</c:v>
                </c:pt>
                <c:pt idx="8601">
                  <c:v>11055</c:v>
                </c:pt>
                <c:pt idx="8602">
                  <c:v>11030</c:v>
                </c:pt>
                <c:pt idx="8603">
                  <c:v>11018</c:v>
                </c:pt>
                <c:pt idx="8604">
                  <c:v>10989</c:v>
                </c:pt>
                <c:pt idx="8605">
                  <c:v>10968</c:v>
                </c:pt>
                <c:pt idx="8606">
                  <c:v>10951</c:v>
                </c:pt>
                <c:pt idx="8607">
                  <c:v>10930</c:v>
                </c:pt>
                <c:pt idx="8608">
                  <c:v>10930</c:v>
                </c:pt>
                <c:pt idx="8609">
                  <c:v>10881</c:v>
                </c:pt>
                <c:pt idx="8610">
                  <c:v>10860</c:v>
                </c:pt>
                <c:pt idx="8611">
                  <c:v>10856</c:v>
                </c:pt>
                <c:pt idx="8612">
                  <c:v>10827</c:v>
                </c:pt>
                <c:pt idx="8613">
                  <c:v>10815</c:v>
                </c:pt>
                <c:pt idx="8614">
                  <c:v>10794</c:v>
                </c:pt>
                <c:pt idx="8615">
                  <c:v>10778</c:v>
                </c:pt>
                <c:pt idx="8616">
                  <c:v>10774</c:v>
                </c:pt>
                <c:pt idx="8617">
                  <c:v>10753</c:v>
                </c:pt>
                <c:pt idx="8618">
                  <c:v>10708</c:v>
                </c:pt>
                <c:pt idx="8619">
                  <c:v>10692</c:v>
                </c:pt>
                <c:pt idx="8620">
                  <c:v>10671</c:v>
                </c:pt>
                <c:pt idx="8621">
                  <c:v>10655</c:v>
                </c:pt>
                <c:pt idx="8622">
                  <c:v>10631</c:v>
                </c:pt>
                <c:pt idx="8623">
                  <c:v>10615</c:v>
                </c:pt>
                <c:pt idx="8624">
                  <c:v>10602</c:v>
                </c:pt>
                <c:pt idx="8625">
                  <c:v>10578</c:v>
                </c:pt>
                <c:pt idx="8626">
                  <c:v>10574</c:v>
                </c:pt>
                <c:pt idx="8627">
                  <c:v>10546</c:v>
                </c:pt>
                <c:pt idx="8628">
                  <c:v>10530</c:v>
                </c:pt>
                <c:pt idx="8629">
                  <c:v>10509</c:v>
                </c:pt>
                <c:pt idx="8630">
                  <c:v>10477</c:v>
                </c:pt>
                <c:pt idx="8631">
                  <c:v>10461</c:v>
                </c:pt>
                <c:pt idx="8632">
                  <c:v>10441</c:v>
                </c:pt>
                <c:pt idx="8633">
                  <c:v>10409</c:v>
                </c:pt>
                <c:pt idx="8634">
                  <c:v>10401</c:v>
                </c:pt>
                <c:pt idx="8635">
                  <c:v>10365</c:v>
                </c:pt>
                <c:pt idx="8636">
                  <c:v>10346</c:v>
                </c:pt>
                <c:pt idx="8637">
                  <c:v>10334</c:v>
                </c:pt>
                <c:pt idx="8638">
                  <c:v>10318</c:v>
                </c:pt>
                <c:pt idx="8639">
                  <c:v>10310</c:v>
                </c:pt>
                <c:pt idx="8640">
                  <c:v>10274</c:v>
                </c:pt>
                <c:pt idx="8641">
                  <c:v>10282</c:v>
                </c:pt>
                <c:pt idx="8642">
                  <c:v>10259</c:v>
                </c:pt>
                <c:pt idx="8643">
                  <c:v>10243</c:v>
                </c:pt>
                <c:pt idx="8644">
                  <c:v>10219</c:v>
                </c:pt>
                <c:pt idx="8645">
                  <c:v>10192</c:v>
                </c:pt>
                <c:pt idx="8646">
                  <c:v>10184</c:v>
                </c:pt>
                <c:pt idx="8647">
                  <c:v>10184</c:v>
                </c:pt>
                <c:pt idx="8648">
                  <c:v>10184</c:v>
                </c:pt>
                <c:pt idx="8649">
                  <c:v>10235</c:v>
                </c:pt>
                <c:pt idx="8650">
                  <c:v>10215</c:v>
                </c:pt>
                <c:pt idx="8651">
                  <c:v>10200</c:v>
                </c:pt>
                <c:pt idx="8652">
                  <c:v>10188</c:v>
                </c:pt>
                <c:pt idx="8653">
                  <c:v>10192</c:v>
                </c:pt>
                <c:pt idx="8654">
                  <c:v>10176</c:v>
                </c:pt>
                <c:pt idx="8655">
                  <c:v>10161</c:v>
                </c:pt>
                <c:pt idx="8656">
                  <c:v>10149</c:v>
                </c:pt>
                <c:pt idx="8657">
                  <c:v>10172</c:v>
                </c:pt>
                <c:pt idx="8658">
                  <c:v>10137</c:v>
                </c:pt>
                <c:pt idx="8659">
                  <c:v>10086</c:v>
                </c:pt>
                <c:pt idx="8660">
                  <c:v>10071</c:v>
                </c:pt>
                <c:pt idx="8661">
                  <c:v>10059</c:v>
                </c:pt>
                <c:pt idx="8662">
                  <c:v>9928</c:v>
                </c:pt>
                <c:pt idx="8663">
                  <c:v>9916</c:v>
                </c:pt>
                <c:pt idx="8664">
                  <c:v>9901</c:v>
                </c:pt>
                <c:pt idx="8665">
                  <c:v>9877</c:v>
                </c:pt>
                <c:pt idx="8666">
                  <c:v>9870</c:v>
                </c:pt>
                <c:pt idx="8667">
                  <c:v>9858</c:v>
                </c:pt>
                <c:pt idx="8668">
                  <c:v>9824</c:v>
                </c:pt>
                <c:pt idx="8669">
                  <c:v>9801</c:v>
                </c:pt>
                <c:pt idx="8670">
                  <c:v>9785</c:v>
                </c:pt>
                <c:pt idx="8671">
                  <c:v>9770</c:v>
                </c:pt>
                <c:pt idx="8672">
                  <c:v>9755</c:v>
                </c:pt>
                <c:pt idx="8673">
                  <c:v>9644</c:v>
                </c:pt>
                <c:pt idx="8674">
                  <c:v>9625</c:v>
                </c:pt>
                <c:pt idx="8675">
                  <c:v>9606</c:v>
                </c:pt>
                <c:pt idx="8676">
                  <c:v>9587</c:v>
                </c:pt>
                <c:pt idx="8677">
                  <c:v>9572</c:v>
                </c:pt>
                <c:pt idx="8678">
                  <c:v>9553</c:v>
                </c:pt>
                <c:pt idx="8679">
                  <c:v>9534</c:v>
                </c:pt>
                <c:pt idx="8680">
                  <c:v>9515</c:v>
                </c:pt>
                <c:pt idx="8681">
                  <c:v>9546</c:v>
                </c:pt>
                <c:pt idx="8682">
                  <c:v>9531</c:v>
                </c:pt>
                <c:pt idx="8683">
                  <c:v>9515</c:v>
                </c:pt>
                <c:pt idx="8684">
                  <c:v>9500</c:v>
                </c:pt>
                <c:pt idx="8685">
                  <c:v>9478</c:v>
                </c:pt>
                <c:pt idx="8686">
                  <c:v>9474</c:v>
                </c:pt>
                <c:pt idx="8687">
                  <c:v>9402</c:v>
                </c:pt>
                <c:pt idx="8688">
                  <c:v>9384</c:v>
                </c:pt>
                <c:pt idx="8689">
                  <c:v>9369</c:v>
                </c:pt>
                <c:pt idx="8690">
                  <c:v>9361</c:v>
                </c:pt>
                <c:pt idx="8691">
                  <c:v>9346</c:v>
                </c:pt>
                <c:pt idx="8692">
                  <c:v>9324</c:v>
                </c:pt>
                <c:pt idx="8693">
                  <c:v>9305</c:v>
                </c:pt>
                <c:pt idx="8694">
                  <c:v>9286</c:v>
                </c:pt>
                <c:pt idx="8695">
                  <c:v>9275</c:v>
                </c:pt>
                <c:pt idx="8696">
                  <c:v>9257</c:v>
                </c:pt>
                <c:pt idx="8697">
                  <c:v>9245</c:v>
                </c:pt>
                <c:pt idx="8698">
                  <c:v>9230</c:v>
                </c:pt>
                <c:pt idx="8699">
                  <c:v>9219</c:v>
                </c:pt>
                <c:pt idx="8700">
                  <c:v>9204</c:v>
                </c:pt>
                <c:pt idx="8701">
                  <c:v>9197</c:v>
                </c:pt>
                <c:pt idx="8702">
                  <c:v>9186</c:v>
                </c:pt>
                <c:pt idx="8703">
                  <c:v>9175</c:v>
                </c:pt>
                <c:pt idx="8704">
                  <c:v>9167</c:v>
                </c:pt>
                <c:pt idx="8705">
                  <c:v>9156</c:v>
                </c:pt>
                <c:pt idx="8706">
                  <c:v>9145</c:v>
                </c:pt>
                <c:pt idx="8707">
                  <c:v>9126</c:v>
                </c:pt>
                <c:pt idx="8708">
                  <c:v>9108</c:v>
                </c:pt>
                <c:pt idx="8709">
                  <c:v>9093</c:v>
                </c:pt>
                <c:pt idx="8710">
                  <c:v>9074</c:v>
                </c:pt>
                <c:pt idx="8711">
                  <c:v>9063</c:v>
                </c:pt>
                <c:pt idx="8712">
                  <c:v>9067</c:v>
                </c:pt>
                <c:pt idx="8713">
                  <c:v>9100</c:v>
                </c:pt>
                <c:pt idx="8714">
                  <c:v>9149</c:v>
                </c:pt>
                <c:pt idx="8715">
                  <c:v>9197</c:v>
                </c:pt>
                <c:pt idx="8716">
                  <c:v>9324</c:v>
                </c:pt>
                <c:pt idx="8717">
                  <c:v>9316</c:v>
                </c:pt>
                <c:pt idx="8718">
                  <c:v>9380</c:v>
                </c:pt>
                <c:pt idx="8719">
                  <c:v>9448</c:v>
                </c:pt>
                <c:pt idx="8720">
                  <c:v>9512</c:v>
                </c:pt>
                <c:pt idx="8721">
                  <c:v>9580</c:v>
                </c:pt>
                <c:pt idx="8722">
                  <c:v>9664</c:v>
                </c:pt>
                <c:pt idx="8723">
                  <c:v>9701</c:v>
                </c:pt>
                <c:pt idx="8724">
                  <c:v>9770</c:v>
                </c:pt>
                <c:pt idx="8725">
                  <c:v>9870</c:v>
                </c:pt>
                <c:pt idx="8726">
                  <c:v>9939</c:v>
                </c:pt>
                <c:pt idx="8727">
                  <c:v>9993</c:v>
                </c:pt>
                <c:pt idx="8728">
                  <c:v>10036</c:v>
                </c:pt>
                <c:pt idx="8729">
                  <c:v>10067</c:v>
                </c:pt>
                <c:pt idx="8730">
                  <c:v>10086</c:v>
                </c:pt>
                <c:pt idx="8731">
                  <c:v>10106</c:v>
                </c:pt>
                <c:pt idx="8732">
                  <c:v>10129</c:v>
                </c:pt>
                <c:pt idx="8733">
                  <c:v>10118</c:v>
                </c:pt>
                <c:pt idx="8734">
                  <c:v>10110</c:v>
                </c:pt>
                <c:pt idx="8735">
                  <c:v>10168</c:v>
                </c:pt>
                <c:pt idx="8736">
                  <c:v>10083</c:v>
                </c:pt>
                <c:pt idx="8737">
                  <c:v>10067</c:v>
                </c:pt>
                <c:pt idx="8738">
                  <c:v>10051</c:v>
                </c:pt>
                <c:pt idx="8739">
                  <c:v>10040</c:v>
                </c:pt>
                <c:pt idx="8740">
                  <c:v>10028</c:v>
                </c:pt>
                <c:pt idx="8741">
                  <c:v>9966</c:v>
                </c:pt>
                <c:pt idx="8742">
                  <c:v>9820</c:v>
                </c:pt>
                <c:pt idx="8743">
                  <c:v>9678</c:v>
                </c:pt>
                <c:pt idx="8744">
                  <c:v>9553</c:v>
                </c:pt>
                <c:pt idx="8745">
                  <c:v>9429</c:v>
                </c:pt>
                <c:pt idx="8746">
                  <c:v>9264</c:v>
                </c:pt>
                <c:pt idx="8747">
                  <c:v>9175</c:v>
                </c:pt>
                <c:pt idx="8748">
                  <c:v>9126</c:v>
                </c:pt>
                <c:pt idx="8749">
                  <c:v>9108</c:v>
                </c:pt>
                <c:pt idx="8750">
                  <c:v>9163</c:v>
                </c:pt>
                <c:pt idx="8751">
                  <c:v>9160</c:v>
                </c:pt>
                <c:pt idx="8752">
                  <c:v>9152</c:v>
                </c:pt>
                <c:pt idx="8753">
                  <c:v>9141</c:v>
                </c:pt>
                <c:pt idx="8754">
                  <c:v>9119</c:v>
                </c:pt>
                <c:pt idx="8755">
                  <c:v>9115</c:v>
                </c:pt>
                <c:pt idx="8756">
                  <c:v>9112</c:v>
                </c:pt>
                <c:pt idx="8757">
                  <c:v>9108</c:v>
                </c:pt>
                <c:pt idx="8758">
                  <c:v>9219</c:v>
                </c:pt>
                <c:pt idx="8759">
                  <c:v>9264</c:v>
                </c:pt>
                <c:pt idx="8760">
                  <c:v>9271</c:v>
                </c:pt>
                <c:pt idx="8761">
                  <c:v>9275</c:v>
                </c:pt>
                <c:pt idx="8762">
                  <c:v>9271</c:v>
                </c:pt>
                <c:pt idx="8763">
                  <c:v>9275</c:v>
                </c:pt>
                <c:pt idx="8764">
                  <c:v>9275</c:v>
                </c:pt>
                <c:pt idx="8765">
                  <c:v>9268</c:v>
                </c:pt>
                <c:pt idx="8766">
                  <c:v>9260</c:v>
                </c:pt>
                <c:pt idx="8767">
                  <c:v>9253</c:v>
                </c:pt>
                <c:pt idx="8768">
                  <c:v>9234</c:v>
                </c:pt>
                <c:pt idx="8769">
                  <c:v>9223</c:v>
                </c:pt>
                <c:pt idx="8770">
                  <c:v>9230</c:v>
                </c:pt>
                <c:pt idx="8771">
                  <c:v>9223</c:v>
                </c:pt>
                <c:pt idx="8772">
                  <c:v>9223</c:v>
                </c:pt>
                <c:pt idx="8773">
                  <c:v>9212</c:v>
                </c:pt>
                <c:pt idx="8774">
                  <c:v>9238</c:v>
                </c:pt>
                <c:pt idx="8775">
                  <c:v>9264</c:v>
                </c:pt>
                <c:pt idx="8776">
                  <c:v>9305</c:v>
                </c:pt>
                <c:pt idx="8777">
                  <c:v>9320</c:v>
                </c:pt>
                <c:pt idx="8778">
                  <c:v>9365</c:v>
                </c:pt>
                <c:pt idx="8779">
                  <c:v>9384</c:v>
                </c:pt>
                <c:pt idx="8780">
                  <c:v>9395</c:v>
                </c:pt>
                <c:pt idx="8781">
                  <c:v>9402</c:v>
                </c:pt>
                <c:pt idx="8782">
                  <c:v>9402</c:v>
                </c:pt>
                <c:pt idx="8783">
                  <c:v>9402</c:v>
                </c:pt>
                <c:pt idx="8784">
                  <c:v>9451</c:v>
                </c:pt>
                <c:pt idx="8785">
                  <c:v>9257</c:v>
                </c:pt>
                <c:pt idx="8786">
                  <c:v>9257</c:v>
                </c:pt>
                <c:pt idx="8787">
                  <c:v>8781</c:v>
                </c:pt>
                <c:pt idx="8788">
                  <c:v>10133</c:v>
                </c:pt>
                <c:pt idx="8789">
                  <c:v>10667</c:v>
                </c:pt>
                <c:pt idx="8790">
                  <c:v>10729</c:v>
                </c:pt>
                <c:pt idx="8791">
                  <c:v>10598</c:v>
                </c:pt>
                <c:pt idx="8792">
                  <c:v>10598</c:v>
                </c:pt>
                <c:pt idx="8793">
                  <c:v>10606</c:v>
                </c:pt>
                <c:pt idx="8794">
                  <c:v>10635</c:v>
                </c:pt>
                <c:pt idx="8795">
                  <c:v>10676</c:v>
                </c:pt>
                <c:pt idx="8796">
                  <c:v>10724</c:v>
                </c:pt>
                <c:pt idx="8797">
                  <c:v>10757</c:v>
                </c:pt>
                <c:pt idx="8798">
                  <c:v>10774</c:v>
                </c:pt>
                <c:pt idx="8799">
                  <c:v>10802</c:v>
                </c:pt>
                <c:pt idx="8800">
                  <c:v>10831</c:v>
                </c:pt>
                <c:pt idx="8801">
                  <c:v>10852</c:v>
                </c:pt>
                <c:pt idx="8802">
                  <c:v>10872</c:v>
                </c:pt>
                <c:pt idx="8803">
                  <c:v>11114</c:v>
                </c:pt>
                <c:pt idx="8804">
                  <c:v>11265</c:v>
                </c:pt>
                <c:pt idx="8805">
                  <c:v>11435</c:v>
                </c:pt>
                <c:pt idx="8806">
                  <c:v>11620</c:v>
                </c:pt>
                <c:pt idx="8807">
                  <c:v>11806</c:v>
                </c:pt>
                <c:pt idx="8808">
                  <c:v>11986</c:v>
                </c:pt>
                <c:pt idx="8809">
                  <c:v>12136</c:v>
                </c:pt>
                <c:pt idx="8810">
                  <c:v>12344</c:v>
                </c:pt>
                <c:pt idx="8811">
                  <c:v>12492</c:v>
                </c:pt>
                <c:pt idx="8812">
                  <c:v>12587</c:v>
                </c:pt>
                <c:pt idx="8813">
                  <c:v>12686</c:v>
                </c:pt>
                <c:pt idx="8814">
                  <c:v>19120</c:v>
                </c:pt>
                <c:pt idx="8815">
                  <c:v>23105</c:v>
                </c:pt>
                <c:pt idx="8816">
                  <c:v>24459</c:v>
                </c:pt>
                <c:pt idx="8817">
                  <c:v>25590</c:v>
                </c:pt>
                <c:pt idx="8818">
                  <c:v>26332</c:v>
                </c:pt>
                <c:pt idx="8819">
                  <c:v>26784</c:v>
                </c:pt>
                <c:pt idx="8820">
                  <c:v>27377</c:v>
                </c:pt>
                <c:pt idx="8821">
                  <c:v>27738</c:v>
                </c:pt>
                <c:pt idx="8822">
                  <c:v>27993</c:v>
                </c:pt>
                <c:pt idx="8823">
                  <c:v>28220</c:v>
                </c:pt>
                <c:pt idx="8824">
                  <c:v>28403</c:v>
                </c:pt>
                <c:pt idx="8825">
                  <c:v>28587</c:v>
                </c:pt>
                <c:pt idx="8826">
                  <c:v>28690</c:v>
                </c:pt>
                <c:pt idx="8827">
                  <c:v>28801</c:v>
                </c:pt>
                <c:pt idx="8828">
                  <c:v>28890</c:v>
                </c:pt>
                <c:pt idx="8829">
                  <c:v>28979</c:v>
                </c:pt>
                <c:pt idx="8830">
                  <c:v>29068</c:v>
                </c:pt>
                <c:pt idx="8831">
                  <c:v>29121</c:v>
                </c:pt>
                <c:pt idx="8832">
                  <c:v>29195</c:v>
                </c:pt>
                <c:pt idx="8833">
                  <c:v>29247</c:v>
                </c:pt>
                <c:pt idx="8834">
                  <c:v>29307</c:v>
                </c:pt>
                <c:pt idx="8835">
                  <c:v>29367</c:v>
                </c:pt>
                <c:pt idx="8836">
                  <c:v>29427</c:v>
                </c:pt>
                <c:pt idx="8837">
                  <c:v>29486</c:v>
                </c:pt>
                <c:pt idx="8838">
                  <c:v>29516</c:v>
                </c:pt>
                <c:pt idx="8839">
                  <c:v>29592</c:v>
                </c:pt>
                <c:pt idx="8840">
                  <c:v>29599</c:v>
                </c:pt>
                <c:pt idx="8841">
                  <c:v>29637</c:v>
                </c:pt>
                <c:pt idx="8842">
                  <c:v>29667</c:v>
                </c:pt>
                <c:pt idx="8843">
                  <c:v>29697</c:v>
                </c:pt>
                <c:pt idx="8844">
                  <c:v>29727</c:v>
                </c:pt>
                <c:pt idx="8845">
                  <c:v>29765</c:v>
                </c:pt>
                <c:pt idx="8846">
                  <c:v>29832</c:v>
                </c:pt>
                <c:pt idx="8847">
                  <c:v>29870</c:v>
                </c:pt>
                <c:pt idx="8848">
                  <c:v>29878</c:v>
                </c:pt>
                <c:pt idx="8849">
                  <c:v>29908</c:v>
                </c:pt>
                <c:pt idx="8850">
                  <c:v>29923</c:v>
                </c:pt>
                <c:pt idx="8851">
                  <c:v>29938</c:v>
                </c:pt>
                <c:pt idx="8852">
                  <c:v>29938</c:v>
                </c:pt>
                <c:pt idx="8853">
                  <c:v>29938</c:v>
                </c:pt>
                <c:pt idx="8854">
                  <c:v>29938</c:v>
                </c:pt>
                <c:pt idx="8855">
                  <c:v>29938</c:v>
                </c:pt>
                <c:pt idx="8856">
                  <c:v>29931</c:v>
                </c:pt>
                <c:pt idx="8857">
                  <c:v>29938</c:v>
                </c:pt>
                <c:pt idx="8858">
                  <c:v>29923</c:v>
                </c:pt>
                <c:pt idx="8859">
                  <c:v>29923</c:v>
                </c:pt>
                <c:pt idx="8860">
                  <c:v>29923</c:v>
                </c:pt>
                <c:pt idx="8861">
                  <c:v>30006</c:v>
                </c:pt>
                <c:pt idx="8862">
                  <c:v>30006</c:v>
                </c:pt>
                <c:pt idx="8863">
                  <c:v>30021</c:v>
                </c:pt>
                <c:pt idx="8864">
                  <c:v>29999</c:v>
                </c:pt>
                <c:pt idx="8865">
                  <c:v>29984</c:v>
                </c:pt>
                <c:pt idx="8866">
                  <c:v>29968</c:v>
                </c:pt>
                <c:pt idx="8867">
                  <c:v>29953</c:v>
                </c:pt>
                <c:pt idx="8868">
                  <c:v>29931</c:v>
                </c:pt>
                <c:pt idx="8869">
                  <c:v>29931</c:v>
                </c:pt>
                <c:pt idx="8870">
                  <c:v>29893</c:v>
                </c:pt>
                <c:pt idx="8871">
                  <c:v>29878</c:v>
                </c:pt>
                <c:pt idx="8872">
                  <c:v>29848</c:v>
                </c:pt>
                <c:pt idx="8873">
                  <c:v>29832</c:v>
                </c:pt>
                <c:pt idx="8874">
                  <c:v>29825</c:v>
                </c:pt>
                <c:pt idx="8875">
                  <c:v>29817</c:v>
                </c:pt>
                <c:pt idx="8876">
                  <c:v>29780</c:v>
                </c:pt>
                <c:pt idx="8877">
                  <c:v>29742</c:v>
                </c:pt>
                <c:pt idx="8878">
                  <c:v>29712</c:v>
                </c:pt>
                <c:pt idx="8879">
                  <c:v>29647</c:v>
                </c:pt>
                <c:pt idx="8880">
                  <c:v>29652</c:v>
                </c:pt>
                <c:pt idx="8881">
                  <c:v>29614</c:v>
                </c:pt>
                <c:pt idx="8882">
                  <c:v>29599</c:v>
                </c:pt>
                <c:pt idx="8883">
                  <c:v>29562</c:v>
                </c:pt>
                <c:pt idx="8884">
                  <c:v>29486</c:v>
                </c:pt>
                <c:pt idx="8885">
                  <c:v>29457</c:v>
                </c:pt>
                <c:pt idx="8886">
                  <c:v>28898</c:v>
                </c:pt>
                <c:pt idx="8887">
                  <c:v>28125</c:v>
                </c:pt>
                <c:pt idx="8888">
                  <c:v>29486</c:v>
                </c:pt>
                <c:pt idx="8889">
                  <c:v>29486</c:v>
                </c:pt>
                <c:pt idx="8890">
                  <c:v>29479</c:v>
                </c:pt>
                <c:pt idx="8891">
                  <c:v>29472</c:v>
                </c:pt>
                <c:pt idx="8892">
                  <c:v>29449</c:v>
                </c:pt>
                <c:pt idx="8893">
                  <c:v>29449</c:v>
                </c:pt>
                <c:pt idx="8894">
                  <c:v>29434</c:v>
                </c:pt>
                <c:pt idx="8895">
                  <c:v>29404</c:v>
                </c:pt>
                <c:pt idx="8896">
                  <c:v>29397</c:v>
                </c:pt>
                <c:pt idx="8897">
                  <c:v>29382</c:v>
                </c:pt>
                <c:pt idx="8898">
                  <c:v>29367</c:v>
                </c:pt>
                <c:pt idx="8899">
                  <c:v>29352</c:v>
                </c:pt>
                <c:pt idx="8900">
                  <c:v>29322</c:v>
                </c:pt>
                <c:pt idx="8901">
                  <c:v>29307</c:v>
                </c:pt>
                <c:pt idx="8902">
                  <c:v>29292</c:v>
                </c:pt>
                <c:pt idx="8903">
                  <c:v>29277</c:v>
                </c:pt>
                <c:pt idx="8904">
                  <c:v>29262</c:v>
                </c:pt>
                <c:pt idx="8905">
                  <c:v>29232</c:v>
                </c:pt>
                <c:pt idx="8906">
                  <c:v>29210</c:v>
                </c:pt>
                <c:pt idx="8907">
                  <c:v>29195</c:v>
                </c:pt>
                <c:pt idx="8908">
                  <c:v>29173</c:v>
                </c:pt>
                <c:pt idx="8909">
                  <c:v>29143</c:v>
                </c:pt>
                <c:pt idx="8910">
                  <c:v>29106</c:v>
                </c:pt>
                <c:pt idx="8911">
                  <c:v>29098</c:v>
                </c:pt>
                <c:pt idx="8912">
                  <c:v>29076</c:v>
                </c:pt>
                <c:pt idx="8913">
                  <c:v>29054</c:v>
                </c:pt>
                <c:pt idx="8914">
                  <c:v>29031</c:v>
                </c:pt>
                <c:pt idx="8915">
                  <c:v>28713</c:v>
                </c:pt>
                <c:pt idx="8916">
                  <c:v>27891</c:v>
                </c:pt>
                <c:pt idx="8917">
                  <c:v>27867</c:v>
                </c:pt>
                <c:pt idx="8918">
                  <c:v>26423</c:v>
                </c:pt>
                <c:pt idx="8919">
                  <c:v>25385</c:v>
                </c:pt>
                <c:pt idx="8920">
                  <c:v>24406</c:v>
                </c:pt>
                <c:pt idx="8921">
                  <c:v>23896</c:v>
                </c:pt>
                <c:pt idx="8922">
                  <c:v>24426</c:v>
                </c:pt>
                <c:pt idx="8923">
                  <c:v>22302</c:v>
                </c:pt>
                <c:pt idx="8924">
                  <c:v>21483</c:v>
                </c:pt>
                <c:pt idx="8925">
                  <c:v>20637</c:v>
                </c:pt>
                <c:pt idx="8926">
                  <c:v>19726</c:v>
                </c:pt>
                <c:pt idx="8927">
                  <c:v>18876</c:v>
                </c:pt>
                <c:pt idx="8928">
                  <c:v>18047</c:v>
                </c:pt>
                <c:pt idx="8929">
                  <c:v>17192</c:v>
                </c:pt>
                <c:pt idx="8930">
                  <c:v>16227</c:v>
                </c:pt>
                <c:pt idx="8931">
                  <c:v>15391</c:v>
                </c:pt>
                <c:pt idx="8932">
                  <c:v>14598</c:v>
                </c:pt>
                <c:pt idx="8933">
                  <c:v>14285</c:v>
                </c:pt>
                <c:pt idx="8934">
                  <c:v>14120</c:v>
                </c:pt>
                <c:pt idx="8935">
                  <c:v>14068</c:v>
                </c:pt>
                <c:pt idx="8936">
                  <c:v>14035</c:v>
                </c:pt>
                <c:pt idx="8937">
                  <c:v>14021</c:v>
                </c:pt>
                <c:pt idx="8938">
                  <c:v>14007</c:v>
                </c:pt>
                <c:pt idx="8939">
                  <c:v>14002</c:v>
                </c:pt>
                <c:pt idx="8940">
                  <c:v>13983</c:v>
                </c:pt>
                <c:pt idx="8941">
                  <c:v>13969</c:v>
                </c:pt>
                <c:pt idx="8942">
                  <c:v>13950</c:v>
                </c:pt>
                <c:pt idx="8943">
                  <c:v>13931</c:v>
                </c:pt>
                <c:pt idx="8944">
                  <c:v>13917</c:v>
                </c:pt>
                <c:pt idx="8945">
                  <c:v>13889</c:v>
                </c:pt>
                <c:pt idx="8946">
                  <c:v>13874</c:v>
                </c:pt>
                <c:pt idx="8947">
                  <c:v>13856</c:v>
                </c:pt>
                <c:pt idx="8948">
                  <c:v>13837</c:v>
                </c:pt>
                <c:pt idx="8949">
                  <c:v>13823</c:v>
                </c:pt>
                <c:pt idx="8950">
                  <c:v>13799</c:v>
                </c:pt>
                <c:pt idx="8951">
                  <c:v>13785</c:v>
                </c:pt>
                <c:pt idx="8952">
                  <c:v>13771</c:v>
                </c:pt>
                <c:pt idx="8953">
                  <c:v>13752</c:v>
                </c:pt>
                <c:pt idx="8954">
                  <c:v>13733</c:v>
                </c:pt>
                <c:pt idx="8955">
                  <c:v>13715</c:v>
                </c:pt>
                <c:pt idx="8956">
                  <c:v>13696</c:v>
                </c:pt>
                <c:pt idx="8957">
                  <c:v>13672</c:v>
                </c:pt>
                <c:pt idx="8958">
                  <c:v>13654</c:v>
                </c:pt>
                <c:pt idx="8959">
                  <c:v>13630</c:v>
                </c:pt>
                <c:pt idx="8960">
                  <c:v>13612</c:v>
                </c:pt>
                <c:pt idx="8961">
                  <c:v>13598</c:v>
                </c:pt>
                <c:pt idx="8962">
                  <c:v>13574</c:v>
                </c:pt>
                <c:pt idx="8963">
                  <c:v>13556</c:v>
                </c:pt>
                <c:pt idx="8964">
                  <c:v>13537</c:v>
                </c:pt>
                <c:pt idx="8965">
                  <c:v>13514</c:v>
                </c:pt>
                <c:pt idx="8966">
                  <c:v>13490</c:v>
                </c:pt>
                <c:pt idx="8967">
                  <c:v>13472</c:v>
                </c:pt>
                <c:pt idx="8968">
                  <c:v>13453</c:v>
                </c:pt>
                <c:pt idx="8969">
                  <c:v>13430</c:v>
                </c:pt>
                <c:pt idx="8970">
                  <c:v>13406</c:v>
                </c:pt>
                <c:pt idx="8971">
                  <c:v>13388</c:v>
                </c:pt>
                <c:pt idx="8972">
                  <c:v>13369</c:v>
                </c:pt>
                <c:pt idx="8973">
                  <c:v>13351</c:v>
                </c:pt>
                <c:pt idx="8974">
                  <c:v>13328</c:v>
                </c:pt>
                <c:pt idx="8975">
                  <c:v>13309</c:v>
                </c:pt>
                <c:pt idx="8976">
                  <c:v>13286</c:v>
                </c:pt>
                <c:pt idx="8977">
                  <c:v>13263</c:v>
                </c:pt>
                <c:pt idx="8978">
                  <c:v>13244</c:v>
                </c:pt>
                <c:pt idx="8979">
                  <c:v>13226</c:v>
                </c:pt>
                <c:pt idx="8980">
                  <c:v>13207</c:v>
                </c:pt>
                <c:pt idx="8981">
                  <c:v>13193</c:v>
                </c:pt>
                <c:pt idx="8982">
                  <c:v>13170</c:v>
                </c:pt>
                <c:pt idx="8983">
                  <c:v>13147</c:v>
                </c:pt>
                <c:pt idx="8984">
                  <c:v>13124</c:v>
                </c:pt>
                <c:pt idx="8985">
                  <c:v>13101</c:v>
                </c:pt>
                <c:pt idx="8986">
                  <c:v>13083</c:v>
                </c:pt>
                <c:pt idx="8987">
                  <c:v>13060</c:v>
                </c:pt>
                <c:pt idx="8988">
                  <c:v>13032</c:v>
                </c:pt>
                <c:pt idx="8989">
                  <c:v>13014</c:v>
                </c:pt>
                <c:pt idx="8990">
                  <c:v>12987</c:v>
                </c:pt>
                <c:pt idx="8991">
                  <c:v>12964</c:v>
                </c:pt>
                <c:pt idx="8992">
                  <c:v>12945</c:v>
                </c:pt>
                <c:pt idx="8993">
                  <c:v>12923</c:v>
                </c:pt>
                <c:pt idx="8994">
                  <c:v>12904</c:v>
                </c:pt>
                <c:pt idx="8995">
                  <c:v>12882</c:v>
                </c:pt>
                <c:pt idx="8996">
                  <c:v>12859</c:v>
                </c:pt>
                <c:pt idx="8997">
                  <c:v>12831</c:v>
                </c:pt>
                <c:pt idx="8998">
                  <c:v>12813</c:v>
                </c:pt>
                <c:pt idx="8999">
                  <c:v>12795</c:v>
                </c:pt>
                <c:pt idx="9000">
                  <c:v>12759</c:v>
                </c:pt>
                <c:pt idx="9001">
                  <c:v>12741</c:v>
                </c:pt>
                <c:pt idx="9002">
                  <c:v>12713</c:v>
                </c:pt>
                <c:pt idx="9003">
                  <c:v>12700</c:v>
                </c:pt>
                <c:pt idx="9004">
                  <c:v>12682</c:v>
                </c:pt>
                <c:pt idx="9005">
                  <c:v>12659</c:v>
                </c:pt>
                <c:pt idx="9006">
                  <c:v>12636</c:v>
                </c:pt>
                <c:pt idx="9007">
                  <c:v>12618</c:v>
                </c:pt>
                <c:pt idx="9008">
                  <c:v>12596</c:v>
                </c:pt>
                <c:pt idx="9009">
                  <c:v>12582</c:v>
                </c:pt>
                <c:pt idx="9010">
                  <c:v>12560</c:v>
                </c:pt>
                <c:pt idx="9011">
                  <c:v>12542</c:v>
                </c:pt>
                <c:pt idx="9012">
                  <c:v>12519</c:v>
                </c:pt>
                <c:pt idx="9013">
                  <c:v>12497</c:v>
                </c:pt>
                <c:pt idx="9014">
                  <c:v>12479</c:v>
                </c:pt>
                <c:pt idx="9015">
                  <c:v>12461</c:v>
                </c:pt>
                <c:pt idx="9016">
                  <c:v>12443</c:v>
                </c:pt>
                <c:pt idx="9017">
                  <c:v>12425</c:v>
                </c:pt>
                <c:pt idx="9018">
                  <c:v>12403</c:v>
                </c:pt>
                <c:pt idx="9019">
                  <c:v>12380</c:v>
                </c:pt>
                <c:pt idx="9020">
                  <c:v>12371</c:v>
                </c:pt>
                <c:pt idx="9021">
                  <c:v>12353</c:v>
                </c:pt>
                <c:pt idx="9022">
                  <c:v>12340</c:v>
                </c:pt>
                <c:pt idx="9023">
                  <c:v>12322</c:v>
                </c:pt>
                <c:pt idx="9024">
                  <c:v>12304</c:v>
                </c:pt>
                <c:pt idx="9025">
                  <c:v>12287</c:v>
                </c:pt>
                <c:pt idx="9026">
                  <c:v>12269</c:v>
                </c:pt>
                <c:pt idx="9027">
                  <c:v>12220</c:v>
                </c:pt>
                <c:pt idx="9028">
                  <c:v>12171</c:v>
                </c:pt>
                <c:pt idx="9029">
                  <c:v>12122</c:v>
                </c:pt>
                <c:pt idx="9030">
                  <c:v>12074</c:v>
                </c:pt>
                <c:pt idx="9031">
                  <c:v>12025</c:v>
                </c:pt>
                <c:pt idx="9032">
                  <c:v>11977</c:v>
                </c:pt>
                <c:pt idx="9033">
                  <c:v>11933</c:v>
                </c:pt>
                <c:pt idx="9034">
                  <c:v>11907</c:v>
                </c:pt>
                <c:pt idx="9035">
                  <c:v>11885</c:v>
                </c:pt>
                <c:pt idx="9036">
                  <c:v>11867</c:v>
                </c:pt>
                <c:pt idx="9037">
                  <c:v>11846</c:v>
                </c:pt>
                <c:pt idx="9038">
                  <c:v>11819</c:v>
                </c:pt>
                <c:pt idx="9039">
                  <c:v>11798</c:v>
                </c:pt>
                <c:pt idx="9040">
                  <c:v>11780</c:v>
                </c:pt>
                <c:pt idx="9041">
                  <c:v>11758</c:v>
                </c:pt>
                <c:pt idx="9042">
                  <c:v>11750</c:v>
                </c:pt>
                <c:pt idx="9043">
                  <c:v>11728</c:v>
                </c:pt>
                <c:pt idx="9044">
                  <c:v>11711</c:v>
                </c:pt>
                <c:pt idx="9045">
                  <c:v>11693</c:v>
                </c:pt>
                <c:pt idx="9046">
                  <c:v>11672</c:v>
                </c:pt>
                <c:pt idx="9047">
                  <c:v>11654</c:v>
                </c:pt>
                <c:pt idx="9048">
                  <c:v>11637</c:v>
                </c:pt>
                <c:pt idx="9049">
                  <c:v>11620</c:v>
                </c:pt>
                <c:pt idx="9050">
                  <c:v>11602</c:v>
                </c:pt>
                <c:pt idx="9051">
                  <c:v>11585</c:v>
                </c:pt>
                <c:pt idx="9052">
                  <c:v>11577</c:v>
                </c:pt>
                <c:pt idx="9053">
                  <c:v>11559</c:v>
                </c:pt>
                <c:pt idx="9054">
                  <c:v>11542</c:v>
                </c:pt>
                <c:pt idx="9055">
                  <c:v>11521</c:v>
                </c:pt>
                <c:pt idx="9056">
                  <c:v>11508</c:v>
                </c:pt>
                <c:pt idx="9057">
                  <c:v>11495</c:v>
                </c:pt>
                <c:pt idx="9058">
                  <c:v>11482</c:v>
                </c:pt>
                <c:pt idx="9059">
                  <c:v>11452</c:v>
                </c:pt>
                <c:pt idx="9060">
                  <c:v>11427</c:v>
                </c:pt>
                <c:pt idx="9061">
                  <c:v>11405</c:v>
                </c:pt>
                <c:pt idx="9062">
                  <c:v>11393</c:v>
                </c:pt>
                <c:pt idx="9063">
                  <c:v>11376</c:v>
                </c:pt>
                <c:pt idx="9064">
                  <c:v>11363</c:v>
                </c:pt>
                <c:pt idx="9065">
                  <c:v>11350</c:v>
                </c:pt>
                <c:pt idx="9066">
                  <c:v>11346</c:v>
                </c:pt>
                <c:pt idx="9067">
                  <c:v>11342</c:v>
                </c:pt>
                <c:pt idx="9068">
                  <c:v>11337</c:v>
                </c:pt>
                <c:pt idx="9069">
                  <c:v>11299</c:v>
                </c:pt>
                <c:pt idx="9070">
                  <c:v>11286</c:v>
                </c:pt>
                <c:pt idx="9071">
                  <c:v>11274</c:v>
                </c:pt>
                <c:pt idx="9072">
                  <c:v>11257</c:v>
                </c:pt>
                <c:pt idx="9073">
                  <c:v>11248</c:v>
                </c:pt>
                <c:pt idx="9074">
                  <c:v>11232</c:v>
                </c:pt>
                <c:pt idx="9075">
                  <c:v>11223</c:v>
                </c:pt>
                <c:pt idx="9076">
                  <c:v>11206</c:v>
                </c:pt>
                <c:pt idx="9077">
                  <c:v>11194</c:v>
                </c:pt>
                <c:pt idx="9078">
                  <c:v>11185</c:v>
                </c:pt>
                <c:pt idx="9079">
                  <c:v>11173</c:v>
                </c:pt>
                <c:pt idx="9080">
                  <c:v>11160</c:v>
                </c:pt>
                <c:pt idx="9081">
                  <c:v>11147</c:v>
                </c:pt>
                <c:pt idx="9082">
                  <c:v>11131</c:v>
                </c:pt>
                <c:pt idx="9083">
                  <c:v>11152</c:v>
                </c:pt>
                <c:pt idx="9084">
                  <c:v>11198</c:v>
                </c:pt>
                <c:pt idx="9085">
                  <c:v>11248</c:v>
                </c:pt>
                <c:pt idx="9086">
                  <c:v>11320</c:v>
                </c:pt>
                <c:pt idx="9087">
                  <c:v>11384</c:v>
                </c:pt>
                <c:pt idx="9088">
                  <c:v>11439</c:v>
                </c:pt>
                <c:pt idx="9089">
                  <c:v>11516</c:v>
                </c:pt>
                <c:pt idx="9090">
                  <c:v>11585</c:v>
                </c:pt>
                <c:pt idx="9091">
                  <c:v>11654</c:v>
                </c:pt>
                <c:pt idx="9092">
                  <c:v>11715</c:v>
                </c:pt>
                <c:pt idx="9093">
                  <c:v>11806</c:v>
                </c:pt>
                <c:pt idx="9094">
                  <c:v>11867</c:v>
                </c:pt>
                <c:pt idx="9095">
                  <c:v>11937</c:v>
                </c:pt>
                <c:pt idx="9096">
                  <c:v>12012</c:v>
                </c:pt>
                <c:pt idx="9097">
                  <c:v>12083</c:v>
                </c:pt>
                <c:pt idx="9098">
                  <c:v>12149</c:v>
                </c:pt>
                <c:pt idx="9099">
                  <c:v>12215</c:v>
                </c:pt>
                <c:pt idx="9100">
                  <c:v>12722</c:v>
                </c:pt>
                <c:pt idx="9101">
                  <c:v>12291</c:v>
                </c:pt>
                <c:pt idx="9102">
                  <c:v>12380</c:v>
                </c:pt>
                <c:pt idx="9103">
                  <c:v>12407</c:v>
                </c:pt>
                <c:pt idx="9104">
                  <c:v>12416</c:v>
                </c:pt>
                <c:pt idx="9105">
                  <c:v>12452</c:v>
                </c:pt>
                <c:pt idx="9106">
                  <c:v>12488</c:v>
                </c:pt>
                <c:pt idx="9107">
                  <c:v>12528</c:v>
                </c:pt>
                <c:pt idx="9108">
                  <c:v>12560</c:v>
                </c:pt>
                <c:pt idx="9109">
                  <c:v>12596</c:v>
                </c:pt>
                <c:pt idx="9110">
                  <c:v>12627</c:v>
                </c:pt>
                <c:pt idx="9111">
                  <c:v>12673</c:v>
                </c:pt>
                <c:pt idx="9112">
                  <c:v>12709</c:v>
                </c:pt>
                <c:pt idx="9113">
                  <c:v>12863</c:v>
                </c:pt>
                <c:pt idx="9114">
                  <c:v>12877</c:v>
                </c:pt>
                <c:pt idx="9115">
                  <c:v>12882</c:v>
                </c:pt>
                <c:pt idx="9116">
                  <c:v>12872</c:v>
                </c:pt>
                <c:pt idx="9117">
                  <c:v>12859</c:v>
                </c:pt>
                <c:pt idx="9118">
                  <c:v>12850</c:v>
                </c:pt>
                <c:pt idx="9119">
                  <c:v>12850</c:v>
                </c:pt>
                <c:pt idx="9120">
                  <c:v>12822</c:v>
                </c:pt>
                <c:pt idx="9121">
                  <c:v>12813</c:v>
                </c:pt>
                <c:pt idx="9122">
                  <c:v>12804</c:v>
                </c:pt>
                <c:pt idx="9123">
                  <c:v>12800</c:v>
                </c:pt>
                <c:pt idx="9124">
                  <c:v>12795</c:v>
                </c:pt>
                <c:pt idx="9125">
                  <c:v>12781</c:v>
                </c:pt>
                <c:pt idx="9126">
                  <c:v>12777</c:v>
                </c:pt>
                <c:pt idx="9127">
                  <c:v>12750</c:v>
                </c:pt>
                <c:pt idx="9128">
                  <c:v>12759</c:v>
                </c:pt>
                <c:pt idx="9129">
                  <c:v>12745</c:v>
                </c:pt>
                <c:pt idx="9130">
                  <c:v>12736</c:v>
                </c:pt>
                <c:pt idx="9131">
                  <c:v>12750</c:v>
                </c:pt>
                <c:pt idx="9132">
                  <c:v>12718</c:v>
                </c:pt>
                <c:pt idx="9133">
                  <c:v>12704</c:v>
                </c:pt>
                <c:pt idx="9134">
                  <c:v>12695</c:v>
                </c:pt>
                <c:pt idx="9135">
                  <c:v>12691</c:v>
                </c:pt>
                <c:pt idx="9136">
                  <c:v>12686</c:v>
                </c:pt>
                <c:pt idx="9137">
                  <c:v>12682</c:v>
                </c:pt>
                <c:pt idx="9138">
                  <c:v>12677</c:v>
                </c:pt>
                <c:pt idx="9139">
                  <c:v>12741</c:v>
                </c:pt>
                <c:pt idx="9140">
                  <c:v>12918</c:v>
                </c:pt>
                <c:pt idx="9141">
                  <c:v>13005</c:v>
                </c:pt>
                <c:pt idx="9142">
                  <c:v>13083</c:v>
                </c:pt>
                <c:pt idx="9143">
                  <c:v>13111</c:v>
                </c:pt>
                <c:pt idx="9144">
                  <c:v>13106</c:v>
                </c:pt>
                <c:pt idx="9145">
                  <c:v>13124</c:v>
                </c:pt>
                <c:pt idx="9146">
                  <c:v>13134</c:v>
                </c:pt>
                <c:pt idx="9147">
                  <c:v>13143</c:v>
                </c:pt>
                <c:pt idx="9148">
                  <c:v>13147</c:v>
                </c:pt>
                <c:pt idx="9149">
                  <c:v>13129</c:v>
                </c:pt>
                <c:pt idx="9150">
                  <c:v>13152</c:v>
                </c:pt>
                <c:pt idx="9151">
                  <c:v>13143</c:v>
                </c:pt>
                <c:pt idx="9152">
                  <c:v>13143</c:v>
                </c:pt>
                <c:pt idx="9153">
                  <c:v>13129</c:v>
                </c:pt>
                <c:pt idx="9154">
                  <c:v>13134</c:v>
                </c:pt>
                <c:pt idx="9155">
                  <c:v>13078</c:v>
                </c:pt>
                <c:pt idx="9156">
                  <c:v>12968</c:v>
                </c:pt>
                <c:pt idx="9157">
                  <c:v>13069</c:v>
                </c:pt>
                <c:pt idx="9158">
                  <c:v>12950</c:v>
                </c:pt>
                <c:pt idx="9159">
                  <c:v>12950</c:v>
                </c:pt>
                <c:pt idx="9160">
                  <c:v>12941</c:v>
                </c:pt>
                <c:pt idx="9161">
                  <c:v>12932</c:v>
                </c:pt>
                <c:pt idx="9162">
                  <c:v>12932</c:v>
                </c:pt>
                <c:pt idx="9163">
                  <c:v>12914</c:v>
                </c:pt>
                <c:pt idx="9164">
                  <c:v>12909</c:v>
                </c:pt>
                <c:pt idx="9165">
                  <c:v>12900</c:v>
                </c:pt>
                <c:pt idx="9166">
                  <c:v>12895</c:v>
                </c:pt>
                <c:pt idx="9167">
                  <c:v>12882</c:v>
                </c:pt>
                <c:pt idx="9168">
                  <c:v>12872</c:v>
                </c:pt>
                <c:pt idx="9169">
                  <c:v>12868</c:v>
                </c:pt>
                <c:pt idx="9170">
                  <c:v>12863</c:v>
                </c:pt>
                <c:pt idx="9171">
                  <c:v>12850</c:v>
                </c:pt>
                <c:pt idx="9172">
                  <c:v>12850</c:v>
                </c:pt>
                <c:pt idx="9173">
                  <c:v>12841</c:v>
                </c:pt>
                <c:pt idx="9174">
                  <c:v>12822</c:v>
                </c:pt>
                <c:pt idx="9175">
                  <c:v>12822</c:v>
                </c:pt>
                <c:pt idx="9176">
                  <c:v>12818</c:v>
                </c:pt>
                <c:pt idx="9177">
                  <c:v>12809</c:v>
                </c:pt>
                <c:pt idx="9178">
                  <c:v>12791</c:v>
                </c:pt>
                <c:pt idx="9179">
                  <c:v>12781</c:v>
                </c:pt>
                <c:pt idx="9180">
                  <c:v>12772</c:v>
                </c:pt>
                <c:pt idx="9181">
                  <c:v>12754</c:v>
                </c:pt>
                <c:pt idx="9182">
                  <c:v>12750</c:v>
                </c:pt>
                <c:pt idx="9183">
                  <c:v>12736</c:v>
                </c:pt>
                <c:pt idx="9184">
                  <c:v>12736</c:v>
                </c:pt>
                <c:pt idx="9185">
                  <c:v>12718</c:v>
                </c:pt>
                <c:pt idx="9186">
                  <c:v>12709</c:v>
                </c:pt>
                <c:pt idx="9187">
                  <c:v>12695</c:v>
                </c:pt>
                <c:pt idx="9188">
                  <c:v>12695</c:v>
                </c:pt>
                <c:pt idx="9189">
                  <c:v>12686</c:v>
                </c:pt>
                <c:pt idx="9190">
                  <c:v>12713</c:v>
                </c:pt>
                <c:pt idx="9191">
                  <c:v>12727</c:v>
                </c:pt>
                <c:pt idx="9192">
                  <c:v>12827</c:v>
                </c:pt>
                <c:pt idx="9193">
                  <c:v>12836</c:v>
                </c:pt>
                <c:pt idx="9194">
                  <c:v>12841</c:v>
                </c:pt>
                <c:pt idx="9195">
                  <c:v>12841</c:v>
                </c:pt>
                <c:pt idx="9196">
                  <c:v>12836</c:v>
                </c:pt>
                <c:pt idx="9197">
                  <c:v>12850</c:v>
                </c:pt>
                <c:pt idx="9198">
                  <c:v>12854</c:v>
                </c:pt>
                <c:pt idx="9199">
                  <c:v>12850</c:v>
                </c:pt>
                <c:pt idx="9200">
                  <c:v>12886</c:v>
                </c:pt>
                <c:pt idx="9201">
                  <c:v>12895</c:v>
                </c:pt>
                <c:pt idx="9202">
                  <c:v>12900</c:v>
                </c:pt>
                <c:pt idx="9203">
                  <c:v>12914</c:v>
                </c:pt>
                <c:pt idx="9204">
                  <c:v>12941</c:v>
                </c:pt>
                <c:pt idx="9205">
                  <c:v>12955</c:v>
                </c:pt>
                <c:pt idx="9206">
                  <c:v>13014</c:v>
                </c:pt>
                <c:pt idx="9207">
                  <c:v>13037</c:v>
                </c:pt>
                <c:pt idx="9208">
                  <c:v>13000</c:v>
                </c:pt>
                <c:pt idx="9209">
                  <c:v>13005</c:v>
                </c:pt>
                <c:pt idx="9210">
                  <c:v>13032</c:v>
                </c:pt>
                <c:pt idx="9211">
                  <c:v>13120</c:v>
                </c:pt>
                <c:pt idx="9212">
                  <c:v>13903</c:v>
                </c:pt>
                <c:pt idx="9213">
                  <c:v>14574</c:v>
                </c:pt>
                <c:pt idx="9214">
                  <c:v>14965</c:v>
                </c:pt>
                <c:pt idx="9215">
                  <c:v>15126</c:v>
                </c:pt>
                <c:pt idx="9216">
                  <c:v>15253</c:v>
                </c:pt>
                <c:pt idx="9217">
                  <c:v>15371</c:v>
                </c:pt>
                <c:pt idx="9218">
                  <c:v>15460</c:v>
                </c:pt>
                <c:pt idx="9219">
                  <c:v>15515</c:v>
                </c:pt>
                <c:pt idx="9220">
                  <c:v>15570</c:v>
                </c:pt>
                <c:pt idx="9221">
                  <c:v>15605</c:v>
                </c:pt>
                <c:pt idx="9222">
                  <c:v>15645</c:v>
                </c:pt>
                <c:pt idx="9223">
                  <c:v>15675</c:v>
                </c:pt>
                <c:pt idx="9224">
                  <c:v>15701</c:v>
                </c:pt>
                <c:pt idx="9225">
                  <c:v>15726</c:v>
                </c:pt>
                <c:pt idx="9226">
                  <c:v>15736</c:v>
                </c:pt>
                <c:pt idx="9227">
                  <c:v>15751</c:v>
                </c:pt>
                <c:pt idx="9228">
                  <c:v>15766</c:v>
                </c:pt>
                <c:pt idx="9229">
                  <c:v>15777</c:v>
                </c:pt>
                <c:pt idx="9230">
                  <c:v>15782</c:v>
                </c:pt>
                <c:pt idx="9231">
                  <c:v>15792</c:v>
                </c:pt>
                <c:pt idx="9232">
                  <c:v>15797</c:v>
                </c:pt>
                <c:pt idx="9233">
                  <c:v>15792</c:v>
                </c:pt>
                <c:pt idx="9234">
                  <c:v>15777</c:v>
                </c:pt>
                <c:pt idx="9235">
                  <c:v>15782</c:v>
                </c:pt>
                <c:pt idx="9236">
                  <c:v>15792</c:v>
                </c:pt>
                <c:pt idx="9237">
                  <c:v>15792</c:v>
                </c:pt>
                <c:pt idx="9238">
                  <c:v>15787</c:v>
                </c:pt>
                <c:pt idx="9239">
                  <c:v>15787</c:v>
                </c:pt>
                <c:pt idx="9240">
                  <c:v>15787</c:v>
                </c:pt>
                <c:pt idx="9241">
                  <c:v>15792</c:v>
                </c:pt>
                <c:pt idx="9242">
                  <c:v>15771</c:v>
                </c:pt>
                <c:pt idx="9243">
                  <c:v>15792</c:v>
                </c:pt>
                <c:pt idx="9244">
                  <c:v>15771</c:v>
                </c:pt>
                <c:pt idx="9245">
                  <c:v>15771</c:v>
                </c:pt>
                <c:pt idx="9246">
                  <c:v>15731</c:v>
                </c:pt>
                <c:pt idx="9247">
                  <c:v>15690</c:v>
                </c:pt>
                <c:pt idx="9248">
                  <c:v>15690</c:v>
                </c:pt>
                <c:pt idx="9249">
                  <c:v>15690</c:v>
                </c:pt>
                <c:pt idx="9250">
                  <c:v>15690</c:v>
                </c:pt>
                <c:pt idx="9251">
                  <c:v>15685</c:v>
                </c:pt>
                <c:pt idx="9252">
                  <c:v>15701</c:v>
                </c:pt>
                <c:pt idx="9253">
                  <c:v>15685</c:v>
                </c:pt>
                <c:pt idx="9254">
                  <c:v>15696</c:v>
                </c:pt>
                <c:pt idx="9255">
                  <c:v>15685</c:v>
                </c:pt>
                <c:pt idx="9256">
                  <c:v>15685</c:v>
                </c:pt>
                <c:pt idx="9257">
                  <c:v>15645</c:v>
                </c:pt>
                <c:pt idx="9258">
                  <c:v>15670</c:v>
                </c:pt>
                <c:pt idx="9259">
                  <c:v>15650</c:v>
                </c:pt>
                <c:pt idx="9260">
                  <c:v>15650</c:v>
                </c:pt>
                <c:pt idx="9261">
                  <c:v>15645</c:v>
                </c:pt>
                <c:pt idx="9262">
                  <c:v>15615</c:v>
                </c:pt>
                <c:pt idx="9263">
                  <c:v>15600</c:v>
                </c:pt>
                <c:pt idx="9264">
                  <c:v>15590</c:v>
                </c:pt>
                <c:pt idx="9265">
                  <c:v>15595</c:v>
                </c:pt>
                <c:pt idx="9266">
                  <c:v>15560</c:v>
                </c:pt>
                <c:pt idx="9267">
                  <c:v>15570</c:v>
                </c:pt>
                <c:pt idx="9268">
                  <c:v>15560</c:v>
                </c:pt>
                <c:pt idx="9269">
                  <c:v>15550</c:v>
                </c:pt>
                <c:pt idx="9270">
                  <c:v>15530</c:v>
                </c:pt>
                <c:pt idx="9271">
                  <c:v>15485</c:v>
                </c:pt>
                <c:pt idx="9272">
                  <c:v>15515</c:v>
                </c:pt>
                <c:pt idx="9273">
                  <c:v>15505</c:v>
                </c:pt>
                <c:pt idx="9274">
                  <c:v>15500</c:v>
                </c:pt>
                <c:pt idx="9275">
                  <c:v>15460</c:v>
                </c:pt>
                <c:pt idx="9276">
                  <c:v>15465</c:v>
                </c:pt>
                <c:pt idx="9277">
                  <c:v>15455</c:v>
                </c:pt>
                <c:pt idx="9278">
                  <c:v>15421</c:v>
                </c:pt>
                <c:pt idx="9279">
                  <c:v>15396</c:v>
                </c:pt>
                <c:pt idx="9280">
                  <c:v>15401</c:v>
                </c:pt>
                <c:pt idx="9281">
                  <c:v>15361</c:v>
                </c:pt>
                <c:pt idx="9282">
                  <c:v>15376</c:v>
                </c:pt>
                <c:pt idx="9283">
                  <c:v>15361</c:v>
                </c:pt>
                <c:pt idx="9284">
                  <c:v>15347</c:v>
                </c:pt>
                <c:pt idx="9285">
                  <c:v>15307</c:v>
                </c:pt>
                <c:pt idx="9286">
                  <c:v>15287</c:v>
                </c:pt>
                <c:pt idx="9287">
                  <c:v>15273</c:v>
                </c:pt>
                <c:pt idx="9288">
                  <c:v>15248</c:v>
                </c:pt>
                <c:pt idx="9289">
                  <c:v>15233</c:v>
                </c:pt>
                <c:pt idx="9290">
                  <c:v>15175</c:v>
                </c:pt>
                <c:pt idx="9291">
                  <c:v>15155</c:v>
                </c:pt>
                <c:pt idx="9292">
                  <c:v>15111</c:v>
                </c:pt>
                <c:pt idx="9293">
                  <c:v>15082</c:v>
                </c:pt>
                <c:pt idx="9294">
                  <c:v>15028</c:v>
                </c:pt>
                <c:pt idx="9295">
                  <c:v>14984</c:v>
                </c:pt>
                <c:pt idx="9296">
                  <c:v>14941</c:v>
                </c:pt>
                <c:pt idx="9297">
                  <c:v>14863</c:v>
                </c:pt>
                <c:pt idx="9298">
                  <c:v>14824</c:v>
                </c:pt>
                <c:pt idx="9299">
                  <c:v>14819</c:v>
                </c:pt>
                <c:pt idx="9300">
                  <c:v>14771</c:v>
                </c:pt>
                <c:pt idx="9301">
                  <c:v>14737</c:v>
                </c:pt>
                <c:pt idx="9302">
                  <c:v>14694</c:v>
                </c:pt>
                <c:pt idx="9303">
                  <c:v>14665</c:v>
                </c:pt>
                <c:pt idx="9304">
                  <c:v>14626</c:v>
                </c:pt>
                <c:pt idx="9305">
                  <c:v>14574</c:v>
                </c:pt>
                <c:pt idx="9306">
                  <c:v>14540</c:v>
                </c:pt>
                <c:pt idx="9307">
                  <c:v>14478</c:v>
                </c:pt>
                <c:pt idx="9308">
                  <c:v>14463</c:v>
                </c:pt>
                <c:pt idx="9309">
                  <c:v>14396</c:v>
                </c:pt>
                <c:pt idx="9310">
                  <c:v>14406</c:v>
                </c:pt>
                <c:pt idx="9311">
                  <c:v>14334</c:v>
                </c:pt>
                <c:pt idx="9312">
                  <c:v>14291</c:v>
                </c:pt>
                <c:pt idx="9313">
                  <c:v>14234</c:v>
                </c:pt>
                <c:pt idx="9314">
                  <c:v>14196</c:v>
                </c:pt>
                <c:pt idx="9315">
                  <c:v>14158</c:v>
                </c:pt>
                <c:pt idx="9316">
                  <c:v>14120</c:v>
                </c:pt>
                <c:pt idx="9317">
                  <c:v>14078</c:v>
                </c:pt>
                <c:pt idx="9318">
                  <c:v>14044</c:v>
                </c:pt>
                <c:pt idx="9319">
                  <c:v>14007</c:v>
                </c:pt>
                <c:pt idx="9320">
                  <c:v>13959</c:v>
                </c:pt>
                <c:pt idx="9321">
                  <c:v>13931</c:v>
                </c:pt>
                <c:pt idx="9322">
                  <c:v>13898</c:v>
                </c:pt>
                <c:pt idx="9323">
                  <c:v>13879</c:v>
                </c:pt>
                <c:pt idx="9324">
                  <c:v>13841</c:v>
                </c:pt>
                <c:pt idx="9325">
                  <c:v>13832</c:v>
                </c:pt>
                <c:pt idx="9326">
                  <c:v>13818</c:v>
                </c:pt>
                <c:pt idx="9327">
                  <c:v>13794</c:v>
                </c:pt>
                <c:pt idx="9328">
                  <c:v>13776</c:v>
                </c:pt>
                <c:pt idx="9329">
                  <c:v>13752</c:v>
                </c:pt>
                <c:pt idx="9330">
                  <c:v>13738</c:v>
                </c:pt>
                <c:pt idx="9331">
                  <c:v>13715</c:v>
                </c:pt>
                <c:pt idx="9332">
                  <c:v>13696</c:v>
                </c:pt>
                <c:pt idx="9333">
                  <c:v>13658</c:v>
                </c:pt>
                <c:pt idx="9334">
                  <c:v>13640</c:v>
                </c:pt>
                <c:pt idx="9335">
                  <c:v>13616</c:v>
                </c:pt>
                <c:pt idx="9336">
                  <c:v>13602</c:v>
                </c:pt>
                <c:pt idx="9337">
                  <c:v>13584</c:v>
                </c:pt>
                <c:pt idx="9338">
                  <c:v>13560</c:v>
                </c:pt>
                <c:pt idx="9339">
                  <c:v>13542</c:v>
                </c:pt>
                <c:pt idx="9340">
                  <c:v>13528</c:v>
                </c:pt>
                <c:pt idx="9341">
                  <c:v>13504</c:v>
                </c:pt>
                <c:pt idx="9342">
                  <c:v>13490</c:v>
                </c:pt>
                <c:pt idx="9343">
                  <c:v>13462</c:v>
                </c:pt>
                <c:pt idx="9344">
                  <c:v>13434</c:v>
                </c:pt>
                <c:pt idx="9345">
                  <c:v>13406</c:v>
                </c:pt>
                <c:pt idx="9346">
                  <c:v>13383</c:v>
                </c:pt>
                <c:pt idx="9347">
                  <c:v>13365</c:v>
                </c:pt>
                <c:pt idx="9348">
                  <c:v>13318</c:v>
                </c:pt>
                <c:pt idx="9349">
                  <c:v>13309</c:v>
                </c:pt>
                <c:pt idx="9350">
                  <c:v>13295</c:v>
                </c:pt>
                <c:pt idx="9351">
                  <c:v>13258</c:v>
                </c:pt>
                <c:pt idx="9352">
                  <c:v>13249</c:v>
                </c:pt>
                <c:pt idx="9353">
                  <c:v>13221</c:v>
                </c:pt>
                <c:pt idx="9354">
                  <c:v>13216</c:v>
                </c:pt>
                <c:pt idx="9355">
                  <c:v>13193</c:v>
                </c:pt>
                <c:pt idx="9356">
                  <c:v>13152</c:v>
                </c:pt>
                <c:pt idx="9357">
                  <c:v>13183</c:v>
                </c:pt>
                <c:pt idx="9358">
                  <c:v>13111</c:v>
                </c:pt>
                <c:pt idx="9359">
                  <c:v>13111</c:v>
                </c:pt>
                <c:pt idx="9360">
                  <c:v>13088</c:v>
                </c:pt>
                <c:pt idx="9361">
                  <c:v>13074</c:v>
                </c:pt>
                <c:pt idx="9362">
                  <c:v>13060</c:v>
                </c:pt>
                <c:pt idx="9363">
                  <c:v>13014</c:v>
                </c:pt>
                <c:pt idx="9364">
                  <c:v>13005</c:v>
                </c:pt>
                <c:pt idx="9365">
                  <c:v>12991</c:v>
                </c:pt>
                <c:pt idx="9366">
                  <c:v>12941</c:v>
                </c:pt>
                <c:pt idx="9367">
                  <c:v>12932</c:v>
                </c:pt>
                <c:pt idx="9368">
                  <c:v>12914</c:v>
                </c:pt>
                <c:pt idx="9369">
                  <c:v>12891</c:v>
                </c:pt>
                <c:pt idx="9370">
                  <c:v>12877</c:v>
                </c:pt>
                <c:pt idx="9371">
                  <c:v>12854</c:v>
                </c:pt>
                <c:pt idx="9372">
                  <c:v>12836</c:v>
                </c:pt>
                <c:pt idx="9373">
                  <c:v>12813</c:v>
                </c:pt>
                <c:pt idx="9374">
                  <c:v>12791</c:v>
                </c:pt>
                <c:pt idx="9375">
                  <c:v>12777</c:v>
                </c:pt>
                <c:pt idx="9376">
                  <c:v>12759</c:v>
                </c:pt>
                <c:pt idx="9377">
                  <c:v>12754</c:v>
                </c:pt>
                <c:pt idx="9378">
                  <c:v>12736</c:v>
                </c:pt>
                <c:pt idx="9379">
                  <c:v>12718</c:v>
                </c:pt>
                <c:pt idx="9380">
                  <c:v>12682</c:v>
                </c:pt>
                <c:pt idx="9381">
                  <c:v>12664</c:v>
                </c:pt>
                <c:pt idx="9382">
                  <c:v>12646</c:v>
                </c:pt>
                <c:pt idx="9383">
                  <c:v>12641</c:v>
                </c:pt>
                <c:pt idx="9384">
                  <c:v>12614</c:v>
                </c:pt>
                <c:pt idx="9385">
                  <c:v>12591</c:v>
                </c:pt>
                <c:pt idx="9386">
                  <c:v>12587</c:v>
                </c:pt>
                <c:pt idx="9387">
                  <c:v>12564</c:v>
                </c:pt>
                <c:pt idx="9388">
                  <c:v>12542</c:v>
                </c:pt>
                <c:pt idx="9389">
                  <c:v>12524</c:v>
                </c:pt>
                <c:pt idx="9390">
                  <c:v>12488</c:v>
                </c:pt>
                <c:pt idx="9391">
                  <c:v>12470</c:v>
                </c:pt>
                <c:pt idx="9392">
                  <c:v>12447</c:v>
                </c:pt>
                <c:pt idx="9393">
                  <c:v>12434</c:v>
                </c:pt>
                <c:pt idx="9394">
                  <c:v>12421</c:v>
                </c:pt>
                <c:pt idx="9395">
                  <c:v>12403</c:v>
                </c:pt>
                <c:pt idx="9396">
                  <c:v>12385</c:v>
                </c:pt>
                <c:pt idx="9397">
                  <c:v>12362</c:v>
                </c:pt>
                <c:pt idx="9398">
                  <c:v>12344</c:v>
                </c:pt>
                <c:pt idx="9399">
                  <c:v>12322</c:v>
                </c:pt>
                <c:pt idx="9400">
                  <c:v>12309</c:v>
                </c:pt>
                <c:pt idx="9401">
                  <c:v>12295</c:v>
                </c:pt>
                <c:pt idx="9402">
                  <c:v>12287</c:v>
                </c:pt>
                <c:pt idx="9403">
                  <c:v>12269</c:v>
                </c:pt>
                <c:pt idx="9404">
                  <c:v>12255</c:v>
                </c:pt>
                <c:pt idx="9405">
                  <c:v>12238</c:v>
                </c:pt>
                <c:pt idx="9406">
                  <c:v>12224</c:v>
                </c:pt>
                <c:pt idx="9407">
                  <c:v>12207</c:v>
                </c:pt>
                <c:pt idx="9408">
                  <c:v>12175</c:v>
                </c:pt>
                <c:pt idx="9409">
                  <c:v>12162</c:v>
                </c:pt>
                <c:pt idx="9410">
                  <c:v>12149</c:v>
                </c:pt>
                <c:pt idx="9411">
                  <c:v>12127</c:v>
                </c:pt>
                <c:pt idx="9412">
                  <c:v>12109</c:v>
                </c:pt>
                <c:pt idx="9413">
                  <c:v>12091</c:v>
                </c:pt>
                <c:pt idx="9414">
                  <c:v>12065</c:v>
                </c:pt>
                <c:pt idx="9415">
                  <c:v>12047</c:v>
                </c:pt>
                <c:pt idx="9416">
                  <c:v>12030</c:v>
                </c:pt>
                <c:pt idx="9417">
                  <c:v>12016</c:v>
                </c:pt>
                <c:pt idx="9418">
                  <c:v>11968</c:v>
                </c:pt>
                <c:pt idx="9419">
                  <c:v>11973</c:v>
                </c:pt>
                <c:pt idx="9420">
                  <c:v>11946</c:v>
                </c:pt>
                <c:pt idx="9421">
                  <c:v>11933</c:v>
                </c:pt>
                <c:pt idx="9422">
                  <c:v>11916</c:v>
                </c:pt>
                <c:pt idx="9423">
                  <c:v>11885</c:v>
                </c:pt>
                <c:pt idx="9424">
                  <c:v>11872</c:v>
                </c:pt>
                <c:pt idx="9425">
                  <c:v>11872</c:v>
                </c:pt>
                <c:pt idx="9426">
                  <c:v>11859</c:v>
                </c:pt>
                <c:pt idx="9427">
                  <c:v>11846</c:v>
                </c:pt>
                <c:pt idx="9428">
                  <c:v>11824</c:v>
                </c:pt>
                <c:pt idx="9429">
                  <c:v>11811</c:v>
                </c:pt>
                <c:pt idx="9430">
                  <c:v>11758</c:v>
                </c:pt>
                <c:pt idx="9431">
                  <c:v>11741</c:v>
                </c:pt>
                <c:pt idx="9432">
                  <c:v>11719</c:v>
                </c:pt>
                <c:pt idx="9433">
                  <c:v>11702</c:v>
                </c:pt>
                <c:pt idx="9434">
                  <c:v>11689</c:v>
                </c:pt>
                <c:pt idx="9435">
                  <c:v>11676</c:v>
                </c:pt>
                <c:pt idx="9436">
                  <c:v>11650</c:v>
                </c:pt>
                <c:pt idx="9437">
                  <c:v>11637</c:v>
                </c:pt>
                <c:pt idx="9438">
                  <c:v>11620</c:v>
                </c:pt>
                <c:pt idx="9439">
                  <c:v>11624</c:v>
                </c:pt>
                <c:pt idx="9440">
                  <c:v>11637</c:v>
                </c:pt>
                <c:pt idx="9441">
                  <c:v>11585</c:v>
                </c:pt>
                <c:pt idx="9442">
                  <c:v>11564</c:v>
                </c:pt>
                <c:pt idx="9443">
                  <c:v>11564</c:v>
                </c:pt>
                <c:pt idx="9444">
                  <c:v>11555</c:v>
                </c:pt>
                <c:pt idx="9445">
                  <c:v>11538</c:v>
                </c:pt>
                <c:pt idx="9446">
                  <c:v>11516</c:v>
                </c:pt>
                <c:pt idx="9447">
                  <c:v>11474</c:v>
                </c:pt>
                <c:pt idx="9448">
                  <c:v>11465</c:v>
                </c:pt>
                <c:pt idx="9449">
                  <c:v>11448</c:v>
                </c:pt>
                <c:pt idx="9450">
                  <c:v>11422</c:v>
                </c:pt>
                <c:pt idx="9451">
                  <c:v>11405</c:v>
                </c:pt>
                <c:pt idx="9452">
                  <c:v>11401</c:v>
                </c:pt>
                <c:pt idx="9453">
                  <c:v>11384</c:v>
                </c:pt>
                <c:pt idx="9454">
                  <c:v>11376</c:v>
                </c:pt>
                <c:pt idx="9455">
                  <c:v>11354</c:v>
                </c:pt>
                <c:pt idx="9456">
                  <c:v>11354</c:v>
                </c:pt>
                <c:pt idx="9457">
                  <c:v>11333</c:v>
                </c:pt>
                <c:pt idx="9458">
                  <c:v>11337</c:v>
                </c:pt>
                <c:pt idx="9459">
                  <c:v>11329</c:v>
                </c:pt>
                <c:pt idx="9460">
                  <c:v>11282</c:v>
                </c:pt>
                <c:pt idx="9461">
                  <c:v>11253</c:v>
                </c:pt>
                <c:pt idx="9462">
                  <c:v>11274</c:v>
                </c:pt>
                <c:pt idx="9463">
                  <c:v>11346</c:v>
                </c:pt>
                <c:pt idx="9464">
                  <c:v>11329</c:v>
                </c:pt>
                <c:pt idx="9465">
                  <c:v>11308</c:v>
                </c:pt>
                <c:pt idx="9466">
                  <c:v>11295</c:v>
                </c:pt>
                <c:pt idx="9467">
                  <c:v>11282</c:v>
                </c:pt>
                <c:pt idx="9468">
                  <c:v>11270</c:v>
                </c:pt>
                <c:pt idx="9469">
                  <c:v>11240</c:v>
                </c:pt>
                <c:pt idx="9470">
                  <c:v>11282</c:v>
                </c:pt>
                <c:pt idx="9471">
                  <c:v>11363</c:v>
                </c:pt>
                <c:pt idx="9472">
                  <c:v>11555</c:v>
                </c:pt>
                <c:pt idx="9473">
                  <c:v>11741</c:v>
                </c:pt>
                <c:pt idx="9474">
                  <c:v>11863</c:v>
                </c:pt>
                <c:pt idx="9475">
                  <c:v>11946</c:v>
                </c:pt>
                <c:pt idx="9476">
                  <c:v>11990</c:v>
                </c:pt>
                <c:pt idx="9477">
                  <c:v>11973</c:v>
                </c:pt>
                <c:pt idx="9478">
                  <c:v>12008</c:v>
                </c:pt>
                <c:pt idx="9479">
                  <c:v>12016</c:v>
                </c:pt>
                <c:pt idx="9480">
                  <c:v>11995</c:v>
                </c:pt>
                <c:pt idx="9481">
                  <c:v>11995</c:v>
                </c:pt>
                <c:pt idx="9482">
                  <c:v>11986</c:v>
                </c:pt>
                <c:pt idx="9483">
                  <c:v>11981</c:v>
                </c:pt>
                <c:pt idx="9484">
                  <c:v>11959</c:v>
                </c:pt>
                <c:pt idx="9485">
                  <c:v>11955</c:v>
                </c:pt>
                <c:pt idx="9486">
                  <c:v>11942</c:v>
                </c:pt>
                <c:pt idx="9487">
                  <c:v>11920</c:v>
                </c:pt>
                <c:pt idx="9488">
                  <c:v>11898</c:v>
                </c:pt>
                <c:pt idx="9489">
                  <c:v>11885</c:v>
                </c:pt>
                <c:pt idx="9490">
                  <c:v>11889</c:v>
                </c:pt>
                <c:pt idx="9491">
                  <c:v>11880</c:v>
                </c:pt>
                <c:pt idx="9492">
                  <c:v>11854</c:v>
                </c:pt>
                <c:pt idx="9493">
                  <c:v>11841</c:v>
                </c:pt>
                <c:pt idx="9494">
                  <c:v>11784</c:v>
                </c:pt>
                <c:pt idx="9495">
                  <c:v>11776</c:v>
                </c:pt>
                <c:pt idx="9496">
                  <c:v>11758</c:v>
                </c:pt>
                <c:pt idx="9497">
                  <c:v>11780</c:v>
                </c:pt>
                <c:pt idx="9498">
                  <c:v>11728</c:v>
                </c:pt>
                <c:pt idx="9499">
                  <c:v>11754</c:v>
                </c:pt>
                <c:pt idx="9500">
                  <c:v>11698</c:v>
                </c:pt>
                <c:pt idx="9501">
                  <c:v>11715</c:v>
                </c:pt>
                <c:pt idx="9502">
                  <c:v>11750</c:v>
                </c:pt>
                <c:pt idx="9503">
                  <c:v>11758</c:v>
                </c:pt>
                <c:pt idx="9504">
                  <c:v>11754</c:v>
                </c:pt>
                <c:pt idx="9505">
                  <c:v>11745</c:v>
                </c:pt>
                <c:pt idx="9506">
                  <c:v>11741</c:v>
                </c:pt>
                <c:pt idx="9507">
                  <c:v>11767</c:v>
                </c:pt>
                <c:pt idx="9508">
                  <c:v>11811</c:v>
                </c:pt>
                <c:pt idx="9509">
                  <c:v>11841</c:v>
                </c:pt>
                <c:pt idx="9510">
                  <c:v>12034</c:v>
                </c:pt>
                <c:pt idx="9511">
                  <c:v>12362</c:v>
                </c:pt>
                <c:pt idx="9512">
                  <c:v>12845</c:v>
                </c:pt>
                <c:pt idx="9513">
                  <c:v>14897</c:v>
                </c:pt>
                <c:pt idx="9514">
                  <c:v>16434</c:v>
                </c:pt>
                <c:pt idx="9515">
                  <c:v>16668</c:v>
                </c:pt>
                <c:pt idx="9516">
                  <c:v>16866</c:v>
                </c:pt>
                <c:pt idx="9517">
                  <c:v>17029</c:v>
                </c:pt>
                <c:pt idx="9518">
                  <c:v>17171</c:v>
                </c:pt>
                <c:pt idx="9519">
                  <c:v>17293</c:v>
                </c:pt>
                <c:pt idx="9520">
                  <c:v>17362</c:v>
                </c:pt>
                <c:pt idx="9521">
                  <c:v>17436</c:v>
                </c:pt>
                <c:pt idx="9522">
                  <c:v>17494</c:v>
                </c:pt>
                <c:pt idx="9523">
                  <c:v>17564</c:v>
                </c:pt>
                <c:pt idx="9524">
                  <c:v>17623</c:v>
                </c:pt>
                <c:pt idx="9525">
                  <c:v>17676</c:v>
                </c:pt>
                <c:pt idx="9526">
                  <c:v>17713</c:v>
                </c:pt>
                <c:pt idx="9527">
                  <c:v>17891</c:v>
                </c:pt>
                <c:pt idx="9528">
                  <c:v>18123</c:v>
                </c:pt>
                <c:pt idx="9529">
                  <c:v>22499</c:v>
                </c:pt>
                <c:pt idx="9530">
                  <c:v>24892</c:v>
                </c:pt>
                <c:pt idx="9531">
                  <c:v>26819</c:v>
                </c:pt>
                <c:pt idx="9532">
                  <c:v>28051</c:v>
                </c:pt>
                <c:pt idx="9533">
                  <c:v>28935</c:v>
                </c:pt>
                <c:pt idx="9534">
                  <c:v>29419</c:v>
                </c:pt>
                <c:pt idx="9535">
                  <c:v>29885</c:v>
                </c:pt>
                <c:pt idx="9536">
                  <c:v>30226</c:v>
                </c:pt>
                <c:pt idx="9537">
                  <c:v>30523</c:v>
                </c:pt>
                <c:pt idx="9538">
                  <c:v>30761</c:v>
                </c:pt>
                <c:pt idx="9539">
                  <c:v>31092</c:v>
                </c:pt>
                <c:pt idx="9540">
                  <c:v>30945</c:v>
                </c:pt>
                <c:pt idx="9541">
                  <c:v>31401</c:v>
                </c:pt>
                <c:pt idx="9542">
                  <c:v>31122</c:v>
                </c:pt>
                <c:pt idx="9543">
                  <c:v>30922</c:v>
                </c:pt>
                <c:pt idx="9544">
                  <c:v>30845</c:v>
                </c:pt>
                <c:pt idx="9545">
                  <c:v>32066</c:v>
                </c:pt>
                <c:pt idx="9546">
                  <c:v>36816</c:v>
                </c:pt>
                <c:pt idx="9547">
                  <c:v>37175</c:v>
                </c:pt>
                <c:pt idx="9548">
                  <c:v>37536</c:v>
                </c:pt>
                <c:pt idx="9549">
                  <c:v>37645</c:v>
                </c:pt>
                <c:pt idx="9550">
                  <c:v>38074</c:v>
                </c:pt>
                <c:pt idx="9551">
                  <c:v>38387</c:v>
                </c:pt>
                <c:pt idx="9552">
                  <c:v>38624</c:v>
                </c:pt>
                <c:pt idx="9553">
                  <c:v>38853</c:v>
                </c:pt>
                <c:pt idx="9554">
                  <c:v>39066</c:v>
                </c:pt>
                <c:pt idx="9555">
                  <c:v>39270</c:v>
                </c:pt>
                <c:pt idx="9556">
                  <c:v>41286</c:v>
                </c:pt>
                <c:pt idx="9557">
                  <c:v>43550</c:v>
                </c:pt>
                <c:pt idx="9558">
                  <c:v>45854</c:v>
                </c:pt>
                <c:pt idx="9559">
                  <c:v>48760</c:v>
                </c:pt>
                <c:pt idx="9560">
                  <c:v>50892</c:v>
                </c:pt>
                <c:pt idx="9561">
                  <c:v>54383</c:v>
                </c:pt>
                <c:pt idx="9562">
                  <c:v>56126</c:v>
                </c:pt>
                <c:pt idx="9563">
                  <c:v>57377</c:v>
                </c:pt>
                <c:pt idx="9564">
                  <c:v>58601</c:v>
                </c:pt>
                <c:pt idx="9565">
                  <c:v>59678</c:v>
                </c:pt>
                <c:pt idx="9566">
                  <c:v>60257</c:v>
                </c:pt>
                <c:pt idx="9567">
                  <c:v>60595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41356552"/>
        <c:axId val="1041362824"/>
      </c:lineChart>
      <c:dateAx>
        <c:axId val="1041356552"/>
        <c:scaling>
          <c:orientation val="minMax"/>
          <c:max val="43598"/>
          <c:min val="43374"/>
        </c:scaling>
        <c:delete val="0"/>
        <c:axPos val="b"/>
        <c:numFmt formatCode="m/d/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041362824"/>
        <c:crosses val="autoZero"/>
        <c:auto val="1"/>
        <c:lblOffset val="100"/>
        <c:baseTimeUnit val="days"/>
      </c:dateAx>
      <c:valAx>
        <c:axId val="1041362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600"/>
                  <a:t>Storage AF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0413565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tx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0.09959</cdr:x>
      <cdr:y>0.22058</cdr:y>
    </cdr:from>
    <cdr:to>
      <cdr:x>0.97879</cdr:x>
      <cdr:y>0.22058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983262" y="1512705"/>
          <a:ext cx="8680643" cy="0"/>
        </a:xfrm>
        <a:prstGeom xmlns:a="http://schemas.openxmlformats.org/drawingml/2006/main" prst="line">
          <a:avLst/>
        </a:prstGeom>
        <a:ln xmlns:a="http://schemas.openxmlformats.org/drawingml/2006/main" w="31750"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0.09628</cdr:x>
      <cdr:y>0.21899</cdr:y>
    </cdr:from>
    <cdr:to>
      <cdr:x>0.97548</cdr:x>
      <cdr:y>0.21899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952701" y="1501820"/>
          <a:ext cx="8699784" cy="0"/>
        </a:xfrm>
        <a:prstGeom xmlns:a="http://schemas.openxmlformats.org/drawingml/2006/main" prst="line">
          <a:avLst/>
        </a:prstGeom>
        <a:ln xmlns:a="http://schemas.openxmlformats.org/drawingml/2006/main" w="31750"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213" tIns="46609" rIns="93213" bIns="46609" rtlCol="0"/>
          <a:lstStyle>
            <a:lvl1pPr algn="l">
              <a:defRPr sz="1200"/>
            </a:lvl1pPr>
          </a:lstStyle>
          <a:p>
            <a:r>
              <a:rPr lang="en-US" smtClean="0"/>
              <a:t>5.3 and 5.4 Groundwater Department Monthly Report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3213" tIns="46609" rIns="93213" bIns="46609" rtlCol="0"/>
          <a:lstStyle>
            <a:lvl1pPr algn="r">
              <a:defRPr sz="1200"/>
            </a:lvl1pPr>
          </a:lstStyle>
          <a:p>
            <a:r>
              <a:rPr lang="en-US" smtClean="0"/>
              <a:t>2019-03-20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213" tIns="46609" rIns="93213" bIns="4660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3213" tIns="46609" rIns="93213" bIns="46609" rtlCol="0" anchor="b"/>
          <a:lstStyle>
            <a:lvl1pPr algn="r">
              <a:defRPr sz="1200"/>
            </a:lvl1pPr>
          </a:lstStyle>
          <a:p>
            <a:fld id="{A21DA791-C220-4F3A-A020-F722449CB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37443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213" tIns="46609" rIns="93213" bIns="46609" rtlCol="0"/>
          <a:lstStyle>
            <a:lvl1pPr algn="l">
              <a:defRPr sz="1200"/>
            </a:lvl1pPr>
          </a:lstStyle>
          <a:p>
            <a:r>
              <a:rPr lang="en-US" smtClean="0"/>
              <a:t>5.3 and 5.4 Groundwater Department Monthly Report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3213" tIns="46609" rIns="93213" bIns="46609" rtlCol="0"/>
          <a:lstStyle>
            <a:lvl1pPr algn="r">
              <a:defRPr sz="1200"/>
            </a:lvl1pPr>
          </a:lstStyle>
          <a:p>
            <a:r>
              <a:rPr lang="en-US" smtClean="0"/>
              <a:t>2019-03-20 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208712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13" tIns="46609" rIns="93213" bIns="4660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3213" tIns="46609" rIns="93213" bIns="4660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213" tIns="46609" rIns="93213" bIns="4660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3213" tIns="46609" rIns="93213" bIns="46609" rtlCol="0" anchor="b"/>
          <a:lstStyle>
            <a:lvl1pPr algn="r">
              <a:defRPr sz="1200"/>
            </a:lvl1pPr>
          </a:lstStyle>
          <a:p>
            <a:fld id="{8585BE8A-8F6E-46C1-9A5C-09B91335CE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41383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413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242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3489" y="6172200"/>
            <a:ext cx="1142245" cy="6699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39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20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7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819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2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7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30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33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37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33713" y="6188075"/>
            <a:ext cx="1142245" cy="6699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3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48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9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3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3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44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0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3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1F5EC23-9897-4F4F-AC74-5084B243F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0102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54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  <p:sldLayoutId id="2147484665" r:id="rId12"/>
    <p:sldLayoutId id="2147484666" r:id="rId13"/>
    <p:sldLayoutId id="2147484667" r:id="rId14"/>
    <p:sldLayoutId id="2147484668" r:id="rId15"/>
    <p:sldLayoutId id="2147484669" r:id="rId16"/>
    <p:sldLayoutId id="2147484670" r:id="rId1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3"/>
            <a:ext cx="12192000" cy="5669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0"/>
            <a:ext cx="5943600" cy="101890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2500" lnSpcReduction="20000"/>
          </a:bodyPr>
          <a:lstStyle>
            <a:defPPr>
              <a:defRPr lang="en-US"/>
            </a:defPPr>
            <a:lvl1pPr algn="r" defTabSz="457200">
              <a:spcBef>
                <a:spcPct val="0"/>
              </a:spcBef>
              <a:buNone/>
              <a:defRPr sz="4400" b="1" cap="none">
                <a:ln w="3175" cmpd="sng">
                  <a:noFill/>
                </a:ln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2019 District Conditions Update</a:t>
            </a:r>
          </a:p>
          <a:p>
            <a:pPr algn="ctr"/>
            <a:r>
              <a:rPr lang="en-US" dirty="0" smtClean="0"/>
              <a:t>(Fillmore and Piru GSA)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6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56" y="0"/>
            <a:ext cx="1030955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070" y="0"/>
            <a:ext cx="4643929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Summary of Releases this year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00800" y="0"/>
            <a:ext cx="1686680" cy="369332"/>
          </a:xfrm>
          <a:prstGeom prst="rect">
            <a:avLst/>
          </a:prstGeom>
          <a:solidFill>
            <a:schemeClr val="tx1">
              <a:lumMod val="85000"/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Pyramid Lake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64134" y="1062800"/>
            <a:ext cx="1645002" cy="369332"/>
          </a:xfrm>
          <a:prstGeom prst="rect">
            <a:avLst/>
          </a:prstGeom>
          <a:solidFill>
            <a:schemeClr val="tx1">
              <a:lumMod val="85000"/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Castaic Lake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9152" y="1545964"/>
            <a:ext cx="3484048" cy="1477328"/>
          </a:xfrm>
          <a:prstGeom prst="rect">
            <a:avLst/>
          </a:prstGeom>
          <a:solidFill>
            <a:srgbClr val="0070C0">
              <a:alpha val="6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Lake </a:t>
            </a:r>
            <a:r>
              <a:rPr lang="en-US" dirty="0" err="1" smtClean="0"/>
              <a:t>Piru</a:t>
            </a:r>
            <a:endParaRPr lang="en-US" dirty="0" smtClean="0"/>
          </a:p>
          <a:p>
            <a:r>
              <a:rPr lang="en-US" dirty="0" smtClean="0"/>
              <a:t>15,000 AF of Article 21 water</a:t>
            </a:r>
          </a:p>
          <a:p>
            <a:r>
              <a:rPr lang="en-US" dirty="0" smtClean="0"/>
              <a:t>2,200 AF of State Water</a:t>
            </a:r>
          </a:p>
          <a:p>
            <a:r>
              <a:rPr lang="en-US" dirty="0" smtClean="0"/>
              <a:t>24,000-30,000 of Natural Runoff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58482" y="2838626"/>
            <a:ext cx="3185768" cy="369332"/>
          </a:xfrm>
          <a:prstGeom prst="rect">
            <a:avLst/>
          </a:prstGeom>
          <a:solidFill>
            <a:schemeClr val="bg2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Castaic Release 13,000 AF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82361" y="4153757"/>
            <a:ext cx="4570839" cy="830997"/>
          </a:xfrm>
          <a:prstGeom prst="rect">
            <a:avLst/>
          </a:prstGeom>
          <a:solidFill>
            <a:schemeClr val="bg2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Total Potential Release from </a:t>
            </a:r>
          </a:p>
          <a:p>
            <a:r>
              <a:rPr lang="en-US" sz="2400" dirty="0" smtClean="0"/>
              <a:t>Both reservoirs</a:t>
            </a:r>
            <a:r>
              <a:rPr lang="en-US" sz="2400" smtClean="0"/>
              <a:t>:  60,000 </a:t>
            </a:r>
            <a:r>
              <a:rPr lang="en-US" sz="2400" dirty="0" smtClean="0"/>
              <a:t>AF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227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8004"/>
            <a:ext cx="11963400" cy="1325563"/>
          </a:xfrm>
        </p:spPr>
        <p:txBody>
          <a:bodyPr/>
          <a:lstStyle/>
          <a:p>
            <a:r>
              <a:rPr lang="en-US" b="1" dirty="0" err="1" smtClean="0"/>
              <a:t>Piru</a:t>
            </a:r>
            <a:r>
              <a:rPr lang="en-US" b="1" dirty="0" smtClean="0"/>
              <a:t> Creek Confluent	(June 15)					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7800"/>
            <a:ext cx="6763139" cy="5072354"/>
          </a:xfrm>
        </p:spPr>
      </p:pic>
      <p:sp>
        <p:nvSpPr>
          <p:cNvPr id="3" name="TextBox 2"/>
          <p:cNvSpPr txBox="1"/>
          <p:nvPr/>
        </p:nvSpPr>
        <p:spPr>
          <a:xfrm>
            <a:off x="7111457" y="1450144"/>
            <a:ext cx="583814" cy="369332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SCR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1447800"/>
            <a:ext cx="1169020" cy="371676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Piru</a:t>
            </a:r>
            <a:r>
              <a:rPr lang="en-US" dirty="0" smtClean="0"/>
              <a:t> Creek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56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Santa Clara River at Torrey 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" y="1766320"/>
            <a:ext cx="6106584" cy="4579938"/>
          </a:xfrm>
        </p:spPr>
      </p:pic>
      <p:sp>
        <p:nvSpPr>
          <p:cNvPr id="5" name="TextBox 4"/>
          <p:cNvSpPr txBox="1"/>
          <p:nvPr/>
        </p:nvSpPr>
        <p:spPr>
          <a:xfrm>
            <a:off x="2209800" y="1789002"/>
            <a:ext cx="101021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May 30</a:t>
            </a:r>
            <a:endParaRPr lang="en-US" sz="21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66320"/>
            <a:ext cx="6106584" cy="4579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15400" y="1766320"/>
            <a:ext cx="10486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June 15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347628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33" y="210847"/>
            <a:ext cx="7881414" cy="734897"/>
          </a:xfr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Direct Benefits to Groundwater Basins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0" y="1825625"/>
            <a:ext cx="1011555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10" y="1143000"/>
            <a:ext cx="9682689" cy="5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r="13643" b="4615"/>
          <a:stretch/>
        </p:blipFill>
        <p:spPr>
          <a:xfrm>
            <a:off x="794761" y="-1061"/>
            <a:ext cx="10482279" cy="685554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4661" y="178557"/>
            <a:ext cx="7262191" cy="73584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Groundwater Levels have Increased</a:t>
            </a:r>
            <a:endParaRPr lang="en-US" sz="40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872873" y="3202342"/>
            <a:ext cx="1091807" cy="992924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068197" y="3250061"/>
            <a:ext cx="1168703" cy="992924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799035" y="4195266"/>
            <a:ext cx="244612" cy="376734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065" y="-14609"/>
            <a:ext cx="5140368" cy="320234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0363200" y="1238807"/>
            <a:ext cx="0" cy="83820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867562" y="1519407"/>
            <a:ext cx="495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US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7" y="4191"/>
            <a:ext cx="5259378" cy="3372998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2249870" y="421046"/>
            <a:ext cx="0" cy="83820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56474" y="714623"/>
            <a:ext cx="495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97" y="3912667"/>
            <a:ext cx="4691238" cy="2950585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3563678" y="4951138"/>
            <a:ext cx="0" cy="73152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68040" y="5075193"/>
            <a:ext cx="495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31443" y="-32901"/>
            <a:ext cx="1431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Conservation releases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352522" y="421046"/>
            <a:ext cx="115078" cy="9987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989629" y="392373"/>
            <a:ext cx="272777" cy="3222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7714493" y="383209"/>
            <a:ext cx="98030" cy="1196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60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10821988" cy="365125"/>
          </a:xfrm>
        </p:spPr>
        <p:txBody>
          <a:bodyPr/>
          <a:lstStyle/>
          <a:p>
            <a:pPr algn="r"/>
            <a:fld id="{D406AB80-D2C8-48AD-9A25-C68211DAB504}" type="slidenum">
              <a:rPr lang="en-US" sz="2400" smtClean="0"/>
              <a:t>15</a:t>
            </a:fld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82" y="0"/>
            <a:ext cx="8875059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 flipV="1">
            <a:off x="5562598" y="1524000"/>
            <a:ext cx="2971802" cy="104775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543800" y="2971800"/>
            <a:ext cx="1905000" cy="129540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11200" r="7517" b="16533"/>
          <a:stretch/>
        </p:blipFill>
        <p:spPr>
          <a:xfrm>
            <a:off x="4002795" y="3840162"/>
            <a:ext cx="3776540" cy="2514600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>
            <a:off x="4758367" y="5241913"/>
            <a:ext cx="2895602" cy="0"/>
          </a:xfrm>
          <a:prstGeom prst="line">
            <a:avLst/>
          </a:prstGeom>
          <a:ln w="57150">
            <a:solidFill>
              <a:srgbClr val="009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12692" r="7587" b="16305"/>
          <a:stretch/>
        </p:blipFill>
        <p:spPr>
          <a:xfrm>
            <a:off x="1889204" y="190765"/>
            <a:ext cx="3874305" cy="2514600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cxnSp>
        <p:nvCxnSpPr>
          <p:cNvPr id="15" name="Straight Connector 14"/>
          <p:cNvCxnSpPr/>
          <p:nvPr/>
        </p:nvCxnSpPr>
        <p:spPr>
          <a:xfrm>
            <a:off x="2666996" y="1731094"/>
            <a:ext cx="2895602" cy="0"/>
          </a:xfrm>
          <a:prstGeom prst="line">
            <a:avLst/>
          </a:prstGeom>
          <a:ln w="57150">
            <a:solidFill>
              <a:srgbClr val="009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52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10821988" cy="365125"/>
          </a:xfrm>
        </p:spPr>
        <p:txBody>
          <a:bodyPr/>
          <a:lstStyle/>
          <a:p>
            <a:pPr algn="r"/>
            <a:fld id="{D406AB80-D2C8-48AD-9A25-C68211DAB504}" type="slidenum">
              <a:rPr lang="en-US" sz="2400" smtClean="0"/>
              <a:t>16</a:t>
            </a:fld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-2309"/>
            <a:ext cx="9144000" cy="686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V="1">
            <a:off x="4876800" y="3716455"/>
            <a:ext cx="1616737" cy="1219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82268" y="1526983"/>
            <a:ext cx="1486148" cy="100813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7777" r="7929" b="15556"/>
          <a:stretch/>
        </p:blipFill>
        <p:spPr>
          <a:xfrm>
            <a:off x="1938641" y="269683"/>
            <a:ext cx="3571461" cy="2514600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cxnSp>
        <p:nvCxnSpPr>
          <p:cNvPr id="15" name="Straight Connector 14"/>
          <p:cNvCxnSpPr/>
          <p:nvPr/>
        </p:nvCxnSpPr>
        <p:spPr>
          <a:xfrm>
            <a:off x="2444495" y="2073168"/>
            <a:ext cx="2895602" cy="0"/>
          </a:xfrm>
          <a:prstGeom prst="line">
            <a:avLst/>
          </a:prstGeom>
          <a:ln w="57150">
            <a:solidFill>
              <a:srgbClr val="009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4" t="9638" r="7464" b="16466"/>
          <a:stretch/>
        </p:blipFill>
        <p:spPr>
          <a:xfrm>
            <a:off x="2052811" y="3838693"/>
            <a:ext cx="3678969" cy="2514600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cxnSp>
        <p:nvCxnSpPr>
          <p:cNvPr id="17" name="Straight Connector 16"/>
          <p:cNvCxnSpPr/>
          <p:nvPr/>
        </p:nvCxnSpPr>
        <p:spPr>
          <a:xfrm>
            <a:off x="2614500" y="5343672"/>
            <a:ext cx="2895602" cy="0"/>
          </a:xfrm>
          <a:prstGeom prst="line">
            <a:avLst/>
          </a:prstGeom>
          <a:ln w="57150">
            <a:solidFill>
              <a:srgbClr val="009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45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5EC23-9897-4F4F-AC74-5084B243F3A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82" y="0"/>
            <a:ext cx="8875059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 flipV="1">
            <a:off x="3505200" y="4419601"/>
            <a:ext cx="838200" cy="228599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828800" y="2568759"/>
            <a:ext cx="1350790" cy="2536641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t="11084" r="7712" b="16626"/>
          <a:stretch/>
        </p:blipFill>
        <p:spPr>
          <a:xfrm>
            <a:off x="1517242" y="85377"/>
            <a:ext cx="3783077" cy="2514600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>
            <a:off x="2221734" y="1968618"/>
            <a:ext cx="2895602" cy="0"/>
          </a:xfrm>
          <a:prstGeom prst="line">
            <a:avLst/>
          </a:prstGeom>
          <a:ln w="57150">
            <a:solidFill>
              <a:srgbClr val="009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10764" r="7215" b="16947"/>
          <a:stretch/>
        </p:blipFill>
        <p:spPr>
          <a:xfrm>
            <a:off x="4134079" y="3884356"/>
            <a:ext cx="3822192" cy="2514600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cxnSp>
        <p:nvCxnSpPr>
          <p:cNvPr id="15" name="Straight Connector 14"/>
          <p:cNvCxnSpPr/>
          <p:nvPr/>
        </p:nvCxnSpPr>
        <p:spPr>
          <a:xfrm>
            <a:off x="4773480" y="5782584"/>
            <a:ext cx="2895602" cy="0"/>
          </a:xfrm>
          <a:prstGeom prst="line">
            <a:avLst/>
          </a:prstGeom>
          <a:ln w="57150">
            <a:solidFill>
              <a:srgbClr val="009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3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0" y="2501900"/>
            <a:ext cx="205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Rainfall Comparison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223" y="-7918"/>
            <a:ext cx="9075652" cy="68936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24800" y="2209800"/>
            <a:ext cx="1172116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Lake Piru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7646" y="0"/>
            <a:ext cx="475585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Rain Gages in Ventura County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463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615648"/>
              </p:ext>
            </p:extLst>
          </p:nvPr>
        </p:nvGraphicFramePr>
        <p:xfrm>
          <a:off x="1195057" y="0"/>
          <a:ext cx="9895437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/>
          <p:cNvCxnSpPr/>
          <p:nvPr/>
        </p:nvCxnSpPr>
        <p:spPr>
          <a:xfrm flipH="1" flipV="1">
            <a:off x="6156101" y="1993993"/>
            <a:ext cx="35770" cy="4075060"/>
          </a:xfrm>
          <a:prstGeom prst="line">
            <a:avLst/>
          </a:prstGeom>
          <a:ln w="41275" cmpd="sng">
            <a:solidFill>
              <a:srgbClr val="FF0000">
                <a:alpha val="6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2218568" y="1993993"/>
            <a:ext cx="3788171" cy="10904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"/>
          <p:cNvSpPr txBox="1"/>
          <p:nvPr/>
        </p:nvSpPr>
        <p:spPr>
          <a:xfrm>
            <a:off x="2590800" y="1686192"/>
            <a:ext cx="2868492" cy="30780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</a:rPr>
              <a:t>Top 30% in terms  precipitation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568"/>
          <a:stretch/>
        </p:blipFill>
        <p:spPr>
          <a:xfrm>
            <a:off x="5429106" y="122349"/>
            <a:ext cx="6646985" cy="6613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478286"/>
              </p:ext>
            </p:extLst>
          </p:nvPr>
        </p:nvGraphicFramePr>
        <p:xfrm>
          <a:off x="1034144" y="0"/>
          <a:ext cx="9873342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val 3"/>
          <p:cNvSpPr/>
          <p:nvPr/>
        </p:nvSpPr>
        <p:spPr>
          <a:xfrm>
            <a:off x="10168343" y="1981200"/>
            <a:ext cx="664029" cy="3951514"/>
          </a:xfrm>
          <a:prstGeom prst="ellipse">
            <a:avLst/>
          </a:prstGeom>
          <a:solidFill>
            <a:schemeClr val="bg1">
              <a:alpha val="2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416646" y="2590800"/>
            <a:ext cx="167425" cy="29106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439400" y="2667000"/>
            <a:ext cx="121919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3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060147"/>
              </p:ext>
            </p:extLst>
          </p:nvPr>
        </p:nvGraphicFramePr>
        <p:xfrm>
          <a:off x="1186543" y="0"/>
          <a:ext cx="9895113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Line Callout 1 2"/>
          <p:cNvSpPr/>
          <p:nvPr/>
        </p:nvSpPr>
        <p:spPr>
          <a:xfrm flipH="1">
            <a:off x="5540832" y="3428999"/>
            <a:ext cx="816426" cy="500744"/>
          </a:xfrm>
          <a:prstGeom prst="borderCallout1">
            <a:avLst>
              <a:gd name="adj1" fmla="val 18750"/>
              <a:gd name="adj2" fmla="val -8333"/>
              <a:gd name="adj3" fmla="val 250724"/>
              <a:gd name="adj4" fmla="val -87455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</a:rPr>
              <a:t>6 in. rain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Line Callout 1 3"/>
          <p:cNvSpPr/>
          <p:nvPr/>
        </p:nvSpPr>
        <p:spPr>
          <a:xfrm flipH="1">
            <a:off x="4893133" y="4432525"/>
            <a:ext cx="1055912" cy="574904"/>
          </a:xfrm>
          <a:prstGeom prst="borderCallout1">
            <a:avLst>
              <a:gd name="adj1" fmla="val 18750"/>
              <a:gd name="adj2" fmla="val -8333"/>
              <a:gd name="adj3" fmla="val 142760"/>
              <a:gd name="adj4" fmla="val -41847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</a:rPr>
              <a:t>7.6 in. rainfall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Line Callout 1 4"/>
          <p:cNvSpPr/>
          <p:nvPr/>
        </p:nvSpPr>
        <p:spPr>
          <a:xfrm flipH="1">
            <a:off x="3135087" y="4714874"/>
            <a:ext cx="1023256" cy="521155"/>
          </a:xfrm>
          <a:prstGeom prst="borderCallout1">
            <a:avLst>
              <a:gd name="adj1" fmla="val 18750"/>
              <a:gd name="adj2" fmla="val -8333"/>
              <a:gd name="adj3" fmla="val 129976"/>
              <a:gd name="adj4" fmla="val -6802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</a:rPr>
              <a:t>3.7 in. rainfall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 flipH="1">
            <a:off x="6357258" y="2569029"/>
            <a:ext cx="838200" cy="511628"/>
          </a:xfrm>
          <a:prstGeom prst="borderCallout1">
            <a:avLst>
              <a:gd name="adj1" fmla="val 18750"/>
              <a:gd name="adj2" fmla="val -8333"/>
              <a:gd name="adj3" fmla="val 282269"/>
              <a:gd name="adj4" fmla="val -56081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</a:rPr>
              <a:t>3 in. rain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Line Callout 1 6"/>
          <p:cNvSpPr/>
          <p:nvPr/>
        </p:nvSpPr>
        <p:spPr>
          <a:xfrm flipH="1">
            <a:off x="4893133" y="1796143"/>
            <a:ext cx="3009896" cy="511628"/>
          </a:xfrm>
          <a:prstGeom prst="borderCallout1">
            <a:avLst>
              <a:gd name="adj1" fmla="val 18750"/>
              <a:gd name="adj2" fmla="val -8333"/>
              <a:gd name="adj3" fmla="val 235460"/>
              <a:gd name="adj4" fmla="val -11156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</a:rPr>
              <a:t>3.5 in. rain with Article 21 Water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97" y="0"/>
            <a:ext cx="10309553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6812579" y="602674"/>
            <a:ext cx="621655" cy="2161308"/>
          </a:xfrm>
          <a:custGeom>
            <a:avLst/>
            <a:gdLst>
              <a:gd name="connsiteX0" fmla="*/ 287977 w 621655"/>
              <a:gd name="connsiteY0" fmla="*/ 0 h 1819747"/>
              <a:gd name="connsiteX1" fmla="*/ 613901 w 621655"/>
              <a:gd name="connsiteY1" fmla="*/ 226337 h 1819747"/>
              <a:gd name="connsiteX2" fmla="*/ 478099 w 621655"/>
              <a:gd name="connsiteY2" fmla="*/ 516047 h 1819747"/>
              <a:gd name="connsiteX3" fmla="*/ 25426 w 621655"/>
              <a:gd name="connsiteY3" fmla="*/ 597529 h 1819747"/>
              <a:gd name="connsiteX4" fmla="*/ 79747 w 621655"/>
              <a:gd name="connsiteY4" fmla="*/ 995881 h 1819747"/>
              <a:gd name="connsiteX5" fmla="*/ 269870 w 621655"/>
              <a:gd name="connsiteY5" fmla="*/ 1348966 h 1819747"/>
              <a:gd name="connsiteX6" fmla="*/ 532420 w 621655"/>
              <a:gd name="connsiteY6" fmla="*/ 1819747 h 1819747"/>
              <a:gd name="connsiteX7" fmla="*/ 532420 w 621655"/>
              <a:gd name="connsiteY7" fmla="*/ 1819747 h 1819747"/>
              <a:gd name="connsiteX0" fmla="*/ 287977 w 621655"/>
              <a:gd name="connsiteY0" fmla="*/ 0 h 2018923"/>
              <a:gd name="connsiteX1" fmla="*/ 613901 w 621655"/>
              <a:gd name="connsiteY1" fmla="*/ 226337 h 2018923"/>
              <a:gd name="connsiteX2" fmla="*/ 478099 w 621655"/>
              <a:gd name="connsiteY2" fmla="*/ 516047 h 2018923"/>
              <a:gd name="connsiteX3" fmla="*/ 25426 w 621655"/>
              <a:gd name="connsiteY3" fmla="*/ 597529 h 2018923"/>
              <a:gd name="connsiteX4" fmla="*/ 79747 w 621655"/>
              <a:gd name="connsiteY4" fmla="*/ 995881 h 2018923"/>
              <a:gd name="connsiteX5" fmla="*/ 269870 w 621655"/>
              <a:gd name="connsiteY5" fmla="*/ 1348966 h 2018923"/>
              <a:gd name="connsiteX6" fmla="*/ 532420 w 621655"/>
              <a:gd name="connsiteY6" fmla="*/ 1819747 h 2018923"/>
              <a:gd name="connsiteX7" fmla="*/ 505259 w 621655"/>
              <a:gd name="connsiteY7" fmla="*/ 2018923 h 2018923"/>
              <a:gd name="connsiteX0" fmla="*/ 287977 w 621655"/>
              <a:gd name="connsiteY0" fmla="*/ 0 h 2018923"/>
              <a:gd name="connsiteX1" fmla="*/ 613901 w 621655"/>
              <a:gd name="connsiteY1" fmla="*/ 226337 h 2018923"/>
              <a:gd name="connsiteX2" fmla="*/ 478099 w 621655"/>
              <a:gd name="connsiteY2" fmla="*/ 516047 h 2018923"/>
              <a:gd name="connsiteX3" fmla="*/ 25426 w 621655"/>
              <a:gd name="connsiteY3" fmla="*/ 597529 h 2018923"/>
              <a:gd name="connsiteX4" fmla="*/ 79747 w 621655"/>
              <a:gd name="connsiteY4" fmla="*/ 995881 h 2018923"/>
              <a:gd name="connsiteX5" fmla="*/ 269870 w 621655"/>
              <a:gd name="connsiteY5" fmla="*/ 1348966 h 2018923"/>
              <a:gd name="connsiteX6" fmla="*/ 478099 w 621655"/>
              <a:gd name="connsiteY6" fmla="*/ 1819747 h 2018923"/>
              <a:gd name="connsiteX7" fmla="*/ 505259 w 621655"/>
              <a:gd name="connsiteY7" fmla="*/ 2018923 h 201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655" h="2018923">
                <a:moveTo>
                  <a:pt x="287977" y="0"/>
                </a:moveTo>
                <a:cubicBezTo>
                  <a:pt x="435095" y="70164"/>
                  <a:pt x="582214" y="140329"/>
                  <a:pt x="613901" y="226337"/>
                </a:cubicBezTo>
                <a:cubicBezTo>
                  <a:pt x="645588" y="312345"/>
                  <a:pt x="576178" y="454182"/>
                  <a:pt x="478099" y="516047"/>
                </a:cubicBezTo>
                <a:cubicBezTo>
                  <a:pt x="380020" y="577912"/>
                  <a:pt x="91818" y="517557"/>
                  <a:pt x="25426" y="597529"/>
                </a:cubicBezTo>
                <a:cubicBezTo>
                  <a:pt x="-40966" y="677501"/>
                  <a:pt x="39006" y="870642"/>
                  <a:pt x="79747" y="995881"/>
                </a:cubicBezTo>
                <a:cubicBezTo>
                  <a:pt x="120488" y="1121120"/>
                  <a:pt x="203478" y="1211655"/>
                  <a:pt x="269870" y="1348966"/>
                </a:cubicBezTo>
                <a:cubicBezTo>
                  <a:pt x="336262" y="1486277"/>
                  <a:pt x="438868" y="1708088"/>
                  <a:pt x="478099" y="1819747"/>
                </a:cubicBezTo>
                <a:cubicBezTo>
                  <a:pt x="517331" y="1931407"/>
                  <a:pt x="514313" y="1952531"/>
                  <a:pt x="505259" y="2018923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04396" y="369332"/>
            <a:ext cx="4696404" cy="461665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Article 21 Release to Lake </a:t>
            </a:r>
            <a:r>
              <a:rPr lang="en-US" sz="2400" dirty="0" err="1" smtClean="0"/>
              <a:t>Piru</a:t>
            </a:r>
            <a:endParaRPr lang="en-US" sz="2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7229482" y="116671"/>
            <a:ext cx="1685918" cy="369332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Pyramid Lake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508376" y="2690169"/>
            <a:ext cx="1769224" cy="369332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Castaic Lake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44874" y="3760319"/>
            <a:ext cx="1356381" cy="369332"/>
          </a:xfrm>
          <a:prstGeom prst="rect">
            <a:avLst/>
          </a:prstGeom>
          <a:solidFill>
            <a:schemeClr val="tx1">
              <a:lumMod val="6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Lake Piru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237458"/>
              </p:ext>
            </p:extLst>
          </p:nvPr>
        </p:nvGraphicFramePr>
        <p:xfrm>
          <a:off x="-10886" y="1683328"/>
          <a:ext cx="6511158" cy="477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036"/>
                <a:gridCol w="1124569"/>
                <a:gridCol w="1211225"/>
                <a:gridCol w="1149790"/>
                <a:gridCol w="12765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Available</a:t>
                      </a:r>
                    </a:p>
                    <a:p>
                      <a:pPr algn="ctr"/>
                      <a:r>
                        <a:rPr lang="en-US" dirty="0" smtClean="0"/>
                        <a:t>(AF)</a:t>
                      </a:r>
                      <a:endParaRPr lang="en-US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Requested by United</a:t>
                      </a:r>
                    </a:p>
                    <a:p>
                      <a:pPr algn="ctr"/>
                      <a:r>
                        <a:rPr lang="en-US" dirty="0" smtClean="0"/>
                        <a:t>(AF)</a:t>
                      </a:r>
                      <a:endParaRPr lang="en-US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Allocated</a:t>
                      </a:r>
                      <a:r>
                        <a:rPr lang="en-US" baseline="0" dirty="0" smtClean="0"/>
                        <a:t> to United</a:t>
                      </a:r>
                    </a:p>
                    <a:p>
                      <a:pPr algn="ctr"/>
                      <a:r>
                        <a:rPr lang="en-US" baseline="0" dirty="0" smtClean="0"/>
                        <a:t>(AF)</a:t>
                      </a:r>
                      <a:endParaRPr lang="en-US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Release rate</a:t>
                      </a:r>
                    </a:p>
                    <a:p>
                      <a:pPr algn="ctr"/>
                      <a:r>
                        <a:rPr lang="en-US" dirty="0" smtClean="0"/>
                        <a:t>(CFS)</a:t>
                      </a:r>
                      <a:endParaRPr lang="en-US" dirty="0"/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Feb. 19-Feb 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23,802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15,000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145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Feb. 27-March</a:t>
                      </a:r>
                      <a:r>
                        <a:rPr lang="en-US" baseline="0" dirty="0" smtClean="0"/>
                        <a:t>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40,661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15,000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March 1- 5 adj.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53,554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15,000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10,752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1,080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March 6-12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90,247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4,103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4,103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March 13-19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68,032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March 20-26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55,500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From</a:t>
                      </a:r>
                      <a:r>
                        <a:rPr lang="en-US" baseline="0" dirty="0" smtClean="0"/>
                        <a:t> March 1 to March 26 the East Branch conveyance was limited in its capacity so all requests were met in the West Branch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46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6" y="0"/>
            <a:ext cx="1026134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5703" y="0"/>
            <a:ext cx="4532010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of 1,080 cfs of Article 21 water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8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1" y="0"/>
            <a:ext cx="10309553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2233353" y="2864265"/>
            <a:ext cx="7388173" cy="2959640"/>
          </a:xfrm>
          <a:custGeom>
            <a:avLst/>
            <a:gdLst>
              <a:gd name="connsiteX0" fmla="*/ 287977 w 621655"/>
              <a:gd name="connsiteY0" fmla="*/ 0 h 1819747"/>
              <a:gd name="connsiteX1" fmla="*/ 613901 w 621655"/>
              <a:gd name="connsiteY1" fmla="*/ 226337 h 1819747"/>
              <a:gd name="connsiteX2" fmla="*/ 478099 w 621655"/>
              <a:gd name="connsiteY2" fmla="*/ 516047 h 1819747"/>
              <a:gd name="connsiteX3" fmla="*/ 25426 w 621655"/>
              <a:gd name="connsiteY3" fmla="*/ 597529 h 1819747"/>
              <a:gd name="connsiteX4" fmla="*/ 79747 w 621655"/>
              <a:gd name="connsiteY4" fmla="*/ 995881 h 1819747"/>
              <a:gd name="connsiteX5" fmla="*/ 269870 w 621655"/>
              <a:gd name="connsiteY5" fmla="*/ 1348966 h 1819747"/>
              <a:gd name="connsiteX6" fmla="*/ 532420 w 621655"/>
              <a:gd name="connsiteY6" fmla="*/ 1819747 h 1819747"/>
              <a:gd name="connsiteX7" fmla="*/ 532420 w 621655"/>
              <a:gd name="connsiteY7" fmla="*/ 1819747 h 1819747"/>
              <a:gd name="connsiteX0" fmla="*/ 287977 w 621655"/>
              <a:gd name="connsiteY0" fmla="*/ 0 h 2018923"/>
              <a:gd name="connsiteX1" fmla="*/ 613901 w 621655"/>
              <a:gd name="connsiteY1" fmla="*/ 226337 h 2018923"/>
              <a:gd name="connsiteX2" fmla="*/ 478099 w 621655"/>
              <a:gd name="connsiteY2" fmla="*/ 516047 h 2018923"/>
              <a:gd name="connsiteX3" fmla="*/ 25426 w 621655"/>
              <a:gd name="connsiteY3" fmla="*/ 597529 h 2018923"/>
              <a:gd name="connsiteX4" fmla="*/ 79747 w 621655"/>
              <a:gd name="connsiteY4" fmla="*/ 995881 h 2018923"/>
              <a:gd name="connsiteX5" fmla="*/ 269870 w 621655"/>
              <a:gd name="connsiteY5" fmla="*/ 1348966 h 2018923"/>
              <a:gd name="connsiteX6" fmla="*/ 532420 w 621655"/>
              <a:gd name="connsiteY6" fmla="*/ 1819747 h 2018923"/>
              <a:gd name="connsiteX7" fmla="*/ 505259 w 621655"/>
              <a:gd name="connsiteY7" fmla="*/ 2018923 h 2018923"/>
              <a:gd name="connsiteX0" fmla="*/ 287977 w 621655"/>
              <a:gd name="connsiteY0" fmla="*/ 0 h 2018923"/>
              <a:gd name="connsiteX1" fmla="*/ 613901 w 621655"/>
              <a:gd name="connsiteY1" fmla="*/ 226337 h 2018923"/>
              <a:gd name="connsiteX2" fmla="*/ 478099 w 621655"/>
              <a:gd name="connsiteY2" fmla="*/ 516047 h 2018923"/>
              <a:gd name="connsiteX3" fmla="*/ 25426 w 621655"/>
              <a:gd name="connsiteY3" fmla="*/ 597529 h 2018923"/>
              <a:gd name="connsiteX4" fmla="*/ 79747 w 621655"/>
              <a:gd name="connsiteY4" fmla="*/ 995881 h 2018923"/>
              <a:gd name="connsiteX5" fmla="*/ 269870 w 621655"/>
              <a:gd name="connsiteY5" fmla="*/ 1348966 h 2018923"/>
              <a:gd name="connsiteX6" fmla="*/ 478099 w 621655"/>
              <a:gd name="connsiteY6" fmla="*/ 1819747 h 2018923"/>
              <a:gd name="connsiteX7" fmla="*/ 505259 w 621655"/>
              <a:gd name="connsiteY7" fmla="*/ 2018923 h 2018923"/>
              <a:gd name="connsiteX0" fmla="*/ 4916693 w 5250371"/>
              <a:gd name="connsiteY0" fmla="*/ 0 h 2695198"/>
              <a:gd name="connsiteX1" fmla="*/ 5242617 w 5250371"/>
              <a:gd name="connsiteY1" fmla="*/ 226337 h 2695198"/>
              <a:gd name="connsiteX2" fmla="*/ 5106815 w 5250371"/>
              <a:gd name="connsiteY2" fmla="*/ 516047 h 2695198"/>
              <a:gd name="connsiteX3" fmla="*/ 4654142 w 5250371"/>
              <a:gd name="connsiteY3" fmla="*/ 597529 h 2695198"/>
              <a:gd name="connsiteX4" fmla="*/ 4708463 w 5250371"/>
              <a:gd name="connsiteY4" fmla="*/ 995881 h 2695198"/>
              <a:gd name="connsiteX5" fmla="*/ 4898586 w 5250371"/>
              <a:gd name="connsiteY5" fmla="*/ 1348966 h 2695198"/>
              <a:gd name="connsiteX6" fmla="*/ 5106815 w 5250371"/>
              <a:gd name="connsiteY6" fmla="*/ 1819747 h 2695198"/>
              <a:gd name="connsiteX7" fmla="*/ 0 w 5250371"/>
              <a:gd name="connsiteY7" fmla="*/ 2695198 h 2695198"/>
              <a:gd name="connsiteX0" fmla="*/ 4916693 w 5250371"/>
              <a:gd name="connsiteY0" fmla="*/ 0 h 2695198"/>
              <a:gd name="connsiteX1" fmla="*/ 5242617 w 5250371"/>
              <a:gd name="connsiteY1" fmla="*/ 226337 h 2695198"/>
              <a:gd name="connsiteX2" fmla="*/ 5106815 w 5250371"/>
              <a:gd name="connsiteY2" fmla="*/ 516047 h 2695198"/>
              <a:gd name="connsiteX3" fmla="*/ 4654142 w 5250371"/>
              <a:gd name="connsiteY3" fmla="*/ 597529 h 2695198"/>
              <a:gd name="connsiteX4" fmla="*/ 4708463 w 5250371"/>
              <a:gd name="connsiteY4" fmla="*/ 995881 h 2695198"/>
              <a:gd name="connsiteX5" fmla="*/ 4898586 w 5250371"/>
              <a:gd name="connsiteY5" fmla="*/ 1348966 h 2695198"/>
              <a:gd name="connsiteX6" fmla="*/ 1896890 w 5250371"/>
              <a:gd name="connsiteY6" fmla="*/ 2324572 h 2695198"/>
              <a:gd name="connsiteX7" fmla="*/ 0 w 5250371"/>
              <a:gd name="connsiteY7" fmla="*/ 2695198 h 2695198"/>
              <a:gd name="connsiteX0" fmla="*/ 4916693 w 5250371"/>
              <a:gd name="connsiteY0" fmla="*/ 0 h 2695198"/>
              <a:gd name="connsiteX1" fmla="*/ 5242617 w 5250371"/>
              <a:gd name="connsiteY1" fmla="*/ 226337 h 2695198"/>
              <a:gd name="connsiteX2" fmla="*/ 5106815 w 5250371"/>
              <a:gd name="connsiteY2" fmla="*/ 516047 h 2695198"/>
              <a:gd name="connsiteX3" fmla="*/ 4654142 w 5250371"/>
              <a:gd name="connsiteY3" fmla="*/ 597529 h 2695198"/>
              <a:gd name="connsiteX4" fmla="*/ 4708463 w 5250371"/>
              <a:gd name="connsiteY4" fmla="*/ 995881 h 2695198"/>
              <a:gd name="connsiteX5" fmla="*/ 2945961 w 5250371"/>
              <a:gd name="connsiteY5" fmla="*/ 2101441 h 2695198"/>
              <a:gd name="connsiteX6" fmla="*/ 1896890 w 5250371"/>
              <a:gd name="connsiteY6" fmla="*/ 2324572 h 2695198"/>
              <a:gd name="connsiteX7" fmla="*/ 0 w 5250371"/>
              <a:gd name="connsiteY7" fmla="*/ 2695198 h 2695198"/>
              <a:gd name="connsiteX0" fmla="*/ 4916693 w 5250371"/>
              <a:gd name="connsiteY0" fmla="*/ 0 h 2695198"/>
              <a:gd name="connsiteX1" fmla="*/ 5242617 w 5250371"/>
              <a:gd name="connsiteY1" fmla="*/ 226337 h 2695198"/>
              <a:gd name="connsiteX2" fmla="*/ 5106815 w 5250371"/>
              <a:gd name="connsiteY2" fmla="*/ 516047 h 2695198"/>
              <a:gd name="connsiteX3" fmla="*/ 4654142 w 5250371"/>
              <a:gd name="connsiteY3" fmla="*/ 597529 h 2695198"/>
              <a:gd name="connsiteX4" fmla="*/ 4803713 w 5250371"/>
              <a:gd name="connsiteY4" fmla="*/ 1729306 h 2695198"/>
              <a:gd name="connsiteX5" fmla="*/ 2945961 w 5250371"/>
              <a:gd name="connsiteY5" fmla="*/ 2101441 h 2695198"/>
              <a:gd name="connsiteX6" fmla="*/ 1896890 w 5250371"/>
              <a:gd name="connsiteY6" fmla="*/ 2324572 h 2695198"/>
              <a:gd name="connsiteX7" fmla="*/ 0 w 5250371"/>
              <a:gd name="connsiteY7" fmla="*/ 2695198 h 2695198"/>
              <a:gd name="connsiteX0" fmla="*/ 4916693 w 5246875"/>
              <a:gd name="connsiteY0" fmla="*/ 0 h 2695198"/>
              <a:gd name="connsiteX1" fmla="*/ 5242617 w 5246875"/>
              <a:gd name="connsiteY1" fmla="*/ 226337 h 2695198"/>
              <a:gd name="connsiteX2" fmla="*/ 5106815 w 5246875"/>
              <a:gd name="connsiteY2" fmla="*/ 516047 h 2695198"/>
              <a:gd name="connsiteX3" fmla="*/ 5168492 w 5246875"/>
              <a:gd name="connsiteY3" fmla="*/ 997579 h 2695198"/>
              <a:gd name="connsiteX4" fmla="*/ 4803713 w 5246875"/>
              <a:gd name="connsiteY4" fmla="*/ 1729306 h 2695198"/>
              <a:gd name="connsiteX5" fmla="*/ 2945961 w 5246875"/>
              <a:gd name="connsiteY5" fmla="*/ 2101441 h 2695198"/>
              <a:gd name="connsiteX6" fmla="*/ 1896890 w 5246875"/>
              <a:gd name="connsiteY6" fmla="*/ 2324572 h 2695198"/>
              <a:gd name="connsiteX7" fmla="*/ 0 w 5246875"/>
              <a:gd name="connsiteY7" fmla="*/ 2695198 h 2695198"/>
              <a:gd name="connsiteX0" fmla="*/ 4916693 w 5243218"/>
              <a:gd name="connsiteY0" fmla="*/ 0 h 2695198"/>
              <a:gd name="connsiteX1" fmla="*/ 5242617 w 5243218"/>
              <a:gd name="connsiteY1" fmla="*/ 226337 h 2695198"/>
              <a:gd name="connsiteX2" fmla="*/ 5002040 w 5243218"/>
              <a:gd name="connsiteY2" fmla="*/ 516047 h 2695198"/>
              <a:gd name="connsiteX3" fmla="*/ 5168492 w 5243218"/>
              <a:gd name="connsiteY3" fmla="*/ 997579 h 2695198"/>
              <a:gd name="connsiteX4" fmla="*/ 4803713 w 5243218"/>
              <a:gd name="connsiteY4" fmla="*/ 1729306 h 2695198"/>
              <a:gd name="connsiteX5" fmla="*/ 2945961 w 5243218"/>
              <a:gd name="connsiteY5" fmla="*/ 2101441 h 2695198"/>
              <a:gd name="connsiteX6" fmla="*/ 1896890 w 5243218"/>
              <a:gd name="connsiteY6" fmla="*/ 2324572 h 2695198"/>
              <a:gd name="connsiteX7" fmla="*/ 0 w 5243218"/>
              <a:gd name="connsiteY7" fmla="*/ 2695198 h 2695198"/>
              <a:gd name="connsiteX0" fmla="*/ 4916693 w 5173007"/>
              <a:gd name="connsiteY0" fmla="*/ 71259 h 2766457"/>
              <a:gd name="connsiteX1" fmla="*/ 4918767 w 5173007"/>
              <a:gd name="connsiteY1" fmla="*/ 21371 h 2766457"/>
              <a:gd name="connsiteX2" fmla="*/ 5002040 w 5173007"/>
              <a:gd name="connsiteY2" fmla="*/ 587306 h 2766457"/>
              <a:gd name="connsiteX3" fmla="*/ 5168492 w 5173007"/>
              <a:gd name="connsiteY3" fmla="*/ 1068838 h 2766457"/>
              <a:gd name="connsiteX4" fmla="*/ 4803713 w 5173007"/>
              <a:gd name="connsiteY4" fmla="*/ 1800565 h 2766457"/>
              <a:gd name="connsiteX5" fmla="*/ 2945961 w 5173007"/>
              <a:gd name="connsiteY5" fmla="*/ 2172700 h 2766457"/>
              <a:gd name="connsiteX6" fmla="*/ 1896890 w 5173007"/>
              <a:gd name="connsiteY6" fmla="*/ 2395831 h 2766457"/>
              <a:gd name="connsiteX7" fmla="*/ 0 w 5173007"/>
              <a:gd name="connsiteY7" fmla="*/ 2766457 h 2766457"/>
              <a:gd name="connsiteX0" fmla="*/ 4916693 w 5173007"/>
              <a:gd name="connsiteY0" fmla="*/ 71259 h 2766457"/>
              <a:gd name="connsiteX1" fmla="*/ 4918767 w 5173007"/>
              <a:gd name="connsiteY1" fmla="*/ 21371 h 2766457"/>
              <a:gd name="connsiteX2" fmla="*/ 5002040 w 5173007"/>
              <a:gd name="connsiteY2" fmla="*/ 587306 h 2766457"/>
              <a:gd name="connsiteX3" fmla="*/ 5168492 w 5173007"/>
              <a:gd name="connsiteY3" fmla="*/ 1068838 h 2766457"/>
              <a:gd name="connsiteX4" fmla="*/ 4803713 w 5173007"/>
              <a:gd name="connsiteY4" fmla="*/ 1800565 h 2766457"/>
              <a:gd name="connsiteX5" fmla="*/ 2945961 w 5173007"/>
              <a:gd name="connsiteY5" fmla="*/ 2172700 h 2766457"/>
              <a:gd name="connsiteX6" fmla="*/ 1677815 w 5173007"/>
              <a:gd name="connsiteY6" fmla="*/ 2376781 h 2766457"/>
              <a:gd name="connsiteX7" fmla="*/ 0 w 5173007"/>
              <a:gd name="connsiteY7" fmla="*/ 2766457 h 2766457"/>
              <a:gd name="connsiteX0" fmla="*/ 4916693 w 5173007"/>
              <a:gd name="connsiteY0" fmla="*/ 71259 h 2778859"/>
              <a:gd name="connsiteX1" fmla="*/ 4918767 w 5173007"/>
              <a:gd name="connsiteY1" fmla="*/ 21371 h 2778859"/>
              <a:gd name="connsiteX2" fmla="*/ 5002040 w 5173007"/>
              <a:gd name="connsiteY2" fmla="*/ 587306 h 2778859"/>
              <a:gd name="connsiteX3" fmla="*/ 5168492 w 5173007"/>
              <a:gd name="connsiteY3" fmla="*/ 1068838 h 2778859"/>
              <a:gd name="connsiteX4" fmla="*/ 4803713 w 5173007"/>
              <a:gd name="connsiteY4" fmla="*/ 1800565 h 2778859"/>
              <a:gd name="connsiteX5" fmla="*/ 2945961 w 5173007"/>
              <a:gd name="connsiteY5" fmla="*/ 2172700 h 2778859"/>
              <a:gd name="connsiteX6" fmla="*/ 1677815 w 5173007"/>
              <a:gd name="connsiteY6" fmla="*/ 2376781 h 2778859"/>
              <a:gd name="connsiteX7" fmla="*/ 685456 w 5173007"/>
              <a:gd name="connsiteY7" fmla="*/ 2755486 h 2778859"/>
              <a:gd name="connsiteX8" fmla="*/ 0 w 5173007"/>
              <a:gd name="connsiteY8" fmla="*/ 2766457 h 2778859"/>
              <a:gd name="connsiteX0" fmla="*/ 4916693 w 5173007"/>
              <a:gd name="connsiteY0" fmla="*/ 71259 h 2778859"/>
              <a:gd name="connsiteX1" fmla="*/ 4918767 w 5173007"/>
              <a:gd name="connsiteY1" fmla="*/ 21371 h 2778859"/>
              <a:gd name="connsiteX2" fmla="*/ 5002040 w 5173007"/>
              <a:gd name="connsiteY2" fmla="*/ 587306 h 2778859"/>
              <a:gd name="connsiteX3" fmla="*/ 5168492 w 5173007"/>
              <a:gd name="connsiteY3" fmla="*/ 1068838 h 2778859"/>
              <a:gd name="connsiteX4" fmla="*/ 4803713 w 5173007"/>
              <a:gd name="connsiteY4" fmla="*/ 1800565 h 2778859"/>
              <a:gd name="connsiteX5" fmla="*/ 2945961 w 5173007"/>
              <a:gd name="connsiteY5" fmla="*/ 2172700 h 2778859"/>
              <a:gd name="connsiteX6" fmla="*/ 1696865 w 5173007"/>
              <a:gd name="connsiteY6" fmla="*/ 2443456 h 2778859"/>
              <a:gd name="connsiteX7" fmla="*/ 685456 w 5173007"/>
              <a:gd name="connsiteY7" fmla="*/ 2755486 h 2778859"/>
              <a:gd name="connsiteX8" fmla="*/ 0 w 5173007"/>
              <a:gd name="connsiteY8" fmla="*/ 2766457 h 2778859"/>
              <a:gd name="connsiteX0" fmla="*/ 7131859 w 7388173"/>
              <a:gd name="connsiteY0" fmla="*/ 71259 h 2959640"/>
              <a:gd name="connsiteX1" fmla="*/ 7133933 w 7388173"/>
              <a:gd name="connsiteY1" fmla="*/ 21371 h 2959640"/>
              <a:gd name="connsiteX2" fmla="*/ 7217206 w 7388173"/>
              <a:gd name="connsiteY2" fmla="*/ 587306 h 2959640"/>
              <a:gd name="connsiteX3" fmla="*/ 7383658 w 7388173"/>
              <a:gd name="connsiteY3" fmla="*/ 1068838 h 2959640"/>
              <a:gd name="connsiteX4" fmla="*/ 7018879 w 7388173"/>
              <a:gd name="connsiteY4" fmla="*/ 1800565 h 2959640"/>
              <a:gd name="connsiteX5" fmla="*/ 5161127 w 7388173"/>
              <a:gd name="connsiteY5" fmla="*/ 2172700 h 2959640"/>
              <a:gd name="connsiteX6" fmla="*/ 3912031 w 7388173"/>
              <a:gd name="connsiteY6" fmla="*/ 2443456 h 2959640"/>
              <a:gd name="connsiteX7" fmla="*/ 2900622 w 7388173"/>
              <a:gd name="connsiteY7" fmla="*/ 2755486 h 2959640"/>
              <a:gd name="connsiteX8" fmla="*/ 0 w 7388173"/>
              <a:gd name="connsiteY8" fmla="*/ 2959640 h 2959640"/>
              <a:gd name="connsiteX0" fmla="*/ 7131859 w 7388173"/>
              <a:gd name="connsiteY0" fmla="*/ 71259 h 2959640"/>
              <a:gd name="connsiteX1" fmla="*/ 7133933 w 7388173"/>
              <a:gd name="connsiteY1" fmla="*/ 21371 h 2959640"/>
              <a:gd name="connsiteX2" fmla="*/ 7217206 w 7388173"/>
              <a:gd name="connsiteY2" fmla="*/ 587306 h 2959640"/>
              <a:gd name="connsiteX3" fmla="*/ 7383658 w 7388173"/>
              <a:gd name="connsiteY3" fmla="*/ 1068838 h 2959640"/>
              <a:gd name="connsiteX4" fmla="*/ 7018879 w 7388173"/>
              <a:gd name="connsiteY4" fmla="*/ 1800565 h 2959640"/>
              <a:gd name="connsiteX5" fmla="*/ 5161127 w 7388173"/>
              <a:gd name="connsiteY5" fmla="*/ 2172700 h 2959640"/>
              <a:gd name="connsiteX6" fmla="*/ 3912031 w 7388173"/>
              <a:gd name="connsiteY6" fmla="*/ 2443456 h 2959640"/>
              <a:gd name="connsiteX7" fmla="*/ 2900622 w 7388173"/>
              <a:gd name="connsiteY7" fmla="*/ 2755486 h 2959640"/>
              <a:gd name="connsiteX8" fmla="*/ 1076517 w 7388173"/>
              <a:gd name="connsiteY8" fmla="*/ 2750924 h 2959640"/>
              <a:gd name="connsiteX9" fmla="*/ 0 w 7388173"/>
              <a:gd name="connsiteY9" fmla="*/ 2959640 h 2959640"/>
              <a:gd name="connsiteX0" fmla="*/ 7131859 w 7388173"/>
              <a:gd name="connsiteY0" fmla="*/ 71259 h 2959640"/>
              <a:gd name="connsiteX1" fmla="*/ 7133933 w 7388173"/>
              <a:gd name="connsiteY1" fmla="*/ 21371 h 2959640"/>
              <a:gd name="connsiteX2" fmla="*/ 7217206 w 7388173"/>
              <a:gd name="connsiteY2" fmla="*/ 587306 h 2959640"/>
              <a:gd name="connsiteX3" fmla="*/ 7383658 w 7388173"/>
              <a:gd name="connsiteY3" fmla="*/ 1068838 h 2959640"/>
              <a:gd name="connsiteX4" fmla="*/ 7018879 w 7388173"/>
              <a:gd name="connsiteY4" fmla="*/ 1800565 h 2959640"/>
              <a:gd name="connsiteX5" fmla="*/ 5161127 w 7388173"/>
              <a:gd name="connsiteY5" fmla="*/ 2172700 h 2959640"/>
              <a:gd name="connsiteX6" fmla="*/ 3912031 w 7388173"/>
              <a:gd name="connsiteY6" fmla="*/ 2443456 h 2959640"/>
              <a:gd name="connsiteX7" fmla="*/ 2900622 w 7388173"/>
              <a:gd name="connsiteY7" fmla="*/ 2755486 h 2959640"/>
              <a:gd name="connsiteX8" fmla="*/ 1926523 w 7388173"/>
              <a:gd name="connsiteY8" fmla="*/ 2712287 h 2959640"/>
              <a:gd name="connsiteX9" fmla="*/ 1076517 w 7388173"/>
              <a:gd name="connsiteY9" fmla="*/ 2750924 h 2959640"/>
              <a:gd name="connsiteX10" fmla="*/ 0 w 7388173"/>
              <a:gd name="connsiteY10" fmla="*/ 2959640 h 295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88173" h="2959640">
                <a:moveTo>
                  <a:pt x="7131859" y="71259"/>
                </a:moveTo>
                <a:cubicBezTo>
                  <a:pt x="7278977" y="141423"/>
                  <a:pt x="7119709" y="-64637"/>
                  <a:pt x="7133933" y="21371"/>
                </a:cubicBezTo>
                <a:cubicBezTo>
                  <a:pt x="7148157" y="107379"/>
                  <a:pt x="7175585" y="412728"/>
                  <a:pt x="7217206" y="587306"/>
                </a:cubicBezTo>
                <a:cubicBezTo>
                  <a:pt x="7258827" y="761884"/>
                  <a:pt x="7416713" y="866628"/>
                  <a:pt x="7383658" y="1068838"/>
                </a:cubicBezTo>
                <a:cubicBezTo>
                  <a:pt x="7350603" y="1271048"/>
                  <a:pt x="7389301" y="1616588"/>
                  <a:pt x="7018879" y="1800565"/>
                </a:cubicBezTo>
                <a:cubicBezTo>
                  <a:pt x="6648457" y="1984542"/>
                  <a:pt x="5678935" y="2065552"/>
                  <a:pt x="5161127" y="2172700"/>
                </a:cubicBezTo>
                <a:lnTo>
                  <a:pt x="3912031" y="2443456"/>
                </a:lnTo>
                <a:cubicBezTo>
                  <a:pt x="3640055" y="2500899"/>
                  <a:pt x="3180258" y="2690540"/>
                  <a:pt x="2900622" y="2755486"/>
                </a:cubicBezTo>
                <a:cubicBezTo>
                  <a:pt x="2571851" y="2804584"/>
                  <a:pt x="2230540" y="2713047"/>
                  <a:pt x="1926523" y="2712287"/>
                </a:cubicBezTo>
                <a:cubicBezTo>
                  <a:pt x="1622506" y="2711527"/>
                  <a:pt x="1399751" y="2713992"/>
                  <a:pt x="1076517" y="2750924"/>
                </a:cubicBezTo>
                <a:cubicBezTo>
                  <a:pt x="593080" y="2784950"/>
                  <a:pt x="192299" y="2946319"/>
                  <a:pt x="0" y="295964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0071" y="0"/>
            <a:ext cx="4895892" cy="830997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Flood flows from Castaic Creek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Approximately 13,000 AF Stored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13266" y="0"/>
            <a:ext cx="1686680" cy="369332"/>
          </a:xfrm>
          <a:prstGeom prst="rect">
            <a:avLst/>
          </a:prstGeom>
          <a:solidFill>
            <a:schemeClr val="tx1">
              <a:lumMod val="85000"/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Pyramid Lake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64134" y="1062800"/>
            <a:ext cx="1645002" cy="369332"/>
          </a:xfrm>
          <a:prstGeom prst="rect">
            <a:avLst/>
          </a:prstGeom>
          <a:solidFill>
            <a:schemeClr val="tx1">
              <a:lumMod val="85000"/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Castaic Lake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44874" y="3760319"/>
            <a:ext cx="1172116" cy="369332"/>
          </a:xfrm>
          <a:prstGeom prst="rect">
            <a:avLst/>
          </a:prstGeom>
          <a:solidFill>
            <a:schemeClr val="tx1">
              <a:lumMod val="85000"/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Lake Piru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6502" y="5025706"/>
            <a:ext cx="2967697" cy="646331"/>
          </a:xfrm>
          <a:prstGeom prst="rect">
            <a:avLst/>
          </a:prstGeom>
          <a:solidFill>
            <a:schemeClr val="bg2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Release of 100 to 150 cfs </a:t>
            </a:r>
          </a:p>
          <a:p>
            <a:r>
              <a:rPr lang="en-US" dirty="0" smtClean="0"/>
              <a:t>From March 14 to May 1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1" y="824544"/>
            <a:ext cx="4203202" cy="280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23260</TotalTime>
  <Words>284</Words>
  <Application>Microsoft Office PowerPoint</Application>
  <PresentationFormat>Widescreen</PresentationFormat>
  <Paragraphs>96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Piru Creek Confluent (June 15)     </vt:lpstr>
      <vt:lpstr>Santa Clara River at Torrey </vt:lpstr>
      <vt:lpstr>Direct Benefits to Groundwater Basins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Morgan</dc:creator>
  <cp:lastModifiedBy>Murray McEachron</cp:lastModifiedBy>
  <cp:revision>1549</cp:revision>
  <cp:lastPrinted>2019-03-19T15:51:40Z</cp:lastPrinted>
  <dcterms:created xsi:type="dcterms:W3CDTF">2013-10-07T18:36:19Z</dcterms:created>
  <dcterms:modified xsi:type="dcterms:W3CDTF">2019-03-21T21:30:58Z</dcterms:modified>
</cp:coreProperties>
</file>