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7772400" cy="100584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280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6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6749" tIns="43375" rIns="86749" bIns="43375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6749" tIns="43375" rIns="86749" bIns="43375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6749" tIns="43375" rIns="86749" bIns="43375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6749" tIns="43375" rIns="86749" bIns="43375"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14-Aug-20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14-Aug-20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14-Aug-20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14-Aug-20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14-Aug-20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14-Aug-20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47711" y="9616693"/>
            <a:ext cx="1282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jpg"/><Relationship Id="rId3" Type="http://schemas.openxmlformats.org/officeDocument/2006/relationships/image" Target="../media/image18.pn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17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5" Type="http://schemas.openxmlformats.org/officeDocument/2006/relationships/image" Target="../media/image29.jpg"/><Relationship Id="rId10" Type="http://schemas.openxmlformats.org/officeDocument/2006/relationships/image" Target="../media/image24.jpg"/><Relationship Id="rId4" Type="http://schemas.openxmlformats.org/officeDocument/2006/relationships/image" Target="../media/image6.jpg"/><Relationship Id="rId9" Type="http://schemas.openxmlformats.org/officeDocument/2006/relationships/image" Target="../media/image23.jpg"/><Relationship Id="rId14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32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289813"/>
            <a:ext cx="14674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FPBG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5" dirty="0">
                <a:latin typeface="Calibri"/>
                <a:cs typeface="Calibri"/>
              </a:rPr>
              <a:t>oa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-5" dirty="0">
                <a:latin typeface="Calibri"/>
                <a:cs typeface="Calibri"/>
              </a:rPr>
              <a:t>eeting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79006" y="289813"/>
            <a:ext cx="6851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6/26/2020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2431542"/>
            <a:ext cx="4572000" cy="22212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94859" y="4055364"/>
            <a:ext cx="1579651" cy="598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2294" y="2679954"/>
            <a:ext cx="3067811" cy="1181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06296" y="1231391"/>
            <a:ext cx="4559300" cy="3416300"/>
          </a:xfrm>
          <a:prstGeom prst="rect">
            <a:avLst/>
          </a:prstGeom>
          <a:ln w="1295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41275" algn="ctr">
              <a:lnSpc>
                <a:spcPct val="100000"/>
              </a:lnSpc>
            </a:pPr>
            <a:r>
              <a:rPr sz="3000" b="0" spc="-25" dirty="0">
                <a:latin typeface="Calibri Light"/>
                <a:cs typeface="Calibri Light"/>
              </a:rPr>
              <a:t>H</a:t>
            </a:r>
            <a:r>
              <a:rPr sz="3000" b="0" spc="-60" dirty="0">
                <a:latin typeface="Calibri Light"/>
                <a:cs typeface="Calibri Light"/>
              </a:rPr>
              <a:t>y</a:t>
            </a:r>
            <a:r>
              <a:rPr sz="3000" b="0" spc="-25" dirty="0">
                <a:latin typeface="Calibri Light"/>
                <a:cs typeface="Calibri Light"/>
              </a:rPr>
              <a:t>d</a:t>
            </a:r>
            <a:r>
              <a:rPr sz="3000" b="0" spc="-75" dirty="0">
                <a:latin typeface="Calibri Light"/>
                <a:cs typeface="Calibri Light"/>
              </a:rPr>
              <a:t>r</a:t>
            </a:r>
            <a:r>
              <a:rPr sz="3000" b="0" spc="-25" dirty="0">
                <a:latin typeface="Calibri Light"/>
                <a:cs typeface="Calibri Light"/>
              </a:rPr>
              <a:t>o</a:t>
            </a:r>
            <a:r>
              <a:rPr sz="3000" b="0" spc="-55" dirty="0">
                <a:latin typeface="Calibri Light"/>
                <a:cs typeface="Calibri Light"/>
              </a:rPr>
              <a:t>g</a:t>
            </a:r>
            <a:r>
              <a:rPr sz="3000" b="0" spc="-25" dirty="0">
                <a:latin typeface="Calibri Light"/>
                <a:cs typeface="Calibri Light"/>
              </a:rPr>
              <a:t>eologi</a:t>
            </a:r>
            <a:r>
              <a:rPr sz="3000" b="0" spc="-60" dirty="0">
                <a:latin typeface="Calibri Light"/>
                <a:cs typeface="Calibri Light"/>
              </a:rPr>
              <a:t>c</a:t>
            </a:r>
            <a:r>
              <a:rPr sz="3000" b="0" spc="-25" dirty="0">
                <a:latin typeface="Calibri Light"/>
                <a:cs typeface="Calibri Light"/>
              </a:rPr>
              <a:t>a</a:t>
            </a:r>
            <a:r>
              <a:rPr sz="3000" b="0" dirty="0">
                <a:latin typeface="Calibri Light"/>
                <a:cs typeface="Calibri Light"/>
              </a:rPr>
              <a:t>l</a:t>
            </a:r>
            <a:r>
              <a:rPr sz="3000" b="0" spc="-45" dirty="0">
                <a:latin typeface="Calibri Light"/>
                <a:cs typeface="Calibri Light"/>
              </a:rPr>
              <a:t> </a:t>
            </a:r>
            <a:r>
              <a:rPr sz="3000" b="0" spc="-25" dirty="0">
                <a:latin typeface="Calibri Light"/>
                <a:cs typeface="Calibri Light"/>
              </a:rPr>
              <a:t>Conditions</a:t>
            </a:r>
            <a:endParaRPr sz="3000">
              <a:latin typeface="Calibri Light"/>
              <a:cs typeface="Calibri Light"/>
            </a:endParaRPr>
          </a:p>
          <a:p>
            <a:pPr marL="3810" algn="ctr">
              <a:lnSpc>
                <a:spcPct val="100000"/>
              </a:lnSpc>
              <a:spcBef>
                <a:spcPts val="2600"/>
              </a:spcBef>
            </a:pPr>
            <a:r>
              <a:rPr sz="2200" b="0" spc="-15" dirty="0">
                <a:solidFill>
                  <a:srgbClr val="0070C0"/>
                </a:solidFill>
                <a:latin typeface="Calibri Light"/>
                <a:cs typeface="Calibri Light"/>
              </a:rPr>
              <a:t>Fill</a:t>
            </a:r>
            <a:r>
              <a:rPr sz="2200" b="0" spc="-40" dirty="0">
                <a:solidFill>
                  <a:srgbClr val="0070C0"/>
                </a:solidFill>
                <a:latin typeface="Calibri Light"/>
                <a:cs typeface="Calibri Light"/>
              </a:rPr>
              <a:t>m</a:t>
            </a:r>
            <a:r>
              <a:rPr sz="2200" b="0" spc="-25" dirty="0">
                <a:solidFill>
                  <a:srgbClr val="0070C0"/>
                </a:solidFill>
                <a:latin typeface="Calibri Light"/>
                <a:cs typeface="Calibri Light"/>
              </a:rPr>
              <a:t>o</a:t>
            </a:r>
            <a:r>
              <a:rPr sz="2200" b="0" spc="-50" dirty="0">
                <a:solidFill>
                  <a:srgbClr val="0070C0"/>
                </a:solidFill>
                <a:latin typeface="Calibri Light"/>
                <a:cs typeface="Calibri Light"/>
              </a:rPr>
              <a:t>r</a:t>
            </a:r>
            <a:r>
              <a:rPr sz="2200" b="0" dirty="0">
                <a:solidFill>
                  <a:srgbClr val="0070C0"/>
                </a:solidFill>
                <a:latin typeface="Calibri Light"/>
                <a:cs typeface="Calibri Light"/>
              </a:rPr>
              <a:t>e</a:t>
            </a:r>
            <a:r>
              <a:rPr sz="2200" b="0" spc="-50" dirty="0">
                <a:solidFill>
                  <a:srgbClr val="0070C0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0070C0"/>
                </a:solidFill>
                <a:latin typeface="Calibri Light"/>
                <a:cs typeface="Calibri Light"/>
              </a:rPr>
              <a:t>a</a:t>
            </a:r>
            <a:r>
              <a:rPr sz="2200" b="0" spc="-15" dirty="0">
                <a:solidFill>
                  <a:srgbClr val="0070C0"/>
                </a:solidFill>
                <a:latin typeface="Calibri Light"/>
                <a:cs typeface="Calibri Light"/>
              </a:rPr>
              <a:t>n</a:t>
            </a:r>
            <a:r>
              <a:rPr sz="2200" b="0" dirty="0">
                <a:solidFill>
                  <a:srgbClr val="0070C0"/>
                </a:solidFill>
                <a:latin typeface="Calibri Light"/>
                <a:cs typeface="Calibri Light"/>
              </a:rPr>
              <a:t>d</a:t>
            </a:r>
            <a:r>
              <a:rPr sz="2200" b="0" spc="-45" dirty="0">
                <a:solidFill>
                  <a:srgbClr val="0070C0"/>
                </a:solidFill>
                <a:latin typeface="Calibri Light"/>
                <a:cs typeface="Calibri Light"/>
              </a:rPr>
              <a:t> </a:t>
            </a:r>
            <a:r>
              <a:rPr sz="2200" b="0" spc="-15" dirty="0">
                <a:solidFill>
                  <a:srgbClr val="0070C0"/>
                </a:solidFill>
                <a:latin typeface="Calibri Light"/>
                <a:cs typeface="Calibri Light"/>
              </a:rPr>
              <a:t>Pir</a:t>
            </a:r>
            <a:r>
              <a:rPr sz="2200" b="0" dirty="0">
                <a:solidFill>
                  <a:srgbClr val="0070C0"/>
                </a:solidFill>
                <a:latin typeface="Calibri Light"/>
                <a:cs typeface="Calibri Light"/>
              </a:rPr>
              <a:t>u</a:t>
            </a:r>
            <a:r>
              <a:rPr sz="2200" b="0" spc="-55" dirty="0">
                <a:solidFill>
                  <a:srgbClr val="0070C0"/>
                </a:solidFill>
                <a:latin typeface="Calibri Light"/>
                <a:cs typeface="Calibri Light"/>
              </a:rPr>
              <a:t> </a:t>
            </a:r>
            <a:r>
              <a:rPr sz="2200" b="0" spc="-15" dirty="0">
                <a:solidFill>
                  <a:srgbClr val="0070C0"/>
                </a:solidFill>
                <a:latin typeface="Calibri Light"/>
                <a:cs typeface="Calibri Light"/>
              </a:rPr>
              <a:t>Basins</a:t>
            </a:r>
            <a:endParaRPr sz="2200">
              <a:latin typeface="Calibri Light"/>
              <a:cs typeface="Calibri Light"/>
            </a:endParaRPr>
          </a:p>
          <a:p>
            <a:pPr marL="3810" algn="ctr">
              <a:lnSpc>
                <a:spcPts val="2025"/>
              </a:lnSpc>
              <a:spcBef>
                <a:spcPts val="30"/>
              </a:spcBef>
            </a:pPr>
            <a:r>
              <a:rPr sz="1700" b="0" spc="-30" dirty="0">
                <a:solidFill>
                  <a:srgbClr val="0070C0"/>
                </a:solidFill>
                <a:latin typeface="Calibri Light"/>
                <a:cs typeface="Calibri Light"/>
              </a:rPr>
              <a:t>G</a:t>
            </a:r>
            <a:r>
              <a:rPr sz="1700" b="0" spc="-50" dirty="0">
                <a:solidFill>
                  <a:srgbClr val="0070C0"/>
                </a:solidFill>
                <a:latin typeface="Calibri Light"/>
                <a:cs typeface="Calibri Light"/>
              </a:rPr>
              <a:t>r</a:t>
            </a:r>
            <a:r>
              <a:rPr sz="1700" b="0" spc="-25" dirty="0">
                <a:solidFill>
                  <a:srgbClr val="0070C0"/>
                </a:solidFill>
                <a:latin typeface="Calibri Light"/>
                <a:cs typeface="Calibri Light"/>
              </a:rPr>
              <a:t>ound</a:t>
            </a:r>
            <a:r>
              <a:rPr sz="1700" b="0" spc="-60" dirty="0">
                <a:solidFill>
                  <a:srgbClr val="0070C0"/>
                </a:solidFill>
                <a:latin typeface="Calibri Light"/>
                <a:cs typeface="Calibri Light"/>
              </a:rPr>
              <a:t>w</a:t>
            </a:r>
            <a:r>
              <a:rPr sz="1700" b="0" spc="-45" dirty="0">
                <a:solidFill>
                  <a:srgbClr val="0070C0"/>
                </a:solidFill>
                <a:latin typeface="Calibri Light"/>
                <a:cs typeface="Calibri Light"/>
              </a:rPr>
              <a:t>a</a:t>
            </a:r>
            <a:r>
              <a:rPr sz="1700" b="0" spc="-35" dirty="0">
                <a:solidFill>
                  <a:srgbClr val="0070C0"/>
                </a:solidFill>
                <a:latin typeface="Calibri Light"/>
                <a:cs typeface="Calibri Light"/>
              </a:rPr>
              <a:t>t</a:t>
            </a:r>
            <a:r>
              <a:rPr sz="1700" b="0" spc="-30" dirty="0">
                <a:solidFill>
                  <a:srgbClr val="0070C0"/>
                </a:solidFill>
                <a:latin typeface="Calibri Light"/>
                <a:cs typeface="Calibri Light"/>
              </a:rPr>
              <a:t>e</a:t>
            </a:r>
            <a:r>
              <a:rPr sz="1700" b="0" spc="-10" dirty="0">
                <a:solidFill>
                  <a:srgbClr val="0070C0"/>
                </a:solidFill>
                <a:latin typeface="Calibri Light"/>
                <a:cs typeface="Calibri Light"/>
              </a:rPr>
              <a:t>r</a:t>
            </a:r>
            <a:r>
              <a:rPr sz="1700" b="0" spc="-40" dirty="0">
                <a:solidFill>
                  <a:srgbClr val="0070C0"/>
                </a:solidFill>
                <a:latin typeface="Calibri Light"/>
                <a:cs typeface="Calibri Light"/>
              </a:rPr>
              <a:t> </a:t>
            </a:r>
            <a:r>
              <a:rPr sz="1700" b="0" spc="-25" dirty="0">
                <a:solidFill>
                  <a:srgbClr val="0070C0"/>
                </a:solidFill>
                <a:latin typeface="Calibri Light"/>
                <a:cs typeface="Calibri Light"/>
              </a:rPr>
              <a:t>Sus</a:t>
            </a:r>
            <a:r>
              <a:rPr sz="1700" b="0" spc="-50" dirty="0">
                <a:solidFill>
                  <a:srgbClr val="0070C0"/>
                </a:solidFill>
                <a:latin typeface="Calibri Light"/>
                <a:cs typeface="Calibri Light"/>
              </a:rPr>
              <a:t>t</a:t>
            </a:r>
            <a:r>
              <a:rPr sz="1700" b="0" spc="-25" dirty="0">
                <a:solidFill>
                  <a:srgbClr val="0070C0"/>
                </a:solidFill>
                <a:latin typeface="Calibri Light"/>
                <a:cs typeface="Calibri Light"/>
              </a:rPr>
              <a:t>a</a:t>
            </a:r>
            <a:r>
              <a:rPr sz="1700" b="0" spc="-10" dirty="0">
                <a:solidFill>
                  <a:srgbClr val="0070C0"/>
                </a:solidFill>
                <a:latin typeface="Calibri Light"/>
                <a:cs typeface="Calibri Light"/>
              </a:rPr>
              <a:t>i</a:t>
            </a:r>
            <a:r>
              <a:rPr sz="1700" b="0" spc="-25" dirty="0">
                <a:solidFill>
                  <a:srgbClr val="0070C0"/>
                </a:solidFill>
                <a:latin typeface="Calibri Light"/>
                <a:cs typeface="Calibri Light"/>
              </a:rPr>
              <a:t>nabi</a:t>
            </a:r>
            <a:r>
              <a:rPr sz="1700" b="0" spc="-10" dirty="0">
                <a:solidFill>
                  <a:srgbClr val="0070C0"/>
                </a:solidFill>
                <a:latin typeface="Calibri Light"/>
                <a:cs typeface="Calibri Light"/>
              </a:rPr>
              <a:t>l</a:t>
            </a:r>
            <a:r>
              <a:rPr sz="1700" b="0" spc="-15" dirty="0">
                <a:solidFill>
                  <a:srgbClr val="0070C0"/>
                </a:solidFill>
                <a:latin typeface="Calibri Light"/>
                <a:cs typeface="Calibri Light"/>
              </a:rPr>
              <a:t>i</a:t>
            </a:r>
            <a:r>
              <a:rPr sz="1700" b="0" spc="-25" dirty="0">
                <a:solidFill>
                  <a:srgbClr val="0070C0"/>
                </a:solidFill>
                <a:latin typeface="Calibri Light"/>
                <a:cs typeface="Calibri Light"/>
              </a:rPr>
              <a:t>t</a:t>
            </a:r>
            <a:r>
              <a:rPr sz="1700" b="0" spc="-10" dirty="0">
                <a:solidFill>
                  <a:srgbClr val="0070C0"/>
                </a:solidFill>
                <a:latin typeface="Calibri Light"/>
                <a:cs typeface="Calibri Light"/>
              </a:rPr>
              <a:t>y</a:t>
            </a:r>
            <a:r>
              <a:rPr sz="1700" b="0" spc="-45" dirty="0">
                <a:solidFill>
                  <a:srgbClr val="0070C0"/>
                </a:solidFill>
                <a:latin typeface="Calibri Light"/>
                <a:cs typeface="Calibri Light"/>
              </a:rPr>
              <a:t> </a:t>
            </a:r>
            <a:r>
              <a:rPr sz="1700" b="0" spc="-20" dirty="0">
                <a:solidFill>
                  <a:srgbClr val="0070C0"/>
                </a:solidFill>
                <a:latin typeface="Calibri Light"/>
                <a:cs typeface="Calibri Light"/>
              </a:rPr>
              <a:t>A</a:t>
            </a:r>
            <a:r>
              <a:rPr sz="1700" b="0" spc="-35" dirty="0">
                <a:solidFill>
                  <a:srgbClr val="0070C0"/>
                </a:solidFill>
                <a:latin typeface="Calibri Light"/>
                <a:cs typeface="Calibri Light"/>
              </a:rPr>
              <a:t>g</a:t>
            </a:r>
            <a:r>
              <a:rPr sz="1700" b="0" spc="-25" dirty="0">
                <a:solidFill>
                  <a:srgbClr val="0070C0"/>
                </a:solidFill>
                <a:latin typeface="Calibri Light"/>
                <a:cs typeface="Calibri Light"/>
              </a:rPr>
              <a:t>ency</a:t>
            </a:r>
            <a:endParaRPr sz="1700" dirty="0">
              <a:latin typeface="Calibri Light"/>
              <a:cs typeface="Calibri Light"/>
            </a:endParaRPr>
          </a:p>
          <a:p>
            <a:pPr marL="6350" algn="ctr">
              <a:lnSpc>
                <a:spcPts val="2625"/>
              </a:lnSpc>
            </a:pPr>
            <a:r>
              <a:rPr sz="2200" b="0" spc="-20" dirty="0">
                <a:latin typeface="Calibri Light"/>
                <a:cs typeface="Calibri Light"/>
              </a:rPr>
              <a:t>S</a:t>
            </a:r>
            <a:r>
              <a:rPr sz="2200" b="0" spc="-40" dirty="0">
                <a:latin typeface="Calibri Light"/>
                <a:cs typeface="Calibri Light"/>
              </a:rPr>
              <a:t>t</a:t>
            </a:r>
            <a:r>
              <a:rPr sz="2200" b="0" spc="-20" dirty="0">
                <a:latin typeface="Calibri Light"/>
                <a:cs typeface="Calibri Light"/>
              </a:rPr>
              <a:t>a</a:t>
            </a:r>
            <a:r>
              <a:rPr sz="2200" b="0" spc="-95" dirty="0">
                <a:latin typeface="Calibri Light"/>
                <a:cs typeface="Calibri Light"/>
              </a:rPr>
              <a:t>k</a:t>
            </a:r>
            <a:r>
              <a:rPr sz="2200" b="0" spc="-20" dirty="0">
                <a:latin typeface="Calibri Light"/>
                <a:cs typeface="Calibri Light"/>
              </a:rPr>
              <a:t>ehol</a:t>
            </a:r>
            <a:r>
              <a:rPr sz="2200" b="0" spc="-30" dirty="0">
                <a:latin typeface="Calibri Light"/>
                <a:cs typeface="Calibri Light"/>
              </a:rPr>
              <a:t>d</a:t>
            </a:r>
            <a:r>
              <a:rPr sz="2200" b="0" spc="-20" dirty="0">
                <a:latin typeface="Calibri Light"/>
                <a:cs typeface="Calibri Light"/>
              </a:rPr>
              <a:t>e</a:t>
            </a:r>
            <a:r>
              <a:rPr sz="2200" b="0" dirty="0">
                <a:latin typeface="Calibri Light"/>
                <a:cs typeface="Calibri Light"/>
              </a:rPr>
              <a:t>r</a:t>
            </a:r>
            <a:r>
              <a:rPr sz="2200" b="0" spc="-35" dirty="0">
                <a:latin typeface="Calibri Light"/>
                <a:cs typeface="Calibri Light"/>
              </a:rPr>
              <a:t> </a:t>
            </a:r>
            <a:r>
              <a:rPr sz="2200" b="0" spc="-130" dirty="0">
                <a:latin typeface="Calibri Light"/>
                <a:cs typeface="Calibri Light"/>
              </a:rPr>
              <a:t>W</a:t>
            </a:r>
            <a:r>
              <a:rPr sz="2200" b="0" spc="-15" dirty="0">
                <a:latin typeface="Calibri Light"/>
                <a:cs typeface="Calibri Light"/>
              </a:rPr>
              <a:t>o</a:t>
            </a:r>
            <a:r>
              <a:rPr sz="2200" b="0" spc="-20" dirty="0">
                <a:latin typeface="Calibri Light"/>
                <a:cs typeface="Calibri Light"/>
              </a:rPr>
              <a:t>r</a:t>
            </a:r>
            <a:r>
              <a:rPr sz="2200" b="0" spc="-50" dirty="0">
                <a:latin typeface="Calibri Light"/>
                <a:cs typeface="Calibri Light"/>
              </a:rPr>
              <a:t>k</a:t>
            </a:r>
            <a:r>
              <a:rPr sz="2200" b="0" spc="-20" dirty="0">
                <a:latin typeface="Calibri Light"/>
                <a:cs typeface="Calibri Light"/>
              </a:rPr>
              <a:t>shop</a:t>
            </a:r>
            <a:endParaRPr sz="2200" dirty="0">
              <a:latin typeface="Calibri Light"/>
              <a:cs typeface="Calibri Light"/>
            </a:endParaRPr>
          </a:p>
          <a:p>
            <a:pPr marL="3810" algn="ctr">
              <a:lnSpc>
                <a:spcPct val="100000"/>
              </a:lnSpc>
              <a:spcBef>
                <a:spcPts val="50"/>
              </a:spcBef>
            </a:pPr>
            <a:r>
              <a:rPr sz="1400" b="0" spc="-5" dirty="0">
                <a:latin typeface="Calibri Light"/>
                <a:cs typeface="Calibri Light"/>
              </a:rPr>
              <a:t>J</a:t>
            </a:r>
            <a:r>
              <a:rPr sz="1400" b="0" spc="-20" dirty="0">
                <a:latin typeface="Calibri Light"/>
                <a:cs typeface="Calibri Light"/>
              </a:rPr>
              <a:t>un</a:t>
            </a:r>
            <a:r>
              <a:rPr sz="1400" b="0" spc="-10" dirty="0">
                <a:latin typeface="Calibri Light"/>
                <a:cs typeface="Calibri Light"/>
              </a:rPr>
              <a:t>e</a:t>
            </a:r>
            <a:r>
              <a:rPr sz="1400" b="0" spc="-35" dirty="0">
                <a:latin typeface="Calibri Light"/>
                <a:cs typeface="Calibri Light"/>
              </a:rPr>
              <a:t> </a:t>
            </a:r>
            <a:r>
              <a:rPr sz="1400" b="0" spc="-20" dirty="0">
                <a:latin typeface="Calibri Light"/>
                <a:cs typeface="Calibri Light"/>
              </a:rPr>
              <a:t>25</a:t>
            </a:r>
            <a:r>
              <a:rPr sz="1400" b="0" spc="-5" dirty="0">
                <a:latin typeface="Calibri Light"/>
                <a:cs typeface="Calibri Light"/>
              </a:rPr>
              <a:t>,</a:t>
            </a:r>
            <a:r>
              <a:rPr sz="1400" b="0" spc="-30" dirty="0">
                <a:latin typeface="Calibri Light"/>
                <a:cs typeface="Calibri Light"/>
              </a:rPr>
              <a:t> </a:t>
            </a:r>
            <a:r>
              <a:rPr sz="1400" b="0" spc="-20" dirty="0">
                <a:latin typeface="Calibri Light"/>
                <a:cs typeface="Calibri Light"/>
              </a:rPr>
              <a:t>2020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0200" y="1225296"/>
            <a:ext cx="4572000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0200" y="5885688"/>
            <a:ext cx="4575187" cy="26426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06296" y="5407152"/>
            <a:ext cx="4559300" cy="3416300"/>
          </a:xfrm>
          <a:prstGeom prst="rect">
            <a:avLst/>
          </a:prstGeom>
          <a:ln w="1295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9700">
              <a:lnSpc>
                <a:spcPct val="100000"/>
              </a:lnSpc>
            </a:pPr>
            <a:r>
              <a:rPr sz="2000" b="0" spc="-25" dirty="0">
                <a:latin typeface="Calibri Light"/>
                <a:cs typeface="Calibri Light"/>
              </a:rPr>
              <a:t>Onlin</a:t>
            </a:r>
            <a:r>
              <a:rPr sz="2000" b="0" spc="-10" dirty="0">
                <a:latin typeface="Calibri Light"/>
                <a:cs typeface="Calibri Light"/>
              </a:rPr>
              <a:t>e</a:t>
            </a:r>
            <a:r>
              <a:rPr sz="2000" b="0" spc="-50" dirty="0">
                <a:latin typeface="Calibri Light"/>
                <a:cs typeface="Calibri Light"/>
              </a:rPr>
              <a:t> P</a:t>
            </a:r>
            <a:r>
              <a:rPr sz="2000" b="0" spc="-25" dirty="0">
                <a:latin typeface="Calibri Light"/>
                <a:cs typeface="Calibri Light"/>
              </a:rPr>
              <a:t>ublicl</a:t>
            </a:r>
            <a:r>
              <a:rPr sz="2000" b="0" spc="-10" dirty="0">
                <a:latin typeface="Calibri Light"/>
                <a:cs typeface="Calibri Light"/>
              </a:rPr>
              <a:t>y</a:t>
            </a:r>
            <a:r>
              <a:rPr sz="2000" b="0" spc="-50" dirty="0">
                <a:latin typeface="Calibri Light"/>
                <a:cs typeface="Calibri Light"/>
              </a:rPr>
              <a:t> </a:t>
            </a:r>
            <a:r>
              <a:rPr sz="2000" b="0" spc="-35" dirty="0">
                <a:latin typeface="Calibri Light"/>
                <a:cs typeface="Calibri Light"/>
              </a:rPr>
              <a:t>A</a:t>
            </a:r>
            <a:r>
              <a:rPr sz="2000" b="0" spc="-25" dirty="0">
                <a:latin typeface="Calibri Light"/>
                <a:cs typeface="Calibri Light"/>
              </a:rPr>
              <a:t>ccessibl</a:t>
            </a:r>
            <a:r>
              <a:rPr sz="2000" b="0" spc="-10" dirty="0">
                <a:latin typeface="Calibri Light"/>
                <a:cs typeface="Calibri Light"/>
              </a:rPr>
              <a:t>e</a:t>
            </a:r>
            <a:r>
              <a:rPr sz="2000" b="0" spc="-50" dirty="0">
                <a:latin typeface="Calibri Light"/>
                <a:cs typeface="Calibri Light"/>
              </a:rPr>
              <a:t> </a:t>
            </a:r>
            <a:r>
              <a:rPr sz="2000" b="0" spc="-30" dirty="0">
                <a:latin typeface="Calibri Light"/>
                <a:cs typeface="Calibri Light"/>
              </a:rPr>
              <a:t>D</a:t>
            </a:r>
            <a:r>
              <a:rPr sz="2000" b="0" spc="-40" dirty="0">
                <a:latin typeface="Calibri Light"/>
                <a:cs typeface="Calibri Light"/>
              </a:rPr>
              <a:t>a</a:t>
            </a:r>
            <a:r>
              <a:rPr sz="2000" b="0" spc="-50" dirty="0">
                <a:latin typeface="Calibri Light"/>
                <a:cs typeface="Calibri Light"/>
              </a:rPr>
              <a:t>t</a:t>
            </a:r>
            <a:r>
              <a:rPr sz="2000" b="0" spc="-25" dirty="0">
                <a:latin typeface="Calibri Light"/>
                <a:cs typeface="Calibri Light"/>
              </a:rPr>
              <a:t>abase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55058" y="8286750"/>
            <a:ext cx="1518056" cy="5417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74385" y="6191250"/>
            <a:ext cx="689711" cy="5394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40457" y="5691378"/>
            <a:ext cx="3491484" cy="18341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60092" y="5812535"/>
            <a:ext cx="3253054" cy="15941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39184" y="7283195"/>
            <a:ext cx="166877" cy="2545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99382" y="7347204"/>
            <a:ext cx="48895" cy="130810"/>
          </a:xfrm>
          <a:custGeom>
            <a:avLst/>
            <a:gdLst/>
            <a:ahLst/>
            <a:cxnLst/>
            <a:rect l="l" t="t" r="r" b="b"/>
            <a:pathLst>
              <a:path w="48895" h="130809">
                <a:moveTo>
                  <a:pt x="26669" y="0"/>
                </a:moveTo>
                <a:lnTo>
                  <a:pt x="18287" y="5334"/>
                </a:lnTo>
                <a:lnTo>
                  <a:pt x="17525" y="13716"/>
                </a:lnTo>
                <a:lnTo>
                  <a:pt x="761" y="111252"/>
                </a:lnTo>
                <a:lnTo>
                  <a:pt x="0" y="119634"/>
                </a:lnTo>
                <a:lnTo>
                  <a:pt x="5333" y="127254"/>
                </a:lnTo>
                <a:lnTo>
                  <a:pt x="13715" y="128778"/>
                </a:lnTo>
                <a:lnTo>
                  <a:pt x="21335" y="130302"/>
                </a:lnTo>
                <a:lnTo>
                  <a:pt x="29717" y="124206"/>
                </a:lnTo>
                <a:lnTo>
                  <a:pt x="30479" y="116586"/>
                </a:lnTo>
                <a:lnTo>
                  <a:pt x="47243" y="18288"/>
                </a:lnTo>
                <a:lnTo>
                  <a:pt x="48767" y="9906"/>
                </a:lnTo>
                <a:lnTo>
                  <a:pt x="42671" y="2286"/>
                </a:lnTo>
                <a:lnTo>
                  <a:pt x="34289" y="762"/>
                </a:lnTo>
                <a:lnTo>
                  <a:pt x="26669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78507" y="6177534"/>
            <a:ext cx="4003548" cy="22204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96617" y="6296405"/>
            <a:ext cx="3768509" cy="198196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61076" y="7428738"/>
            <a:ext cx="287274" cy="1546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21273" y="7489697"/>
            <a:ext cx="166370" cy="31750"/>
          </a:xfrm>
          <a:custGeom>
            <a:avLst/>
            <a:gdLst/>
            <a:ahLst/>
            <a:cxnLst/>
            <a:rect l="l" t="t" r="r" b="b"/>
            <a:pathLst>
              <a:path w="166370" h="31750">
                <a:moveTo>
                  <a:pt x="15239" y="0"/>
                </a:moveTo>
                <a:lnTo>
                  <a:pt x="6857" y="0"/>
                </a:lnTo>
                <a:lnTo>
                  <a:pt x="0" y="6096"/>
                </a:lnTo>
                <a:lnTo>
                  <a:pt x="0" y="22860"/>
                </a:lnTo>
                <a:lnTo>
                  <a:pt x="6857" y="29718"/>
                </a:lnTo>
                <a:lnTo>
                  <a:pt x="15239" y="29718"/>
                </a:lnTo>
                <a:lnTo>
                  <a:pt x="150875" y="31242"/>
                </a:lnTo>
                <a:lnTo>
                  <a:pt x="159257" y="31242"/>
                </a:lnTo>
                <a:lnTo>
                  <a:pt x="166115" y="24384"/>
                </a:lnTo>
                <a:lnTo>
                  <a:pt x="166115" y="7620"/>
                </a:lnTo>
                <a:lnTo>
                  <a:pt x="160019" y="762"/>
                </a:lnTo>
                <a:lnTo>
                  <a:pt x="151637" y="762"/>
                </a:lnTo>
                <a:lnTo>
                  <a:pt x="15239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289813"/>
            <a:ext cx="14674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FPBG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5" dirty="0">
                <a:latin typeface="Calibri"/>
                <a:cs typeface="Calibri"/>
              </a:rPr>
              <a:t>oa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-5" dirty="0">
                <a:latin typeface="Calibri"/>
                <a:cs typeface="Calibri"/>
              </a:rPr>
              <a:t>eeting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79006" y="289813"/>
            <a:ext cx="6851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6/26/2020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1677923"/>
            <a:ext cx="4572000" cy="2679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55058" y="4113276"/>
            <a:ext cx="1517141" cy="541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06296" y="1231391"/>
            <a:ext cx="4559300" cy="3416300"/>
          </a:xfrm>
          <a:prstGeom prst="rect">
            <a:avLst/>
          </a:prstGeom>
          <a:ln w="1295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ct val="100000"/>
              </a:lnSpc>
            </a:pPr>
            <a:r>
              <a:rPr sz="2000" b="0" spc="-114" dirty="0">
                <a:latin typeface="Calibri Light"/>
                <a:cs typeface="Calibri Light"/>
              </a:rPr>
              <a:t>W</a:t>
            </a:r>
            <a:r>
              <a:rPr sz="2000" b="0" spc="-40" dirty="0">
                <a:latin typeface="Calibri Light"/>
                <a:cs typeface="Calibri Light"/>
              </a:rPr>
              <a:t>a</a:t>
            </a:r>
            <a:r>
              <a:rPr sz="2000" b="0" spc="-35" dirty="0">
                <a:latin typeface="Calibri Light"/>
                <a:cs typeface="Calibri Light"/>
              </a:rPr>
              <a:t>t</a:t>
            </a:r>
            <a:r>
              <a:rPr sz="2000" b="0" spc="-30" dirty="0">
                <a:latin typeface="Calibri Light"/>
                <a:cs typeface="Calibri Light"/>
              </a:rPr>
              <a:t>e</a:t>
            </a:r>
            <a:r>
              <a:rPr sz="2000" b="0" spc="-10" dirty="0">
                <a:latin typeface="Calibri Light"/>
                <a:cs typeface="Calibri Light"/>
              </a:rPr>
              <a:t>r</a:t>
            </a:r>
            <a:r>
              <a:rPr sz="2000" b="0" spc="-50" dirty="0">
                <a:latin typeface="Calibri Light"/>
                <a:cs typeface="Calibri Light"/>
              </a:rPr>
              <a:t> </a:t>
            </a:r>
            <a:r>
              <a:rPr sz="2000" b="0" spc="-20" dirty="0">
                <a:latin typeface="Calibri Light"/>
                <a:cs typeface="Calibri Light"/>
              </a:rPr>
              <a:t>L</a:t>
            </a:r>
            <a:r>
              <a:rPr sz="2000" b="0" spc="-35" dirty="0">
                <a:latin typeface="Calibri Light"/>
                <a:cs typeface="Calibri Light"/>
              </a:rPr>
              <a:t>ev</a:t>
            </a:r>
            <a:r>
              <a:rPr sz="2000" b="0" spc="-30" dirty="0">
                <a:latin typeface="Calibri Light"/>
                <a:cs typeface="Calibri Light"/>
              </a:rPr>
              <a:t>e</a:t>
            </a:r>
            <a:r>
              <a:rPr sz="2000" b="0" spc="-5" dirty="0">
                <a:latin typeface="Calibri Light"/>
                <a:cs typeface="Calibri Light"/>
              </a:rPr>
              <a:t>l</a:t>
            </a:r>
            <a:r>
              <a:rPr sz="2000" b="0" spc="-35" dirty="0">
                <a:latin typeface="Calibri Light"/>
                <a:cs typeface="Calibri Light"/>
              </a:rPr>
              <a:t> </a:t>
            </a:r>
            <a:r>
              <a:rPr sz="2000" b="0" spc="-45" dirty="0">
                <a:latin typeface="Calibri Light"/>
                <a:cs typeface="Calibri Light"/>
              </a:rPr>
              <a:t>M</a:t>
            </a:r>
            <a:r>
              <a:rPr sz="2000" b="0" spc="-25" dirty="0">
                <a:latin typeface="Calibri Light"/>
                <a:cs typeface="Calibri Light"/>
              </a:rPr>
              <a:t>o</a:t>
            </a:r>
            <a:r>
              <a:rPr sz="2000" b="0" spc="-30" dirty="0">
                <a:latin typeface="Calibri Light"/>
                <a:cs typeface="Calibri Light"/>
              </a:rPr>
              <a:t>n</a:t>
            </a:r>
            <a:r>
              <a:rPr sz="2000" b="0" spc="-15" dirty="0">
                <a:latin typeface="Calibri Light"/>
                <a:cs typeface="Calibri Light"/>
              </a:rPr>
              <a:t>i</a:t>
            </a:r>
            <a:r>
              <a:rPr sz="2000" b="0" spc="-35" dirty="0">
                <a:latin typeface="Calibri Light"/>
                <a:cs typeface="Calibri Light"/>
              </a:rPr>
              <a:t>tor</a:t>
            </a:r>
            <a:r>
              <a:rPr sz="2000" b="0" spc="-15" dirty="0">
                <a:latin typeface="Calibri Light"/>
                <a:cs typeface="Calibri Light"/>
              </a:rPr>
              <a:t>i</a:t>
            </a:r>
            <a:r>
              <a:rPr sz="2000" b="0" spc="-40" dirty="0">
                <a:latin typeface="Calibri Light"/>
                <a:cs typeface="Calibri Light"/>
              </a:rPr>
              <a:t>n</a:t>
            </a:r>
            <a:r>
              <a:rPr sz="2000" b="0" spc="-10" dirty="0">
                <a:latin typeface="Calibri Light"/>
                <a:cs typeface="Calibri Light"/>
              </a:rPr>
              <a:t>g</a:t>
            </a:r>
            <a:r>
              <a:rPr sz="2000" b="0" spc="-50" dirty="0">
                <a:latin typeface="Calibri Light"/>
                <a:cs typeface="Calibri Light"/>
              </a:rPr>
              <a:t> </a:t>
            </a:r>
            <a:r>
              <a:rPr sz="2000" b="0" spc="-35" dirty="0">
                <a:latin typeface="Calibri Light"/>
                <a:cs typeface="Calibri Light"/>
              </a:rPr>
              <a:t>Ne</a:t>
            </a:r>
            <a:r>
              <a:rPr sz="2000" b="0" spc="-25" dirty="0">
                <a:latin typeface="Calibri Light"/>
                <a:cs typeface="Calibri Light"/>
              </a:rPr>
              <a:t>t</a:t>
            </a:r>
            <a:r>
              <a:rPr sz="2000" b="0" spc="-65" dirty="0">
                <a:latin typeface="Calibri Light"/>
                <a:cs typeface="Calibri Light"/>
              </a:rPr>
              <a:t>w</a:t>
            </a:r>
            <a:r>
              <a:rPr sz="2000" b="0" spc="-35" dirty="0">
                <a:latin typeface="Calibri Light"/>
                <a:cs typeface="Calibri Light"/>
              </a:rPr>
              <a:t>o</a:t>
            </a:r>
            <a:r>
              <a:rPr sz="2000" b="0" spc="-25" dirty="0">
                <a:latin typeface="Calibri Light"/>
                <a:cs typeface="Calibri Light"/>
              </a:rPr>
              <a:t>r</a:t>
            </a:r>
            <a:r>
              <a:rPr sz="2000" b="0" spc="-10" dirty="0">
                <a:latin typeface="Calibri Light"/>
                <a:cs typeface="Calibri Light"/>
              </a:rPr>
              <a:t>k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800">
              <a:latin typeface="Times New Roman"/>
              <a:cs typeface="Times New Roman"/>
            </a:endParaRPr>
          </a:p>
          <a:p>
            <a:pPr marL="1893570" marR="1899285">
              <a:lnSpc>
                <a:spcPct val="100000"/>
              </a:lnSpc>
            </a:pPr>
            <a:r>
              <a:rPr sz="1200" b="1" spc="-5" dirty="0">
                <a:solidFill>
                  <a:srgbClr val="ED7C31"/>
                </a:solidFill>
                <a:latin typeface="Arial"/>
                <a:cs typeface="Arial"/>
              </a:rPr>
              <a:t>RAIN </a:t>
            </a:r>
            <a:r>
              <a:rPr sz="1200" b="1" dirty="0">
                <a:solidFill>
                  <a:srgbClr val="ED7C31"/>
                </a:solidFill>
                <a:latin typeface="Arial"/>
                <a:cs typeface="Arial"/>
              </a:rPr>
              <a:t>GAGE</a:t>
            </a:r>
            <a:r>
              <a:rPr sz="1200" b="1" spc="-10" dirty="0">
                <a:solidFill>
                  <a:srgbClr val="ED7C3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ED7C31"/>
                </a:solidFill>
                <a:latin typeface="Arial"/>
                <a:cs typeface="Arial"/>
              </a:rPr>
              <a:t>171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63696" y="2772155"/>
            <a:ext cx="165735" cy="313690"/>
          </a:xfrm>
          <a:custGeom>
            <a:avLst/>
            <a:gdLst/>
            <a:ahLst/>
            <a:cxnLst/>
            <a:rect l="l" t="t" r="r" b="b"/>
            <a:pathLst>
              <a:path w="165735" h="313689">
                <a:moveTo>
                  <a:pt x="0" y="221742"/>
                </a:moveTo>
                <a:lnTo>
                  <a:pt x="56388" y="313182"/>
                </a:lnTo>
                <a:lnTo>
                  <a:pt x="147828" y="256794"/>
                </a:lnTo>
                <a:lnTo>
                  <a:pt x="110489" y="248412"/>
                </a:lnTo>
                <a:lnTo>
                  <a:pt x="114654" y="230886"/>
                </a:lnTo>
                <a:lnTo>
                  <a:pt x="36576" y="230886"/>
                </a:lnTo>
                <a:lnTo>
                  <a:pt x="0" y="221742"/>
                </a:lnTo>
                <a:close/>
              </a:path>
              <a:path w="165735" h="313689">
                <a:moveTo>
                  <a:pt x="91440" y="0"/>
                </a:moveTo>
                <a:lnTo>
                  <a:pt x="36576" y="230886"/>
                </a:lnTo>
                <a:lnTo>
                  <a:pt x="114654" y="230886"/>
                </a:lnTo>
                <a:lnTo>
                  <a:pt x="165354" y="17526"/>
                </a:lnTo>
                <a:lnTo>
                  <a:pt x="91440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6838" y="2768345"/>
            <a:ext cx="176530" cy="321945"/>
          </a:xfrm>
          <a:custGeom>
            <a:avLst/>
            <a:gdLst/>
            <a:ahLst/>
            <a:cxnLst/>
            <a:rect l="l" t="t" r="r" b="b"/>
            <a:pathLst>
              <a:path w="176529" h="321944">
                <a:moveTo>
                  <a:pt x="0" y="220979"/>
                </a:moveTo>
                <a:lnTo>
                  <a:pt x="61722" y="321563"/>
                </a:lnTo>
                <a:lnTo>
                  <a:pt x="71609" y="315467"/>
                </a:lnTo>
                <a:lnTo>
                  <a:pt x="65532" y="315467"/>
                </a:lnTo>
                <a:lnTo>
                  <a:pt x="61722" y="314705"/>
                </a:lnTo>
                <a:lnTo>
                  <a:pt x="64141" y="313213"/>
                </a:lnTo>
                <a:lnTo>
                  <a:pt x="13032" y="230334"/>
                </a:lnTo>
                <a:lnTo>
                  <a:pt x="6096" y="228599"/>
                </a:lnTo>
                <a:lnTo>
                  <a:pt x="9144" y="224027"/>
                </a:lnTo>
                <a:lnTo>
                  <a:pt x="12627" y="224027"/>
                </a:lnTo>
                <a:lnTo>
                  <a:pt x="0" y="220979"/>
                </a:lnTo>
                <a:close/>
              </a:path>
              <a:path w="176529" h="321944">
                <a:moveTo>
                  <a:pt x="64141" y="313213"/>
                </a:moveTo>
                <a:lnTo>
                  <a:pt x="61722" y="314705"/>
                </a:lnTo>
                <a:lnTo>
                  <a:pt x="65532" y="315467"/>
                </a:lnTo>
                <a:lnTo>
                  <a:pt x="64141" y="313213"/>
                </a:lnTo>
                <a:close/>
              </a:path>
              <a:path w="176529" h="321944">
                <a:moveTo>
                  <a:pt x="147039" y="262093"/>
                </a:moveTo>
                <a:lnTo>
                  <a:pt x="64141" y="313213"/>
                </a:lnTo>
                <a:lnTo>
                  <a:pt x="65532" y="315467"/>
                </a:lnTo>
                <a:lnTo>
                  <a:pt x="71609" y="315467"/>
                </a:lnTo>
                <a:lnTo>
                  <a:pt x="155652" y="263651"/>
                </a:lnTo>
                <a:lnTo>
                  <a:pt x="153924" y="263651"/>
                </a:lnTo>
                <a:lnTo>
                  <a:pt x="147039" y="262093"/>
                </a:lnTo>
                <a:close/>
              </a:path>
              <a:path w="176529" h="321944">
                <a:moveTo>
                  <a:pt x="153162" y="258317"/>
                </a:moveTo>
                <a:lnTo>
                  <a:pt x="147039" y="262093"/>
                </a:lnTo>
                <a:lnTo>
                  <a:pt x="153924" y="263651"/>
                </a:lnTo>
                <a:lnTo>
                  <a:pt x="153162" y="258317"/>
                </a:lnTo>
                <a:close/>
              </a:path>
              <a:path w="176529" h="321944">
                <a:moveTo>
                  <a:pt x="159609" y="258317"/>
                </a:moveTo>
                <a:lnTo>
                  <a:pt x="153162" y="258317"/>
                </a:lnTo>
                <a:lnTo>
                  <a:pt x="153924" y="263651"/>
                </a:lnTo>
                <a:lnTo>
                  <a:pt x="155652" y="263651"/>
                </a:lnTo>
                <a:lnTo>
                  <a:pt x="163068" y="259079"/>
                </a:lnTo>
                <a:lnTo>
                  <a:pt x="159609" y="258317"/>
                </a:lnTo>
                <a:close/>
              </a:path>
              <a:path w="176529" h="321944">
                <a:moveTo>
                  <a:pt x="168428" y="23667"/>
                </a:moveTo>
                <a:lnTo>
                  <a:pt x="113538" y="254507"/>
                </a:lnTo>
                <a:lnTo>
                  <a:pt x="147039" y="262093"/>
                </a:lnTo>
                <a:lnTo>
                  <a:pt x="153162" y="258317"/>
                </a:lnTo>
                <a:lnTo>
                  <a:pt x="159609" y="258317"/>
                </a:lnTo>
                <a:lnTo>
                  <a:pt x="135401" y="252983"/>
                </a:lnTo>
                <a:lnTo>
                  <a:pt x="121157" y="252983"/>
                </a:lnTo>
                <a:lnTo>
                  <a:pt x="118110" y="249173"/>
                </a:lnTo>
                <a:lnTo>
                  <a:pt x="122051" y="249173"/>
                </a:lnTo>
                <a:lnTo>
                  <a:pt x="174771" y="24383"/>
                </a:lnTo>
                <a:lnTo>
                  <a:pt x="171450" y="24383"/>
                </a:lnTo>
                <a:lnTo>
                  <a:pt x="168428" y="23667"/>
                </a:lnTo>
                <a:close/>
              </a:path>
              <a:path w="176529" h="321944">
                <a:moveTo>
                  <a:pt x="118110" y="249173"/>
                </a:moveTo>
                <a:lnTo>
                  <a:pt x="121157" y="252983"/>
                </a:lnTo>
                <a:lnTo>
                  <a:pt x="121857" y="249999"/>
                </a:lnTo>
                <a:lnTo>
                  <a:pt x="118110" y="249173"/>
                </a:lnTo>
                <a:close/>
              </a:path>
              <a:path w="176529" h="321944">
                <a:moveTo>
                  <a:pt x="121857" y="249999"/>
                </a:moveTo>
                <a:lnTo>
                  <a:pt x="121157" y="252983"/>
                </a:lnTo>
                <a:lnTo>
                  <a:pt x="135401" y="252983"/>
                </a:lnTo>
                <a:lnTo>
                  <a:pt x="121857" y="249999"/>
                </a:lnTo>
                <a:close/>
              </a:path>
              <a:path w="176529" h="321944">
                <a:moveTo>
                  <a:pt x="122051" y="249173"/>
                </a:moveTo>
                <a:lnTo>
                  <a:pt x="118110" y="249173"/>
                </a:lnTo>
                <a:lnTo>
                  <a:pt x="121857" y="249999"/>
                </a:lnTo>
                <a:lnTo>
                  <a:pt x="122051" y="249173"/>
                </a:lnTo>
                <a:close/>
              </a:path>
              <a:path w="176529" h="321944">
                <a:moveTo>
                  <a:pt x="12627" y="224027"/>
                </a:moveTo>
                <a:lnTo>
                  <a:pt x="9144" y="224027"/>
                </a:lnTo>
                <a:lnTo>
                  <a:pt x="13032" y="230334"/>
                </a:lnTo>
                <a:lnTo>
                  <a:pt x="45720" y="238505"/>
                </a:lnTo>
                <a:lnTo>
                  <a:pt x="46807" y="233933"/>
                </a:lnTo>
                <a:lnTo>
                  <a:pt x="40386" y="233933"/>
                </a:lnTo>
                <a:lnTo>
                  <a:pt x="41106" y="230902"/>
                </a:lnTo>
                <a:lnTo>
                  <a:pt x="12627" y="224027"/>
                </a:lnTo>
                <a:close/>
              </a:path>
              <a:path w="176529" h="321944">
                <a:moveTo>
                  <a:pt x="41106" y="230902"/>
                </a:moveTo>
                <a:lnTo>
                  <a:pt x="40386" y="233933"/>
                </a:lnTo>
                <a:lnTo>
                  <a:pt x="44196" y="231647"/>
                </a:lnTo>
                <a:lnTo>
                  <a:pt x="41106" y="230902"/>
                </a:lnTo>
                <a:close/>
              </a:path>
              <a:path w="176529" h="321944">
                <a:moveTo>
                  <a:pt x="96012" y="0"/>
                </a:moveTo>
                <a:lnTo>
                  <a:pt x="41106" y="230902"/>
                </a:lnTo>
                <a:lnTo>
                  <a:pt x="44196" y="231647"/>
                </a:lnTo>
                <a:lnTo>
                  <a:pt x="40386" y="233933"/>
                </a:lnTo>
                <a:lnTo>
                  <a:pt x="46807" y="233933"/>
                </a:lnTo>
                <a:lnTo>
                  <a:pt x="100628" y="7591"/>
                </a:lnTo>
                <a:lnTo>
                  <a:pt x="97536" y="6857"/>
                </a:lnTo>
                <a:lnTo>
                  <a:pt x="101346" y="4571"/>
                </a:lnTo>
                <a:lnTo>
                  <a:pt x="115214" y="4571"/>
                </a:lnTo>
                <a:lnTo>
                  <a:pt x="96012" y="0"/>
                </a:lnTo>
                <a:close/>
              </a:path>
              <a:path w="176529" h="321944">
                <a:moveTo>
                  <a:pt x="9144" y="224027"/>
                </a:moveTo>
                <a:lnTo>
                  <a:pt x="6096" y="228599"/>
                </a:lnTo>
                <a:lnTo>
                  <a:pt x="13032" y="230334"/>
                </a:lnTo>
                <a:lnTo>
                  <a:pt x="9144" y="224027"/>
                </a:lnTo>
                <a:close/>
              </a:path>
              <a:path w="176529" h="321944">
                <a:moveTo>
                  <a:pt x="169164" y="20573"/>
                </a:moveTo>
                <a:lnTo>
                  <a:pt x="168428" y="23667"/>
                </a:lnTo>
                <a:lnTo>
                  <a:pt x="171450" y="24383"/>
                </a:lnTo>
                <a:lnTo>
                  <a:pt x="169164" y="20573"/>
                </a:lnTo>
                <a:close/>
              </a:path>
              <a:path w="176529" h="321944">
                <a:moveTo>
                  <a:pt x="175664" y="20573"/>
                </a:moveTo>
                <a:lnTo>
                  <a:pt x="169164" y="20573"/>
                </a:lnTo>
                <a:lnTo>
                  <a:pt x="171450" y="24383"/>
                </a:lnTo>
                <a:lnTo>
                  <a:pt x="174771" y="24383"/>
                </a:lnTo>
                <a:lnTo>
                  <a:pt x="175664" y="20573"/>
                </a:lnTo>
                <a:close/>
              </a:path>
              <a:path w="176529" h="321944">
                <a:moveTo>
                  <a:pt x="115214" y="4571"/>
                </a:moveTo>
                <a:lnTo>
                  <a:pt x="101346" y="4571"/>
                </a:lnTo>
                <a:lnTo>
                  <a:pt x="100628" y="7591"/>
                </a:lnTo>
                <a:lnTo>
                  <a:pt x="168428" y="23667"/>
                </a:lnTo>
                <a:lnTo>
                  <a:pt x="169164" y="20573"/>
                </a:lnTo>
                <a:lnTo>
                  <a:pt x="175664" y="20573"/>
                </a:lnTo>
                <a:lnTo>
                  <a:pt x="176022" y="19049"/>
                </a:lnTo>
                <a:lnTo>
                  <a:pt x="115214" y="4571"/>
                </a:lnTo>
                <a:close/>
              </a:path>
              <a:path w="176529" h="321944">
                <a:moveTo>
                  <a:pt x="101346" y="4571"/>
                </a:moveTo>
                <a:lnTo>
                  <a:pt x="97536" y="6857"/>
                </a:lnTo>
                <a:lnTo>
                  <a:pt x="100628" y="7591"/>
                </a:lnTo>
                <a:lnTo>
                  <a:pt x="101346" y="4571"/>
                </a:lnTo>
                <a:close/>
              </a:path>
            </a:pathLst>
          </a:custGeom>
          <a:solidFill>
            <a:srgbClr val="417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31670" y="5744717"/>
            <a:ext cx="3979163" cy="2514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55058" y="8283702"/>
            <a:ext cx="1518056" cy="541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0982" y="6173723"/>
            <a:ext cx="200025" cy="1243965"/>
          </a:xfrm>
          <a:custGeom>
            <a:avLst/>
            <a:gdLst/>
            <a:ahLst/>
            <a:cxnLst/>
            <a:rect l="l" t="t" r="r" b="b"/>
            <a:pathLst>
              <a:path w="200025" h="1243965">
                <a:moveTo>
                  <a:pt x="0" y="1243583"/>
                </a:moveTo>
                <a:lnTo>
                  <a:pt x="199644" y="1243583"/>
                </a:lnTo>
                <a:lnTo>
                  <a:pt x="199644" y="0"/>
                </a:lnTo>
                <a:lnTo>
                  <a:pt x="0" y="0"/>
                </a:lnTo>
                <a:lnTo>
                  <a:pt x="0" y="12435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94573" y="6236558"/>
            <a:ext cx="153035" cy="11480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Calibri"/>
                <a:cs typeface="Calibri"/>
              </a:rPr>
              <a:t>P</a:t>
            </a:r>
            <a:r>
              <a:rPr sz="1000" b="1" spc="-15" dirty="0">
                <a:latin typeface="Calibri"/>
                <a:cs typeface="Calibri"/>
              </a:rPr>
              <a:t>r</a:t>
            </a:r>
            <a:r>
              <a:rPr sz="1000" b="1" dirty="0">
                <a:latin typeface="Calibri"/>
                <a:cs typeface="Calibri"/>
              </a:rPr>
              <a:t>ecipi</a:t>
            </a:r>
            <a:r>
              <a:rPr sz="1000" b="1" spc="-15" dirty="0">
                <a:latin typeface="Calibri"/>
                <a:cs typeface="Calibri"/>
              </a:rPr>
              <a:t>ta</a:t>
            </a:r>
            <a:r>
              <a:rPr sz="1000" b="1" dirty="0">
                <a:latin typeface="Calibri"/>
                <a:cs typeface="Calibri"/>
              </a:rPr>
              <a:t>tion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(Inches)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35573" y="7250430"/>
            <a:ext cx="187451" cy="8237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30061" y="7321295"/>
            <a:ext cx="0" cy="683260"/>
          </a:xfrm>
          <a:custGeom>
            <a:avLst/>
            <a:gdLst/>
            <a:ahLst/>
            <a:cxnLst/>
            <a:rect l="l" t="t" r="r" b="b"/>
            <a:pathLst>
              <a:path h="683259">
                <a:moveTo>
                  <a:pt x="0" y="0"/>
                </a:moveTo>
                <a:lnTo>
                  <a:pt x="0" y="682751"/>
                </a:lnTo>
              </a:path>
            </a:pathLst>
          </a:custGeom>
          <a:ln w="4851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04915" y="7319771"/>
            <a:ext cx="50800" cy="685800"/>
          </a:xfrm>
          <a:custGeom>
            <a:avLst/>
            <a:gdLst/>
            <a:ahLst/>
            <a:cxnLst/>
            <a:rect l="l" t="t" r="r" b="b"/>
            <a:pathLst>
              <a:path w="50800" h="685800">
                <a:moveTo>
                  <a:pt x="50291" y="0"/>
                </a:moveTo>
                <a:lnTo>
                  <a:pt x="0" y="0"/>
                </a:lnTo>
                <a:lnTo>
                  <a:pt x="0" y="685800"/>
                </a:lnTo>
                <a:lnTo>
                  <a:pt x="50291" y="685800"/>
                </a:lnTo>
                <a:lnTo>
                  <a:pt x="50291" y="684276"/>
                </a:lnTo>
                <a:lnTo>
                  <a:pt x="3048" y="684276"/>
                </a:lnTo>
                <a:lnTo>
                  <a:pt x="1524" y="682751"/>
                </a:lnTo>
                <a:lnTo>
                  <a:pt x="3048" y="682751"/>
                </a:lnTo>
                <a:lnTo>
                  <a:pt x="3048" y="3809"/>
                </a:lnTo>
                <a:lnTo>
                  <a:pt x="1524" y="3809"/>
                </a:lnTo>
                <a:lnTo>
                  <a:pt x="3048" y="1523"/>
                </a:lnTo>
                <a:lnTo>
                  <a:pt x="50291" y="1523"/>
                </a:lnTo>
                <a:lnTo>
                  <a:pt x="50291" y="0"/>
                </a:lnTo>
                <a:close/>
              </a:path>
              <a:path w="50800" h="685800">
                <a:moveTo>
                  <a:pt x="3048" y="682751"/>
                </a:moveTo>
                <a:lnTo>
                  <a:pt x="1524" y="682751"/>
                </a:lnTo>
                <a:lnTo>
                  <a:pt x="3048" y="684276"/>
                </a:lnTo>
                <a:lnTo>
                  <a:pt x="3048" y="682751"/>
                </a:lnTo>
                <a:close/>
              </a:path>
              <a:path w="50800" h="685800">
                <a:moveTo>
                  <a:pt x="47244" y="682751"/>
                </a:moveTo>
                <a:lnTo>
                  <a:pt x="3048" y="682751"/>
                </a:lnTo>
                <a:lnTo>
                  <a:pt x="3048" y="684276"/>
                </a:lnTo>
                <a:lnTo>
                  <a:pt x="47244" y="684276"/>
                </a:lnTo>
                <a:lnTo>
                  <a:pt x="47244" y="682751"/>
                </a:lnTo>
                <a:close/>
              </a:path>
              <a:path w="50800" h="685800">
                <a:moveTo>
                  <a:pt x="47244" y="1523"/>
                </a:moveTo>
                <a:lnTo>
                  <a:pt x="47244" y="684276"/>
                </a:lnTo>
                <a:lnTo>
                  <a:pt x="48768" y="682751"/>
                </a:lnTo>
                <a:lnTo>
                  <a:pt x="50291" y="682751"/>
                </a:lnTo>
                <a:lnTo>
                  <a:pt x="50291" y="3809"/>
                </a:lnTo>
                <a:lnTo>
                  <a:pt x="48768" y="3809"/>
                </a:lnTo>
                <a:lnTo>
                  <a:pt x="47244" y="1523"/>
                </a:lnTo>
                <a:close/>
              </a:path>
              <a:path w="50800" h="685800">
                <a:moveTo>
                  <a:pt x="50291" y="682751"/>
                </a:moveTo>
                <a:lnTo>
                  <a:pt x="48768" y="682751"/>
                </a:lnTo>
                <a:lnTo>
                  <a:pt x="47244" y="684276"/>
                </a:lnTo>
                <a:lnTo>
                  <a:pt x="50291" y="684276"/>
                </a:lnTo>
                <a:lnTo>
                  <a:pt x="50291" y="682751"/>
                </a:lnTo>
                <a:close/>
              </a:path>
              <a:path w="50800" h="685800">
                <a:moveTo>
                  <a:pt x="3048" y="1523"/>
                </a:moveTo>
                <a:lnTo>
                  <a:pt x="1524" y="3809"/>
                </a:lnTo>
                <a:lnTo>
                  <a:pt x="3048" y="3809"/>
                </a:lnTo>
                <a:lnTo>
                  <a:pt x="3048" y="1523"/>
                </a:lnTo>
                <a:close/>
              </a:path>
              <a:path w="50800" h="685800">
                <a:moveTo>
                  <a:pt x="47244" y="1523"/>
                </a:moveTo>
                <a:lnTo>
                  <a:pt x="3048" y="1523"/>
                </a:lnTo>
                <a:lnTo>
                  <a:pt x="3048" y="3809"/>
                </a:lnTo>
                <a:lnTo>
                  <a:pt x="47244" y="3809"/>
                </a:lnTo>
                <a:lnTo>
                  <a:pt x="47244" y="1523"/>
                </a:lnTo>
                <a:close/>
              </a:path>
              <a:path w="50800" h="685800">
                <a:moveTo>
                  <a:pt x="50291" y="1523"/>
                </a:moveTo>
                <a:lnTo>
                  <a:pt x="47244" y="1523"/>
                </a:lnTo>
                <a:lnTo>
                  <a:pt x="48768" y="3809"/>
                </a:lnTo>
                <a:lnTo>
                  <a:pt x="50291" y="3809"/>
                </a:lnTo>
                <a:lnTo>
                  <a:pt x="50291" y="1523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62678" y="5728715"/>
            <a:ext cx="1459991" cy="8404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06296" y="5407152"/>
            <a:ext cx="4559300" cy="3416300"/>
          </a:xfrm>
          <a:prstGeom prst="rect">
            <a:avLst/>
          </a:prstGeom>
          <a:ln w="1295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6364">
              <a:lnSpc>
                <a:spcPct val="100000"/>
              </a:lnSpc>
            </a:pPr>
            <a:r>
              <a:rPr sz="2200" b="0" spc="-15" dirty="0">
                <a:latin typeface="Calibri Light"/>
                <a:cs typeface="Calibri Light"/>
              </a:rPr>
              <a:t>Hi</a:t>
            </a:r>
            <a:r>
              <a:rPr sz="2200" b="0" spc="-40" dirty="0">
                <a:latin typeface="Calibri Light"/>
                <a:cs typeface="Calibri Light"/>
              </a:rPr>
              <a:t>s</a:t>
            </a:r>
            <a:r>
              <a:rPr sz="2200" b="0" spc="-35" dirty="0">
                <a:latin typeface="Calibri Light"/>
                <a:cs typeface="Calibri Light"/>
              </a:rPr>
              <a:t>t</a:t>
            </a:r>
            <a:r>
              <a:rPr sz="2200" b="0" spc="-15" dirty="0">
                <a:latin typeface="Calibri Light"/>
                <a:cs typeface="Calibri Light"/>
              </a:rPr>
              <a:t>ori</a:t>
            </a:r>
            <a:r>
              <a:rPr sz="2200" b="0" spc="-40" dirty="0">
                <a:latin typeface="Calibri Light"/>
                <a:cs typeface="Calibri Light"/>
              </a:rPr>
              <a:t>c</a:t>
            </a:r>
            <a:r>
              <a:rPr sz="2200" b="0" spc="-15" dirty="0">
                <a:latin typeface="Calibri Light"/>
                <a:cs typeface="Calibri Light"/>
              </a:rPr>
              <a:t>a</a:t>
            </a:r>
            <a:r>
              <a:rPr sz="2200" b="0" dirty="0">
                <a:latin typeface="Calibri Light"/>
                <a:cs typeface="Calibri Light"/>
              </a:rPr>
              <a:t>l</a:t>
            </a:r>
            <a:r>
              <a:rPr sz="2200" b="0" spc="-45" dirty="0">
                <a:latin typeface="Calibri Light"/>
                <a:cs typeface="Calibri Light"/>
              </a:rPr>
              <a:t> </a:t>
            </a:r>
            <a:r>
              <a:rPr sz="2200" b="0" spc="-20" dirty="0">
                <a:latin typeface="Calibri Light"/>
                <a:cs typeface="Calibri Light"/>
              </a:rPr>
              <a:t>A</a:t>
            </a:r>
            <a:r>
              <a:rPr sz="2200" b="0" spc="-15" dirty="0">
                <a:latin typeface="Calibri Light"/>
                <a:cs typeface="Calibri Light"/>
              </a:rPr>
              <a:t>nn</a:t>
            </a:r>
            <a:r>
              <a:rPr sz="2200" b="0" spc="-30" dirty="0">
                <a:latin typeface="Calibri Light"/>
                <a:cs typeface="Calibri Light"/>
              </a:rPr>
              <a:t>u</a:t>
            </a:r>
            <a:r>
              <a:rPr sz="2200" b="0" spc="-20" dirty="0">
                <a:latin typeface="Calibri Light"/>
                <a:cs typeface="Calibri Light"/>
              </a:rPr>
              <a:t>a</a:t>
            </a:r>
            <a:r>
              <a:rPr sz="2200" b="0" dirty="0">
                <a:latin typeface="Calibri Light"/>
                <a:cs typeface="Calibri Light"/>
              </a:rPr>
              <a:t>l</a:t>
            </a:r>
            <a:r>
              <a:rPr sz="2200" b="0" spc="-45" dirty="0">
                <a:latin typeface="Calibri Light"/>
                <a:cs typeface="Calibri Light"/>
              </a:rPr>
              <a:t> </a:t>
            </a:r>
            <a:r>
              <a:rPr sz="2200" b="0" spc="-40" dirty="0">
                <a:latin typeface="Calibri Light"/>
                <a:cs typeface="Calibri Light"/>
              </a:rPr>
              <a:t>Pr</a:t>
            </a:r>
            <a:r>
              <a:rPr sz="2200" b="0" spc="-15" dirty="0">
                <a:latin typeface="Calibri Light"/>
                <a:cs typeface="Calibri Light"/>
              </a:rPr>
              <a:t>ecipi</a:t>
            </a:r>
            <a:r>
              <a:rPr sz="2200" b="0" spc="-50" dirty="0">
                <a:latin typeface="Calibri Light"/>
                <a:cs typeface="Calibri Light"/>
              </a:rPr>
              <a:t>t</a:t>
            </a:r>
            <a:r>
              <a:rPr sz="2200" b="0" spc="-45" dirty="0">
                <a:latin typeface="Calibri Light"/>
                <a:cs typeface="Calibri Light"/>
              </a:rPr>
              <a:t>a</a:t>
            </a:r>
            <a:r>
              <a:rPr sz="2200" b="0" spc="-10" dirty="0">
                <a:latin typeface="Calibri Light"/>
                <a:cs typeface="Calibri Light"/>
              </a:rPr>
              <a:t>t</a:t>
            </a:r>
            <a:r>
              <a:rPr sz="2200" b="0" spc="-15" dirty="0">
                <a:latin typeface="Calibri Light"/>
                <a:cs typeface="Calibri Light"/>
              </a:rPr>
              <a:t>ion</a:t>
            </a:r>
            <a:endParaRPr sz="2200">
              <a:latin typeface="Calibri Light"/>
              <a:cs typeface="Calibri Light"/>
            </a:endParaRPr>
          </a:p>
          <a:p>
            <a:pPr marR="222885" algn="r">
              <a:lnSpc>
                <a:spcPct val="100000"/>
              </a:lnSpc>
              <a:spcBef>
                <a:spcPts val="520"/>
              </a:spcBef>
            </a:pPr>
            <a:r>
              <a:rPr sz="1200" b="1" spc="-5" dirty="0">
                <a:solidFill>
                  <a:srgbClr val="0033CC"/>
                </a:solidFill>
                <a:latin typeface="Calibri"/>
                <a:cs typeface="Calibri"/>
              </a:rPr>
              <a:t>W</a:t>
            </a:r>
            <a:r>
              <a:rPr sz="1200" b="1" dirty="0">
                <a:solidFill>
                  <a:srgbClr val="0033CC"/>
                </a:solidFill>
                <a:latin typeface="Calibri"/>
                <a:cs typeface="Calibri"/>
              </a:rPr>
              <a:t>Y</a:t>
            </a:r>
            <a:r>
              <a:rPr sz="1200" b="1" spc="-5" dirty="0">
                <a:solidFill>
                  <a:srgbClr val="0033CC"/>
                </a:solidFill>
                <a:latin typeface="Calibri"/>
                <a:cs typeface="Calibri"/>
              </a:rPr>
              <a:t> th</a:t>
            </a:r>
            <a:r>
              <a:rPr sz="1200" b="1" spc="-15" dirty="0">
                <a:solidFill>
                  <a:srgbClr val="0033CC"/>
                </a:solidFill>
                <a:latin typeface="Calibri"/>
                <a:cs typeface="Calibri"/>
              </a:rPr>
              <a:t>r</a:t>
            </a:r>
            <a:r>
              <a:rPr sz="1200" b="1" spc="-5" dirty="0">
                <a:solidFill>
                  <a:srgbClr val="0033CC"/>
                </a:solidFill>
                <a:latin typeface="Calibri"/>
                <a:cs typeface="Calibri"/>
              </a:rPr>
              <a:t>oug</a:t>
            </a:r>
            <a:r>
              <a:rPr sz="1200" b="1" dirty="0">
                <a:solidFill>
                  <a:srgbClr val="0033CC"/>
                </a:solidFill>
                <a:latin typeface="Calibri"/>
                <a:cs typeface="Calibri"/>
              </a:rPr>
              <a:t>h</a:t>
            </a:r>
            <a:r>
              <a:rPr sz="1200" b="1" spc="-5" dirty="0">
                <a:solidFill>
                  <a:srgbClr val="0033CC"/>
                </a:solidFill>
                <a:latin typeface="Calibri"/>
                <a:cs typeface="Calibri"/>
              </a:rPr>
              <a:t> M</a:t>
            </a:r>
            <a:r>
              <a:rPr sz="1200" b="1" spc="-25" dirty="0">
                <a:solidFill>
                  <a:srgbClr val="0033CC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0033CC"/>
                </a:solidFill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  <a:p>
            <a:pPr marL="3312795" marR="288290" indent="74295">
              <a:lnSpc>
                <a:spcPct val="100000"/>
              </a:lnSpc>
            </a:pPr>
            <a:r>
              <a:rPr sz="1200" b="1" spc="-5" dirty="0">
                <a:solidFill>
                  <a:srgbClr val="0033CC"/>
                </a:solidFill>
                <a:latin typeface="Calibri"/>
                <a:cs typeface="Calibri"/>
              </a:rPr>
              <a:t>15.8</a:t>
            </a:r>
            <a:r>
              <a:rPr sz="1200" b="1" dirty="0">
                <a:solidFill>
                  <a:srgbClr val="0033CC"/>
                </a:solidFill>
                <a:latin typeface="Calibri"/>
                <a:cs typeface="Calibri"/>
              </a:rPr>
              <a:t>4</a:t>
            </a:r>
            <a:r>
              <a:rPr sz="1200" b="1" spc="-5" dirty="0">
                <a:solidFill>
                  <a:srgbClr val="0033CC"/>
                </a:solidFill>
                <a:latin typeface="Calibri"/>
                <a:cs typeface="Calibri"/>
              </a:rPr>
              <a:t> Inches </a:t>
            </a:r>
            <a:r>
              <a:rPr sz="1200" b="1" dirty="0">
                <a:solidFill>
                  <a:srgbClr val="0033CC"/>
                </a:solidFill>
                <a:latin typeface="Calibri"/>
                <a:cs typeface="Calibri"/>
              </a:rPr>
              <a:t>93% of</a:t>
            </a:r>
            <a:r>
              <a:rPr sz="1200" b="1" spc="-10" dirty="0">
                <a:solidFill>
                  <a:srgbClr val="0033C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CC"/>
                </a:solidFill>
                <a:latin typeface="Calibri"/>
                <a:cs typeface="Calibri"/>
              </a:rPr>
              <a:t>Normal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Times New Roman"/>
              <a:cs typeface="Times New Roman"/>
            </a:endParaRPr>
          </a:p>
          <a:p>
            <a:pPr marL="4122420">
              <a:lnSpc>
                <a:spcPts val="1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500">
              <a:latin typeface="Times New Roman"/>
              <a:cs typeface="Times New Roman"/>
            </a:endParaRPr>
          </a:p>
          <a:p>
            <a:pPr marL="513080" marR="1988820">
              <a:lnSpc>
                <a:spcPct val="100000"/>
              </a:lnSpc>
            </a:pPr>
            <a:r>
              <a:rPr sz="800" b="1" spc="-5" dirty="0">
                <a:latin typeface="Calibri"/>
                <a:cs typeface="Calibri"/>
              </a:rPr>
              <a:t>Fillmo</a:t>
            </a:r>
            <a:r>
              <a:rPr sz="800" b="1" spc="-15" dirty="0">
                <a:latin typeface="Calibri"/>
                <a:cs typeface="Calibri"/>
              </a:rPr>
              <a:t>r</a:t>
            </a:r>
            <a:r>
              <a:rPr sz="800" b="1" spc="-5" dirty="0">
                <a:latin typeface="Calibri"/>
                <a:cs typeface="Calibri"/>
              </a:rPr>
              <a:t>e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Fish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Ha</a:t>
            </a:r>
            <a:r>
              <a:rPr sz="800" b="1" spc="-20" dirty="0">
                <a:latin typeface="Calibri"/>
                <a:cs typeface="Calibri"/>
              </a:rPr>
              <a:t>t</a:t>
            </a:r>
            <a:r>
              <a:rPr sz="800" b="1" spc="-5" dirty="0">
                <a:latin typeface="Calibri"/>
                <a:cs typeface="Calibri"/>
              </a:rPr>
              <a:t>chery</a:t>
            </a:r>
            <a:r>
              <a:rPr sz="800" b="1" spc="1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Rain Ga</a:t>
            </a:r>
            <a:r>
              <a:rPr sz="800" b="1" spc="-15" dirty="0">
                <a:latin typeface="Calibri"/>
                <a:cs typeface="Calibri"/>
              </a:rPr>
              <a:t>g</a:t>
            </a:r>
            <a:r>
              <a:rPr sz="800" b="1" spc="-5" dirty="0">
                <a:latin typeface="Calibri"/>
                <a:cs typeface="Calibri"/>
              </a:rPr>
              <a:t>e 171;</a:t>
            </a:r>
            <a:r>
              <a:rPr sz="800" b="1" spc="1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Da</a:t>
            </a:r>
            <a:r>
              <a:rPr sz="800" b="1" spc="-15" dirty="0">
                <a:latin typeface="Calibri"/>
                <a:cs typeface="Calibri"/>
              </a:rPr>
              <a:t>t</a:t>
            </a:r>
            <a:r>
              <a:rPr sz="800" b="1" spc="-5" dirty="0">
                <a:latin typeface="Calibri"/>
                <a:cs typeface="Calibri"/>
              </a:rPr>
              <a:t>a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f</a:t>
            </a:r>
            <a:r>
              <a:rPr sz="800" b="1" spc="-20" dirty="0">
                <a:latin typeface="Calibri"/>
                <a:cs typeface="Calibri"/>
              </a:rPr>
              <a:t>r</a:t>
            </a:r>
            <a:r>
              <a:rPr sz="800" b="1" spc="-10" dirty="0">
                <a:latin typeface="Calibri"/>
                <a:cs typeface="Calibri"/>
              </a:rPr>
              <a:t>om</a:t>
            </a:r>
            <a:r>
              <a:rPr sz="800" b="1" spc="-5" dirty="0">
                <a:latin typeface="Calibri"/>
                <a:cs typeface="Calibri"/>
              </a:rPr>
              <a:t> </a:t>
            </a:r>
            <a:r>
              <a:rPr sz="800" b="1" spc="-45" dirty="0">
                <a:latin typeface="Calibri"/>
                <a:cs typeface="Calibri"/>
              </a:rPr>
              <a:t>V</a:t>
            </a:r>
            <a:r>
              <a:rPr sz="800" b="1" spc="-5" dirty="0">
                <a:latin typeface="Calibri"/>
                <a:cs typeface="Calibri"/>
              </a:rPr>
              <a:t>e</a:t>
            </a:r>
            <a:r>
              <a:rPr sz="800" b="1" spc="-15" dirty="0">
                <a:latin typeface="Calibri"/>
                <a:cs typeface="Calibri"/>
              </a:rPr>
              <a:t>n</a:t>
            </a:r>
            <a:r>
              <a:rPr sz="800" b="1" spc="-10" dirty="0">
                <a:latin typeface="Calibri"/>
                <a:cs typeface="Calibri"/>
              </a:rPr>
              <a:t>tu</a:t>
            </a:r>
            <a:r>
              <a:rPr sz="800" b="1" spc="-25" dirty="0">
                <a:latin typeface="Calibri"/>
                <a:cs typeface="Calibri"/>
              </a:rPr>
              <a:t>r</a:t>
            </a:r>
            <a:r>
              <a:rPr sz="800" b="1" spc="-5" dirty="0">
                <a:latin typeface="Calibri"/>
                <a:cs typeface="Calibri"/>
              </a:rPr>
              <a:t>a</a:t>
            </a:r>
            <a:r>
              <a:rPr sz="800" b="1" spc="10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C</a:t>
            </a:r>
            <a:r>
              <a:rPr sz="800" b="1" spc="-5" dirty="0">
                <a:latin typeface="Calibri"/>
                <a:cs typeface="Calibri"/>
              </a:rPr>
              <a:t>o</a:t>
            </a:r>
            <a:r>
              <a:rPr sz="800" b="1" spc="-10" dirty="0">
                <a:latin typeface="Calibri"/>
                <a:cs typeface="Calibri"/>
              </a:rPr>
              <a:t>u</a:t>
            </a:r>
            <a:r>
              <a:rPr sz="800" b="1" spc="-15" dirty="0">
                <a:latin typeface="Calibri"/>
                <a:cs typeface="Calibri"/>
              </a:rPr>
              <a:t>n</a:t>
            </a:r>
            <a:r>
              <a:rPr sz="800" b="1" spc="-10" dirty="0">
                <a:latin typeface="Calibri"/>
                <a:cs typeface="Calibri"/>
              </a:rPr>
              <a:t>t</a:t>
            </a:r>
            <a:r>
              <a:rPr sz="800" b="1" spc="-5" dirty="0">
                <a:latin typeface="Calibri"/>
                <a:cs typeface="Calibri"/>
              </a:rPr>
              <a:t>y</a:t>
            </a:r>
            <a:r>
              <a:rPr sz="800" b="1" spc="15" dirty="0">
                <a:latin typeface="Calibri"/>
                <a:cs typeface="Calibri"/>
              </a:rPr>
              <a:t> </a:t>
            </a:r>
            <a:r>
              <a:rPr sz="800" b="1" spc="-40" dirty="0">
                <a:latin typeface="Calibri"/>
                <a:cs typeface="Calibri"/>
              </a:rPr>
              <a:t>W</a:t>
            </a:r>
            <a:r>
              <a:rPr sz="800" b="1" spc="-10" dirty="0">
                <a:latin typeface="Calibri"/>
                <a:cs typeface="Calibri"/>
              </a:rPr>
              <a:t>a</a:t>
            </a:r>
            <a:r>
              <a:rPr sz="800" b="1" spc="-20" dirty="0">
                <a:latin typeface="Calibri"/>
                <a:cs typeface="Calibri"/>
              </a:rPr>
              <a:t>t</a:t>
            </a:r>
            <a:r>
              <a:rPr sz="800" b="1" spc="-10" dirty="0">
                <a:latin typeface="Calibri"/>
                <a:cs typeface="Calibri"/>
              </a:rPr>
              <a:t>e</a:t>
            </a:r>
            <a:r>
              <a:rPr sz="800" b="1" spc="-20" dirty="0">
                <a:latin typeface="Calibri"/>
                <a:cs typeface="Calibri"/>
              </a:rPr>
              <a:t>r</a:t>
            </a:r>
            <a:r>
              <a:rPr sz="800" b="1" spc="-10" dirty="0">
                <a:latin typeface="Calibri"/>
                <a:cs typeface="Calibri"/>
              </a:rPr>
              <a:t>she</a:t>
            </a:r>
            <a:r>
              <a:rPr sz="800" b="1" spc="-5" dirty="0">
                <a:latin typeface="Calibri"/>
                <a:cs typeface="Calibri"/>
              </a:rPr>
              <a:t>d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P</a:t>
            </a:r>
            <a:r>
              <a:rPr sz="800" b="1" spc="-20" dirty="0">
                <a:latin typeface="Calibri"/>
                <a:cs typeface="Calibri"/>
              </a:rPr>
              <a:t>r</a:t>
            </a:r>
            <a:r>
              <a:rPr sz="800" b="1" spc="-5" dirty="0">
                <a:latin typeface="Calibri"/>
                <a:cs typeface="Calibri"/>
              </a:rPr>
              <a:t>o</a:t>
            </a:r>
            <a:r>
              <a:rPr sz="800" b="1" spc="-20" dirty="0">
                <a:latin typeface="Calibri"/>
                <a:cs typeface="Calibri"/>
              </a:rPr>
              <a:t>t</a:t>
            </a:r>
            <a:r>
              <a:rPr sz="800" b="1" spc="-5" dirty="0">
                <a:latin typeface="Calibri"/>
                <a:cs typeface="Calibri"/>
              </a:rPr>
              <a:t>ec</a:t>
            </a:r>
            <a:r>
              <a:rPr sz="800" b="1" spc="-10" dirty="0">
                <a:latin typeface="Calibri"/>
                <a:cs typeface="Calibri"/>
              </a:rPr>
              <a:t>t</a:t>
            </a:r>
            <a:r>
              <a:rPr sz="800" b="1" spc="-5" dirty="0">
                <a:latin typeface="Calibri"/>
                <a:cs typeface="Calibri"/>
              </a:rPr>
              <a:t>ion</a:t>
            </a:r>
            <a:r>
              <a:rPr sz="800" b="1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D</a:t>
            </a:r>
            <a:r>
              <a:rPr sz="800" b="1" spc="-5" dirty="0">
                <a:latin typeface="Calibri"/>
                <a:cs typeface="Calibri"/>
              </a:rPr>
              <a:t>i</a:t>
            </a:r>
            <a:r>
              <a:rPr sz="800" b="1" spc="-15" dirty="0">
                <a:latin typeface="Calibri"/>
                <a:cs typeface="Calibri"/>
              </a:rPr>
              <a:t>s</a:t>
            </a:r>
            <a:r>
              <a:rPr sz="800" b="1" spc="-10" dirty="0">
                <a:latin typeface="Calibri"/>
                <a:cs typeface="Calibri"/>
              </a:rPr>
              <a:t>tr</a:t>
            </a:r>
            <a:r>
              <a:rPr sz="800" b="1" spc="-5" dirty="0">
                <a:latin typeface="Calibri"/>
                <a:cs typeface="Calibri"/>
              </a:rPr>
              <a:t>ict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96534" y="6451091"/>
            <a:ext cx="71755" cy="871219"/>
          </a:xfrm>
          <a:custGeom>
            <a:avLst/>
            <a:gdLst/>
            <a:ahLst/>
            <a:cxnLst/>
            <a:rect l="l" t="t" r="r" b="b"/>
            <a:pathLst>
              <a:path w="71754" h="871220">
                <a:moveTo>
                  <a:pt x="23556" y="799849"/>
                </a:moveTo>
                <a:lnTo>
                  <a:pt x="0" y="800100"/>
                </a:lnTo>
                <a:lnTo>
                  <a:pt x="35814" y="870966"/>
                </a:lnTo>
                <a:lnTo>
                  <a:pt x="65532" y="811530"/>
                </a:lnTo>
                <a:lnTo>
                  <a:pt x="23622" y="811530"/>
                </a:lnTo>
                <a:lnTo>
                  <a:pt x="23556" y="799849"/>
                </a:lnTo>
                <a:close/>
              </a:path>
              <a:path w="71754" h="871220">
                <a:moveTo>
                  <a:pt x="47938" y="799590"/>
                </a:moveTo>
                <a:lnTo>
                  <a:pt x="23556" y="799849"/>
                </a:lnTo>
                <a:lnTo>
                  <a:pt x="23622" y="811530"/>
                </a:lnTo>
                <a:lnTo>
                  <a:pt x="48006" y="811530"/>
                </a:lnTo>
                <a:lnTo>
                  <a:pt x="47938" y="799590"/>
                </a:lnTo>
                <a:close/>
              </a:path>
              <a:path w="71754" h="871220">
                <a:moveTo>
                  <a:pt x="71628" y="799338"/>
                </a:moveTo>
                <a:lnTo>
                  <a:pt x="47938" y="799590"/>
                </a:lnTo>
                <a:lnTo>
                  <a:pt x="48006" y="811530"/>
                </a:lnTo>
                <a:lnTo>
                  <a:pt x="65532" y="811530"/>
                </a:lnTo>
                <a:lnTo>
                  <a:pt x="71628" y="799338"/>
                </a:lnTo>
                <a:close/>
              </a:path>
              <a:path w="71754" h="871220">
                <a:moveTo>
                  <a:pt x="43434" y="0"/>
                </a:moveTo>
                <a:lnTo>
                  <a:pt x="19050" y="762"/>
                </a:lnTo>
                <a:lnTo>
                  <a:pt x="23556" y="799849"/>
                </a:lnTo>
                <a:lnTo>
                  <a:pt x="47938" y="799590"/>
                </a:lnTo>
                <a:lnTo>
                  <a:pt x="43434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289813"/>
            <a:ext cx="14674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FPBG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5" dirty="0">
                <a:latin typeface="Calibri"/>
                <a:cs typeface="Calibri"/>
              </a:rPr>
              <a:t>oa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-5" dirty="0">
                <a:latin typeface="Calibri"/>
                <a:cs typeface="Calibri"/>
              </a:rPr>
              <a:t>eeting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79006" y="289813"/>
            <a:ext cx="6851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6/26/2020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65554" y="1588008"/>
            <a:ext cx="4249496" cy="29451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6410" y="1578102"/>
            <a:ext cx="4263390" cy="2964180"/>
          </a:xfrm>
          <a:custGeom>
            <a:avLst/>
            <a:gdLst/>
            <a:ahLst/>
            <a:cxnLst/>
            <a:rect l="l" t="t" r="r" b="b"/>
            <a:pathLst>
              <a:path w="4263390" h="2964179">
                <a:moveTo>
                  <a:pt x="4263390" y="0"/>
                </a:moveTo>
                <a:lnTo>
                  <a:pt x="0" y="0"/>
                </a:lnTo>
                <a:lnTo>
                  <a:pt x="0" y="2964179"/>
                </a:lnTo>
                <a:lnTo>
                  <a:pt x="4263390" y="2964179"/>
                </a:lnTo>
                <a:lnTo>
                  <a:pt x="4263390" y="2959608"/>
                </a:lnTo>
                <a:lnTo>
                  <a:pt x="9143" y="2959608"/>
                </a:lnTo>
                <a:lnTo>
                  <a:pt x="4571" y="2955036"/>
                </a:lnTo>
                <a:lnTo>
                  <a:pt x="9143" y="2955036"/>
                </a:lnTo>
                <a:lnTo>
                  <a:pt x="9143" y="9905"/>
                </a:lnTo>
                <a:lnTo>
                  <a:pt x="4571" y="9905"/>
                </a:lnTo>
                <a:lnTo>
                  <a:pt x="9143" y="4572"/>
                </a:lnTo>
                <a:lnTo>
                  <a:pt x="4263390" y="4572"/>
                </a:lnTo>
                <a:lnTo>
                  <a:pt x="4263390" y="0"/>
                </a:lnTo>
                <a:close/>
              </a:path>
              <a:path w="4263390" h="2964179">
                <a:moveTo>
                  <a:pt x="9143" y="2955036"/>
                </a:moveTo>
                <a:lnTo>
                  <a:pt x="4571" y="2955036"/>
                </a:lnTo>
                <a:lnTo>
                  <a:pt x="9143" y="2959608"/>
                </a:lnTo>
                <a:lnTo>
                  <a:pt x="9143" y="2955036"/>
                </a:lnTo>
                <a:close/>
              </a:path>
              <a:path w="4263390" h="2964179">
                <a:moveTo>
                  <a:pt x="4254245" y="2955036"/>
                </a:moveTo>
                <a:lnTo>
                  <a:pt x="9143" y="2955036"/>
                </a:lnTo>
                <a:lnTo>
                  <a:pt x="9143" y="2959608"/>
                </a:lnTo>
                <a:lnTo>
                  <a:pt x="4254245" y="2959608"/>
                </a:lnTo>
                <a:lnTo>
                  <a:pt x="4254245" y="2955036"/>
                </a:lnTo>
                <a:close/>
              </a:path>
              <a:path w="4263390" h="2964179">
                <a:moveTo>
                  <a:pt x="4254245" y="4572"/>
                </a:moveTo>
                <a:lnTo>
                  <a:pt x="4254245" y="2959608"/>
                </a:lnTo>
                <a:lnTo>
                  <a:pt x="4258818" y="2955036"/>
                </a:lnTo>
                <a:lnTo>
                  <a:pt x="4263390" y="2955036"/>
                </a:lnTo>
                <a:lnTo>
                  <a:pt x="4263390" y="9905"/>
                </a:lnTo>
                <a:lnTo>
                  <a:pt x="4258818" y="9905"/>
                </a:lnTo>
                <a:lnTo>
                  <a:pt x="4254245" y="4572"/>
                </a:lnTo>
                <a:close/>
              </a:path>
              <a:path w="4263390" h="2964179">
                <a:moveTo>
                  <a:pt x="4263390" y="2955036"/>
                </a:moveTo>
                <a:lnTo>
                  <a:pt x="4258818" y="2955036"/>
                </a:lnTo>
                <a:lnTo>
                  <a:pt x="4254245" y="2959608"/>
                </a:lnTo>
                <a:lnTo>
                  <a:pt x="4263390" y="2959608"/>
                </a:lnTo>
                <a:lnTo>
                  <a:pt x="4263390" y="2955036"/>
                </a:lnTo>
                <a:close/>
              </a:path>
              <a:path w="4263390" h="2964179">
                <a:moveTo>
                  <a:pt x="9143" y="4572"/>
                </a:moveTo>
                <a:lnTo>
                  <a:pt x="4571" y="9905"/>
                </a:lnTo>
                <a:lnTo>
                  <a:pt x="9143" y="9905"/>
                </a:lnTo>
                <a:lnTo>
                  <a:pt x="9143" y="4572"/>
                </a:lnTo>
                <a:close/>
              </a:path>
              <a:path w="4263390" h="2964179">
                <a:moveTo>
                  <a:pt x="4254245" y="4572"/>
                </a:moveTo>
                <a:lnTo>
                  <a:pt x="9143" y="4572"/>
                </a:lnTo>
                <a:lnTo>
                  <a:pt x="9143" y="9905"/>
                </a:lnTo>
                <a:lnTo>
                  <a:pt x="4254245" y="9905"/>
                </a:lnTo>
                <a:lnTo>
                  <a:pt x="4254245" y="4572"/>
                </a:lnTo>
                <a:close/>
              </a:path>
              <a:path w="4263390" h="2964179">
                <a:moveTo>
                  <a:pt x="4263390" y="4572"/>
                </a:moveTo>
                <a:lnTo>
                  <a:pt x="4254245" y="4572"/>
                </a:lnTo>
                <a:lnTo>
                  <a:pt x="4258818" y="9905"/>
                </a:lnTo>
                <a:lnTo>
                  <a:pt x="4263390" y="9905"/>
                </a:lnTo>
                <a:lnTo>
                  <a:pt x="4263390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65554" y="3986021"/>
            <a:ext cx="1518818" cy="5417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40479" y="2567177"/>
            <a:ext cx="511301" cy="5082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6878" y="2702103"/>
            <a:ext cx="238760" cy="237490"/>
          </a:xfrm>
          <a:custGeom>
            <a:avLst/>
            <a:gdLst/>
            <a:ahLst/>
            <a:cxnLst/>
            <a:rect l="l" t="t" r="r" b="b"/>
            <a:pathLst>
              <a:path w="238760" h="237489">
                <a:moveTo>
                  <a:pt x="115363" y="0"/>
                </a:moveTo>
                <a:lnTo>
                  <a:pt x="73584" y="8916"/>
                </a:lnTo>
                <a:lnTo>
                  <a:pt x="38664" y="31170"/>
                </a:lnTo>
                <a:lnTo>
                  <a:pt x="13476" y="63888"/>
                </a:lnTo>
                <a:lnTo>
                  <a:pt x="895" y="104195"/>
                </a:lnTo>
                <a:lnTo>
                  <a:pt x="0" y="118820"/>
                </a:lnTo>
                <a:lnTo>
                  <a:pt x="549" y="130396"/>
                </a:lnTo>
                <a:lnTo>
                  <a:pt x="11540" y="169773"/>
                </a:lnTo>
                <a:lnTo>
                  <a:pt x="35176" y="202203"/>
                </a:lnTo>
                <a:lnTo>
                  <a:pt x="69529" y="225273"/>
                </a:lnTo>
                <a:lnTo>
                  <a:pt x="112675" y="236571"/>
                </a:lnTo>
                <a:lnTo>
                  <a:pt x="128678" y="237305"/>
                </a:lnTo>
                <a:lnTo>
                  <a:pt x="142653" y="235369"/>
                </a:lnTo>
                <a:lnTo>
                  <a:pt x="180749" y="220502"/>
                </a:lnTo>
                <a:lnTo>
                  <a:pt x="211101" y="193618"/>
                </a:lnTo>
                <a:lnTo>
                  <a:pt x="231142" y="156735"/>
                </a:lnTo>
                <a:lnTo>
                  <a:pt x="238305" y="111872"/>
                </a:lnTo>
                <a:lnTo>
                  <a:pt x="236626" y="97735"/>
                </a:lnTo>
                <a:lnTo>
                  <a:pt x="222186" y="59037"/>
                </a:lnTo>
                <a:lnTo>
                  <a:pt x="195536" y="28033"/>
                </a:lnTo>
                <a:lnTo>
                  <a:pt x="159115" y="7445"/>
                </a:lnTo>
                <a:lnTo>
                  <a:pt x="11536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73829" y="2699118"/>
            <a:ext cx="245110" cy="243840"/>
          </a:xfrm>
          <a:custGeom>
            <a:avLst/>
            <a:gdLst/>
            <a:ahLst/>
            <a:cxnLst/>
            <a:rect l="l" t="t" r="r" b="b"/>
            <a:pathLst>
              <a:path w="245110" h="243839">
                <a:moveTo>
                  <a:pt x="122215" y="0"/>
                </a:moveTo>
                <a:lnTo>
                  <a:pt x="73199" y="9841"/>
                </a:lnTo>
                <a:lnTo>
                  <a:pt x="31602" y="39493"/>
                </a:lnTo>
                <a:lnTo>
                  <a:pt x="5024" y="88801"/>
                </a:lnTo>
                <a:lnTo>
                  <a:pt x="0" y="115709"/>
                </a:lnTo>
                <a:lnTo>
                  <a:pt x="0" y="127901"/>
                </a:lnTo>
                <a:lnTo>
                  <a:pt x="15150" y="180485"/>
                </a:lnTo>
                <a:lnTo>
                  <a:pt x="50767" y="221621"/>
                </a:lnTo>
                <a:lnTo>
                  <a:pt x="97846" y="241612"/>
                </a:lnTo>
                <a:lnTo>
                  <a:pt x="114730" y="243668"/>
                </a:lnTo>
                <a:lnTo>
                  <a:pt x="131730" y="243459"/>
                </a:lnTo>
                <a:lnTo>
                  <a:pt x="148557" y="241007"/>
                </a:lnTo>
                <a:lnTo>
                  <a:pt x="160388" y="237629"/>
                </a:lnTo>
                <a:lnTo>
                  <a:pt x="110489" y="237629"/>
                </a:lnTo>
                <a:lnTo>
                  <a:pt x="104394" y="236867"/>
                </a:lnTo>
                <a:lnTo>
                  <a:pt x="99060" y="235343"/>
                </a:lnTo>
                <a:lnTo>
                  <a:pt x="90487" y="233057"/>
                </a:lnTo>
                <a:lnTo>
                  <a:pt x="87630" y="233057"/>
                </a:lnTo>
                <a:lnTo>
                  <a:pt x="76962" y="228485"/>
                </a:lnTo>
                <a:lnTo>
                  <a:pt x="67056" y="223913"/>
                </a:lnTo>
                <a:lnTo>
                  <a:pt x="57150" y="217817"/>
                </a:lnTo>
                <a:lnTo>
                  <a:pt x="57912" y="217817"/>
                </a:lnTo>
                <a:lnTo>
                  <a:pt x="49784" y="211721"/>
                </a:lnTo>
                <a:lnTo>
                  <a:pt x="48768" y="211721"/>
                </a:lnTo>
                <a:lnTo>
                  <a:pt x="40386" y="204101"/>
                </a:lnTo>
                <a:lnTo>
                  <a:pt x="32766" y="195719"/>
                </a:lnTo>
                <a:lnTo>
                  <a:pt x="25908" y="186575"/>
                </a:lnTo>
                <a:lnTo>
                  <a:pt x="20574" y="177431"/>
                </a:lnTo>
                <a:lnTo>
                  <a:pt x="15621" y="167525"/>
                </a:lnTo>
                <a:lnTo>
                  <a:pt x="15240" y="167525"/>
                </a:lnTo>
                <a:lnTo>
                  <a:pt x="11684" y="156857"/>
                </a:lnTo>
                <a:lnTo>
                  <a:pt x="11430" y="156857"/>
                </a:lnTo>
                <a:lnTo>
                  <a:pt x="8382" y="145427"/>
                </a:lnTo>
                <a:lnTo>
                  <a:pt x="9144" y="145427"/>
                </a:lnTo>
                <a:lnTo>
                  <a:pt x="7810" y="140093"/>
                </a:lnTo>
                <a:lnTo>
                  <a:pt x="7620" y="140093"/>
                </a:lnTo>
                <a:lnTo>
                  <a:pt x="6953" y="134759"/>
                </a:lnTo>
                <a:lnTo>
                  <a:pt x="6858" y="127901"/>
                </a:lnTo>
                <a:lnTo>
                  <a:pt x="6096" y="121805"/>
                </a:lnTo>
                <a:lnTo>
                  <a:pt x="6858" y="115709"/>
                </a:lnTo>
                <a:lnTo>
                  <a:pt x="6953" y="109613"/>
                </a:lnTo>
                <a:lnTo>
                  <a:pt x="7620" y="104279"/>
                </a:lnTo>
                <a:lnTo>
                  <a:pt x="8953" y="98945"/>
                </a:lnTo>
                <a:lnTo>
                  <a:pt x="8382" y="98945"/>
                </a:lnTo>
                <a:lnTo>
                  <a:pt x="11430" y="87515"/>
                </a:lnTo>
                <a:lnTo>
                  <a:pt x="15240" y="76847"/>
                </a:lnTo>
                <a:lnTo>
                  <a:pt x="25908" y="57035"/>
                </a:lnTo>
                <a:lnTo>
                  <a:pt x="32766" y="47891"/>
                </a:lnTo>
                <a:lnTo>
                  <a:pt x="33458" y="47891"/>
                </a:lnTo>
                <a:lnTo>
                  <a:pt x="40386" y="40271"/>
                </a:lnTo>
                <a:lnTo>
                  <a:pt x="48768" y="32651"/>
                </a:lnTo>
                <a:lnTo>
                  <a:pt x="57912" y="25793"/>
                </a:lnTo>
                <a:lnTo>
                  <a:pt x="57150" y="25793"/>
                </a:lnTo>
                <a:lnTo>
                  <a:pt x="67056" y="19697"/>
                </a:lnTo>
                <a:lnTo>
                  <a:pt x="68557" y="19697"/>
                </a:lnTo>
                <a:lnTo>
                  <a:pt x="79733" y="14024"/>
                </a:lnTo>
                <a:lnTo>
                  <a:pt x="92057" y="9972"/>
                </a:lnTo>
                <a:lnTo>
                  <a:pt x="103629" y="7591"/>
                </a:lnTo>
                <a:lnTo>
                  <a:pt x="116586" y="5981"/>
                </a:lnTo>
                <a:lnTo>
                  <a:pt x="159937" y="5981"/>
                </a:lnTo>
                <a:lnTo>
                  <a:pt x="155361" y="4401"/>
                </a:lnTo>
                <a:lnTo>
                  <a:pt x="138925" y="1104"/>
                </a:lnTo>
                <a:lnTo>
                  <a:pt x="122215" y="0"/>
                </a:lnTo>
                <a:close/>
              </a:path>
              <a:path w="245110" h="243839">
                <a:moveTo>
                  <a:pt x="134112" y="236867"/>
                </a:moveTo>
                <a:lnTo>
                  <a:pt x="128016" y="237629"/>
                </a:lnTo>
                <a:lnTo>
                  <a:pt x="134112" y="237629"/>
                </a:lnTo>
                <a:lnTo>
                  <a:pt x="134112" y="236867"/>
                </a:lnTo>
                <a:close/>
              </a:path>
              <a:path w="245110" h="243839">
                <a:moveTo>
                  <a:pt x="195834" y="210959"/>
                </a:moveTo>
                <a:lnTo>
                  <a:pt x="186690" y="217817"/>
                </a:lnTo>
                <a:lnTo>
                  <a:pt x="187452" y="217817"/>
                </a:lnTo>
                <a:lnTo>
                  <a:pt x="177546" y="223913"/>
                </a:lnTo>
                <a:lnTo>
                  <a:pt x="166878" y="228485"/>
                </a:lnTo>
                <a:lnTo>
                  <a:pt x="167640" y="228485"/>
                </a:lnTo>
                <a:lnTo>
                  <a:pt x="156210" y="232295"/>
                </a:lnTo>
                <a:lnTo>
                  <a:pt x="156972" y="232295"/>
                </a:lnTo>
                <a:lnTo>
                  <a:pt x="145542" y="235343"/>
                </a:lnTo>
                <a:lnTo>
                  <a:pt x="140208" y="236867"/>
                </a:lnTo>
                <a:lnTo>
                  <a:pt x="134112" y="237629"/>
                </a:lnTo>
                <a:lnTo>
                  <a:pt x="160388" y="237629"/>
                </a:lnTo>
                <a:lnTo>
                  <a:pt x="164921" y="236335"/>
                </a:lnTo>
                <a:lnTo>
                  <a:pt x="180536" y="229467"/>
                </a:lnTo>
                <a:lnTo>
                  <a:pt x="195111" y="220425"/>
                </a:lnTo>
                <a:lnTo>
                  <a:pt x="205413" y="211721"/>
                </a:lnTo>
                <a:lnTo>
                  <a:pt x="195834" y="211721"/>
                </a:lnTo>
                <a:lnTo>
                  <a:pt x="195834" y="210959"/>
                </a:lnTo>
                <a:close/>
              </a:path>
              <a:path w="245110" h="243839">
                <a:moveTo>
                  <a:pt x="87630" y="232295"/>
                </a:moveTo>
                <a:lnTo>
                  <a:pt x="87630" y="233057"/>
                </a:lnTo>
                <a:lnTo>
                  <a:pt x="90487" y="233057"/>
                </a:lnTo>
                <a:lnTo>
                  <a:pt x="87630" y="232295"/>
                </a:lnTo>
                <a:close/>
              </a:path>
              <a:path w="245110" h="243839">
                <a:moveTo>
                  <a:pt x="48768" y="210959"/>
                </a:moveTo>
                <a:lnTo>
                  <a:pt x="48768" y="211721"/>
                </a:lnTo>
                <a:lnTo>
                  <a:pt x="49784" y="211721"/>
                </a:lnTo>
                <a:lnTo>
                  <a:pt x="48768" y="210959"/>
                </a:lnTo>
                <a:close/>
              </a:path>
              <a:path w="245110" h="243839">
                <a:moveTo>
                  <a:pt x="229361" y="166763"/>
                </a:moveTo>
                <a:lnTo>
                  <a:pt x="224028" y="177431"/>
                </a:lnTo>
                <a:lnTo>
                  <a:pt x="217932" y="186575"/>
                </a:lnTo>
                <a:lnTo>
                  <a:pt x="218694" y="186575"/>
                </a:lnTo>
                <a:lnTo>
                  <a:pt x="211836" y="195719"/>
                </a:lnTo>
                <a:lnTo>
                  <a:pt x="204215" y="204101"/>
                </a:lnTo>
                <a:lnTo>
                  <a:pt x="195834" y="211721"/>
                </a:lnTo>
                <a:lnTo>
                  <a:pt x="205413" y="211721"/>
                </a:lnTo>
                <a:lnTo>
                  <a:pt x="208360" y="209232"/>
                </a:lnTo>
                <a:lnTo>
                  <a:pt x="219993" y="195911"/>
                </a:lnTo>
                <a:lnTo>
                  <a:pt x="229752" y="180416"/>
                </a:lnTo>
                <a:lnTo>
                  <a:pt x="235301" y="167525"/>
                </a:lnTo>
                <a:lnTo>
                  <a:pt x="229361" y="167525"/>
                </a:lnTo>
                <a:lnTo>
                  <a:pt x="229361" y="166763"/>
                </a:lnTo>
                <a:close/>
              </a:path>
              <a:path w="245110" h="243839">
                <a:moveTo>
                  <a:pt x="15240" y="166763"/>
                </a:moveTo>
                <a:lnTo>
                  <a:pt x="15240" y="167525"/>
                </a:lnTo>
                <a:lnTo>
                  <a:pt x="15621" y="167525"/>
                </a:lnTo>
                <a:lnTo>
                  <a:pt x="15240" y="166763"/>
                </a:lnTo>
                <a:close/>
              </a:path>
              <a:path w="245110" h="243839">
                <a:moveTo>
                  <a:pt x="233172" y="156095"/>
                </a:moveTo>
                <a:lnTo>
                  <a:pt x="229361" y="167525"/>
                </a:lnTo>
                <a:lnTo>
                  <a:pt x="235301" y="167525"/>
                </a:lnTo>
                <a:lnTo>
                  <a:pt x="237259" y="162976"/>
                </a:lnTo>
                <a:lnTo>
                  <a:pt x="238840" y="156857"/>
                </a:lnTo>
                <a:lnTo>
                  <a:pt x="233172" y="156857"/>
                </a:lnTo>
                <a:lnTo>
                  <a:pt x="233172" y="156095"/>
                </a:lnTo>
                <a:close/>
              </a:path>
              <a:path w="245110" h="243839">
                <a:moveTo>
                  <a:pt x="11430" y="156095"/>
                </a:moveTo>
                <a:lnTo>
                  <a:pt x="11430" y="156857"/>
                </a:lnTo>
                <a:lnTo>
                  <a:pt x="11684" y="156857"/>
                </a:lnTo>
                <a:lnTo>
                  <a:pt x="11430" y="156095"/>
                </a:lnTo>
                <a:close/>
              </a:path>
              <a:path w="245110" h="243839">
                <a:moveTo>
                  <a:pt x="236982" y="139331"/>
                </a:moveTo>
                <a:lnTo>
                  <a:pt x="235458" y="145427"/>
                </a:lnTo>
                <a:lnTo>
                  <a:pt x="233172" y="156857"/>
                </a:lnTo>
                <a:lnTo>
                  <a:pt x="238840" y="156857"/>
                </a:lnTo>
                <a:lnTo>
                  <a:pt x="242315" y="143409"/>
                </a:lnTo>
                <a:lnTo>
                  <a:pt x="242666" y="140093"/>
                </a:lnTo>
                <a:lnTo>
                  <a:pt x="236982" y="140093"/>
                </a:lnTo>
                <a:lnTo>
                  <a:pt x="236982" y="139331"/>
                </a:lnTo>
                <a:close/>
              </a:path>
              <a:path w="245110" h="243839">
                <a:moveTo>
                  <a:pt x="7620" y="139331"/>
                </a:moveTo>
                <a:lnTo>
                  <a:pt x="7620" y="140093"/>
                </a:lnTo>
                <a:lnTo>
                  <a:pt x="7810" y="140093"/>
                </a:lnTo>
                <a:lnTo>
                  <a:pt x="7620" y="139331"/>
                </a:lnTo>
                <a:close/>
              </a:path>
              <a:path w="245110" h="243839">
                <a:moveTo>
                  <a:pt x="241477" y="98183"/>
                </a:moveTo>
                <a:lnTo>
                  <a:pt x="235458" y="98183"/>
                </a:lnTo>
                <a:lnTo>
                  <a:pt x="237521" y="108667"/>
                </a:lnTo>
                <a:lnTo>
                  <a:pt x="238118" y="121311"/>
                </a:lnTo>
                <a:lnTo>
                  <a:pt x="237744" y="133997"/>
                </a:lnTo>
                <a:lnTo>
                  <a:pt x="236982" y="140093"/>
                </a:lnTo>
                <a:lnTo>
                  <a:pt x="242666" y="140093"/>
                </a:lnTo>
                <a:lnTo>
                  <a:pt x="244602" y="121805"/>
                </a:lnTo>
                <a:lnTo>
                  <a:pt x="244602" y="115709"/>
                </a:lnTo>
                <a:lnTo>
                  <a:pt x="243840" y="109613"/>
                </a:lnTo>
                <a:lnTo>
                  <a:pt x="241477" y="98183"/>
                </a:lnTo>
                <a:close/>
              </a:path>
              <a:path w="245110" h="243839">
                <a:moveTo>
                  <a:pt x="9144" y="98183"/>
                </a:moveTo>
                <a:lnTo>
                  <a:pt x="8382" y="98945"/>
                </a:lnTo>
                <a:lnTo>
                  <a:pt x="8953" y="98945"/>
                </a:lnTo>
                <a:lnTo>
                  <a:pt x="9144" y="98183"/>
                </a:lnTo>
                <a:close/>
              </a:path>
              <a:path w="245110" h="243839">
                <a:moveTo>
                  <a:pt x="219277" y="47891"/>
                </a:moveTo>
                <a:lnTo>
                  <a:pt x="211836" y="47891"/>
                </a:lnTo>
                <a:lnTo>
                  <a:pt x="218694" y="57035"/>
                </a:lnTo>
                <a:lnTo>
                  <a:pt x="217932" y="57035"/>
                </a:lnTo>
                <a:lnTo>
                  <a:pt x="224028" y="66941"/>
                </a:lnTo>
                <a:lnTo>
                  <a:pt x="229361" y="76847"/>
                </a:lnTo>
                <a:lnTo>
                  <a:pt x="228600" y="76847"/>
                </a:lnTo>
                <a:lnTo>
                  <a:pt x="233172" y="87515"/>
                </a:lnTo>
                <a:lnTo>
                  <a:pt x="235458" y="98945"/>
                </a:lnTo>
                <a:lnTo>
                  <a:pt x="235458" y="98183"/>
                </a:lnTo>
                <a:lnTo>
                  <a:pt x="241477" y="98183"/>
                </a:lnTo>
                <a:lnTo>
                  <a:pt x="239527" y="88772"/>
                </a:lnTo>
                <a:lnTo>
                  <a:pt x="232726" y="70128"/>
                </a:lnTo>
                <a:lnTo>
                  <a:pt x="223715" y="53680"/>
                </a:lnTo>
                <a:lnTo>
                  <a:pt x="219277" y="47891"/>
                </a:lnTo>
                <a:close/>
              </a:path>
              <a:path w="245110" h="243839">
                <a:moveTo>
                  <a:pt x="33458" y="47891"/>
                </a:moveTo>
                <a:lnTo>
                  <a:pt x="32766" y="47891"/>
                </a:lnTo>
                <a:lnTo>
                  <a:pt x="32766" y="48653"/>
                </a:lnTo>
                <a:lnTo>
                  <a:pt x="33458" y="47891"/>
                </a:lnTo>
                <a:close/>
              </a:path>
              <a:path w="245110" h="243839">
                <a:moveTo>
                  <a:pt x="189318" y="19697"/>
                </a:moveTo>
                <a:lnTo>
                  <a:pt x="177546" y="19697"/>
                </a:lnTo>
                <a:lnTo>
                  <a:pt x="187452" y="25793"/>
                </a:lnTo>
                <a:lnTo>
                  <a:pt x="186690" y="25793"/>
                </a:lnTo>
                <a:lnTo>
                  <a:pt x="195834" y="32651"/>
                </a:lnTo>
                <a:lnTo>
                  <a:pt x="204215" y="40271"/>
                </a:lnTo>
                <a:lnTo>
                  <a:pt x="211836" y="48653"/>
                </a:lnTo>
                <a:lnTo>
                  <a:pt x="211836" y="47891"/>
                </a:lnTo>
                <a:lnTo>
                  <a:pt x="219277" y="47891"/>
                </a:lnTo>
                <a:lnTo>
                  <a:pt x="212839" y="39493"/>
                </a:lnTo>
                <a:lnTo>
                  <a:pt x="200261" y="27435"/>
                </a:lnTo>
                <a:lnTo>
                  <a:pt x="189318" y="19697"/>
                </a:lnTo>
                <a:close/>
              </a:path>
              <a:path w="245110" h="243839">
                <a:moveTo>
                  <a:pt x="68557" y="19697"/>
                </a:moveTo>
                <a:lnTo>
                  <a:pt x="67056" y="19697"/>
                </a:lnTo>
                <a:lnTo>
                  <a:pt x="67056" y="20459"/>
                </a:lnTo>
                <a:lnTo>
                  <a:pt x="68557" y="19697"/>
                </a:lnTo>
                <a:close/>
              </a:path>
              <a:path w="245110" h="243839">
                <a:moveTo>
                  <a:pt x="159937" y="5981"/>
                </a:moveTo>
                <a:lnTo>
                  <a:pt x="128016" y="5981"/>
                </a:lnTo>
                <a:lnTo>
                  <a:pt x="140208" y="7505"/>
                </a:lnTo>
                <a:lnTo>
                  <a:pt x="145542" y="8267"/>
                </a:lnTo>
                <a:lnTo>
                  <a:pt x="156972" y="11315"/>
                </a:lnTo>
                <a:lnTo>
                  <a:pt x="167640" y="15125"/>
                </a:lnTo>
                <a:lnTo>
                  <a:pt x="166878" y="15125"/>
                </a:lnTo>
                <a:lnTo>
                  <a:pt x="177546" y="20459"/>
                </a:lnTo>
                <a:lnTo>
                  <a:pt x="177546" y="19697"/>
                </a:lnTo>
                <a:lnTo>
                  <a:pt x="189318" y="19697"/>
                </a:lnTo>
                <a:lnTo>
                  <a:pt x="186305" y="17566"/>
                </a:lnTo>
                <a:lnTo>
                  <a:pt x="171246" y="9888"/>
                </a:lnTo>
                <a:lnTo>
                  <a:pt x="159937" y="598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5552" y="3444240"/>
            <a:ext cx="507491" cy="5082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1950" y="3578422"/>
            <a:ext cx="238760" cy="237490"/>
          </a:xfrm>
          <a:custGeom>
            <a:avLst/>
            <a:gdLst/>
            <a:ahLst/>
            <a:cxnLst/>
            <a:rect l="l" t="t" r="r" b="b"/>
            <a:pathLst>
              <a:path w="238760" h="237489">
                <a:moveTo>
                  <a:pt x="115465" y="0"/>
                </a:moveTo>
                <a:lnTo>
                  <a:pt x="73496" y="9069"/>
                </a:lnTo>
                <a:lnTo>
                  <a:pt x="38548" y="31360"/>
                </a:lnTo>
                <a:lnTo>
                  <a:pt x="13415" y="64026"/>
                </a:lnTo>
                <a:lnTo>
                  <a:pt x="890" y="104222"/>
                </a:lnTo>
                <a:lnTo>
                  <a:pt x="0" y="118801"/>
                </a:lnTo>
                <a:lnTo>
                  <a:pt x="550" y="130378"/>
                </a:lnTo>
                <a:lnTo>
                  <a:pt x="11542" y="169756"/>
                </a:lnTo>
                <a:lnTo>
                  <a:pt x="35182" y="202189"/>
                </a:lnTo>
                <a:lnTo>
                  <a:pt x="69546" y="225270"/>
                </a:lnTo>
                <a:lnTo>
                  <a:pt x="112712" y="236590"/>
                </a:lnTo>
                <a:lnTo>
                  <a:pt x="128724" y="237333"/>
                </a:lnTo>
                <a:lnTo>
                  <a:pt x="142626" y="235457"/>
                </a:lnTo>
                <a:lnTo>
                  <a:pt x="180623" y="220696"/>
                </a:lnTo>
                <a:lnTo>
                  <a:pt x="210996" y="193824"/>
                </a:lnTo>
                <a:lnTo>
                  <a:pt x="231105" y="156883"/>
                </a:lnTo>
                <a:lnTo>
                  <a:pt x="238308" y="111918"/>
                </a:lnTo>
                <a:lnTo>
                  <a:pt x="236637" y="97773"/>
                </a:lnTo>
                <a:lnTo>
                  <a:pt x="222212" y="59056"/>
                </a:lnTo>
                <a:lnTo>
                  <a:pt x="195576" y="28035"/>
                </a:lnTo>
                <a:lnTo>
                  <a:pt x="159177" y="7440"/>
                </a:lnTo>
                <a:lnTo>
                  <a:pt x="115465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68902" y="3575403"/>
            <a:ext cx="245110" cy="243840"/>
          </a:xfrm>
          <a:custGeom>
            <a:avLst/>
            <a:gdLst/>
            <a:ahLst/>
            <a:cxnLst/>
            <a:rect l="l" t="t" r="r" b="b"/>
            <a:pathLst>
              <a:path w="245110" h="243839">
                <a:moveTo>
                  <a:pt x="122577" y="0"/>
                </a:moveTo>
                <a:lnTo>
                  <a:pt x="73559" y="9867"/>
                </a:lnTo>
                <a:lnTo>
                  <a:pt x="31928" y="39467"/>
                </a:lnTo>
                <a:lnTo>
                  <a:pt x="5119" y="88799"/>
                </a:lnTo>
                <a:lnTo>
                  <a:pt x="0" y="115723"/>
                </a:lnTo>
                <a:lnTo>
                  <a:pt x="0" y="127915"/>
                </a:lnTo>
                <a:lnTo>
                  <a:pt x="15387" y="180497"/>
                </a:lnTo>
                <a:lnTo>
                  <a:pt x="51270" y="221734"/>
                </a:lnTo>
                <a:lnTo>
                  <a:pt x="98389" y="241701"/>
                </a:lnTo>
                <a:lnTo>
                  <a:pt x="115256" y="243742"/>
                </a:lnTo>
                <a:lnTo>
                  <a:pt x="132226" y="243516"/>
                </a:lnTo>
                <a:lnTo>
                  <a:pt x="149012" y="241046"/>
                </a:lnTo>
                <a:lnTo>
                  <a:pt x="160851" y="237643"/>
                </a:lnTo>
                <a:lnTo>
                  <a:pt x="110489" y="237643"/>
                </a:lnTo>
                <a:lnTo>
                  <a:pt x="104394" y="236881"/>
                </a:lnTo>
                <a:lnTo>
                  <a:pt x="105155" y="236881"/>
                </a:lnTo>
                <a:lnTo>
                  <a:pt x="99060" y="235357"/>
                </a:lnTo>
                <a:lnTo>
                  <a:pt x="90487" y="233071"/>
                </a:lnTo>
                <a:lnTo>
                  <a:pt x="88392" y="233071"/>
                </a:lnTo>
                <a:lnTo>
                  <a:pt x="76962" y="228499"/>
                </a:lnTo>
                <a:lnTo>
                  <a:pt x="77724" y="228499"/>
                </a:lnTo>
                <a:lnTo>
                  <a:pt x="67056" y="223927"/>
                </a:lnTo>
                <a:lnTo>
                  <a:pt x="57912" y="217831"/>
                </a:lnTo>
                <a:lnTo>
                  <a:pt x="49784" y="211735"/>
                </a:lnTo>
                <a:lnTo>
                  <a:pt x="48768" y="211735"/>
                </a:lnTo>
                <a:lnTo>
                  <a:pt x="40386" y="204115"/>
                </a:lnTo>
                <a:lnTo>
                  <a:pt x="32766" y="195733"/>
                </a:lnTo>
                <a:lnTo>
                  <a:pt x="25908" y="186589"/>
                </a:lnTo>
                <a:lnTo>
                  <a:pt x="26670" y="186589"/>
                </a:lnTo>
                <a:lnTo>
                  <a:pt x="20574" y="177445"/>
                </a:lnTo>
                <a:lnTo>
                  <a:pt x="16328" y="167539"/>
                </a:lnTo>
                <a:lnTo>
                  <a:pt x="16002" y="167539"/>
                </a:lnTo>
                <a:lnTo>
                  <a:pt x="11430" y="156109"/>
                </a:lnTo>
                <a:lnTo>
                  <a:pt x="11988" y="156109"/>
                </a:lnTo>
                <a:lnTo>
                  <a:pt x="9144" y="145441"/>
                </a:lnTo>
                <a:lnTo>
                  <a:pt x="7810" y="140107"/>
                </a:lnTo>
                <a:lnTo>
                  <a:pt x="7620" y="140107"/>
                </a:lnTo>
                <a:lnTo>
                  <a:pt x="6953" y="134773"/>
                </a:lnTo>
                <a:lnTo>
                  <a:pt x="7055" y="108812"/>
                </a:lnTo>
                <a:lnTo>
                  <a:pt x="7620" y="104293"/>
                </a:lnTo>
                <a:lnTo>
                  <a:pt x="9144" y="98197"/>
                </a:lnTo>
                <a:lnTo>
                  <a:pt x="9347" y="98197"/>
                </a:lnTo>
                <a:lnTo>
                  <a:pt x="12192" y="87529"/>
                </a:lnTo>
                <a:lnTo>
                  <a:pt x="11430" y="87529"/>
                </a:lnTo>
                <a:lnTo>
                  <a:pt x="16002" y="76861"/>
                </a:lnTo>
                <a:lnTo>
                  <a:pt x="20574" y="66955"/>
                </a:lnTo>
                <a:lnTo>
                  <a:pt x="26670" y="57049"/>
                </a:lnTo>
                <a:lnTo>
                  <a:pt x="25908" y="57049"/>
                </a:lnTo>
                <a:lnTo>
                  <a:pt x="32766" y="47905"/>
                </a:lnTo>
                <a:lnTo>
                  <a:pt x="33458" y="47905"/>
                </a:lnTo>
                <a:lnTo>
                  <a:pt x="40386" y="40285"/>
                </a:lnTo>
                <a:lnTo>
                  <a:pt x="48768" y="32665"/>
                </a:lnTo>
                <a:lnTo>
                  <a:pt x="57912" y="25807"/>
                </a:lnTo>
                <a:lnTo>
                  <a:pt x="67056" y="19711"/>
                </a:lnTo>
                <a:lnTo>
                  <a:pt x="68579" y="19711"/>
                </a:lnTo>
                <a:lnTo>
                  <a:pt x="77724" y="15139"/>
                </a:lnTo>
                <a:lnTo>
                  <a:pt x="76962" y="15139"/>
                </a:lnTo>
                <a:lnTo>
                  <a:pt x="88392" y="11329"/>
                </a:lnTo>
                <a:lnTo>
                  <a:pt x="87630" y="11329"/>
                </a:lnTo>
                <a:lnTo>
                  <a:pt x="99060" y="8281"/>
                </a:lnTo>
                <a:lnTo>
                  <a:pt x="105155" y="7519"/>
                </a:lnTo>
                <a:lnTo>
                  <a:pt x="104394" y="7519"/>
                </a:lnTo>
                <a:lnTo>
                  <a:pt x="116586" y="5995"/>
                </a:lnTo>
                <a:lnTo>
                  <a:pt x="160350" y="5995"/>
                </a:lnTo>
                <a:lnTo>
                  <a:pt x="155686" y="4384"/>
                </a:lnTo>
                <a:lnTo>
                  <a:pt x="139272" y="1095"/>
                </a:lnTo>
                <a:lnTo>
                  <a:pt x="122577" y="0"/>
                </a:lnTo>
                <a:close/>
              </a:path>
              <a:path w="245110" h="243839">
                <a:moveTo>
                  <a:pt x="134112" y="236881"/>
                </a:moveTo>
                <a:lnTo>
                  <a:pt x="128016" y="237643"/>
                </a:lnTo>
                <a:lnTo>
                  <a:pt x="134112" y="237643"/>
                </a:lnTo>
                <a:lnTo>
                  <a:pt x="134112" y="236881"/>
                </a:lnTo>
                <a:close/>
              </a:path>
              <a:path w="245110" h="243839">
                <a:moveTo>
                  <a:pt x="196596" y="210973"/>
                </a:moveTo>
                <a:lnTo>
                  <a:pt x="152815" y="233463"/>
                </a:lnTo>
                <a:lnTo>
                  <a:pt x="134112" y="237643"/>
                </a:lnTo>
                <a:lnTo>
                  <a:pt x="160851" y="237643"/>
                </a:lnTo>
                <a:lnTo>
                  <a:pt x="165329" y="236357"/>
                </a:lnTo>
                <a:lnTo>
                  <a:pt x="180890" y="229472"/>
                </a:lnTo>
                <a:lnTo>
                  <a:pt x="195409" y="220416"/>
                </a:lnTo>
                <a:lnTo>
                  <a:pt x="205628" y="211735"/>
                </a:lnTo>
                <a:lnTo>
                  <a:pt x="195834" y="211735"/>
                </a:lnTo>
                <a:lnTo>
                  <a:pt x="196596" y="210973"/>
                </a:lnTo>
                <a:close/>
              </a:path>
              <a:path w="245110" h="243839">
                <a:moveTo>
                  <a:pt x="87630" y="232309"/>
                </a:moveTo>
                <a:lnTo>
                  <a:pt x="88392" y="233071"/>
                </a:lnTo>
                <a:lnTo>
                  <a:pt x="90487" y="233071"/>
                </a:lnTo>
                <a:lnTo>
                  <a:pt x="87630" y="232309"/>
                </a:lnTo>
                <a:close/>
              </a:path>
              <a:path w="245110" h="243839">
                <a:moveTo>
                  <a:pt x="48768" y="210973"/>
                </a:moveTo>
                <a:lnTo>
                  <a:pt x="48768" y="211735"/>
                </a:lnTo>
                <a:lnTo>
                  <a:pt x="49784" y="211735"/>
                </a:lnTo>
                <a:lnTo>
                  <a:pt x="48768" y="210973"/>
                </a:lnTo>
                <a:close/>
              </a:path>
              <a:path w="245110" h="243839">
                <a:moveTo>
                  <a:pt x="229361" y="166777"/>
                </a:moveTo>
                <a:lnTo>
                  <a:pt x="224028" y="177445"/>
                </a:lnTo>
                <a:lnTo>
                  <a:pt x="224790" y="177445"/>
                </a:lnTo>
                <a:lnTo>
                  <a:pt x="218694" y="186589"/>
                </a:lnTo>
                <a:lnTo>
                  <a:pt x="211836" y="195733"/>
                </a:lnTo>
                <a:lnTo>
                  <a:pt x="204215" y="204115"/>
                </a:lnTo>
                <a:lnTo>
                  <a:pt x="195834" y="211735"/>
                </a:lnTo>
                <a:lnTo>
                  <a:pt x="205628" y="211735"/>
                </a:lnTo>
                <a:lnTo>
                  <a:pt x="208599" y="209212"/>
                </a:lnTo>
                <a:lnTo>
                  <a:pt x="220175" y="195885"/>
                </a:lnTo>
                <a:lnTo>
                  <a:pt x="229849" y="180458"/>
                </a:lnTo>
                <a:lnTo>
                  <a:pt x="235375" y="167539"/>
                </a:lnTo>
                <a:lnTo>
                  <a:pt x="229361" y="167539"/>
                </a:lnTo>
                <a:lnTo>
                  <a:pt x="229361" y="166777"/>
                </a:lnTo>
                <a:close/>
              </a:path>
              <a:path w="245110" h="243839">
                <a:moveTo>
                  <a:pt x="16002" y="166777"/>
                </a:moveTo>
                <a:lnTo>
                  <a:pt x="16002" y="167539"/>
                </a:lnTo>
                <a:lnTo>
                  <a:pt x="16328" y="167539"/>
                </a:lnTo>
                <a:lnTo>
                  <a:pt x="16002" y="166777"/>
                </a:lnTo>
                <a:close/>
              </a:path>
              <a:path w="245110" h="243839">
                <a:moveTo>
                  <a:pt x="233172" y="156109"/>
                </a:moveTo>
                <a:lnTo>
                  <a:pt x="229361" y="167539"/>
                </a:lnTo>
                <a:lnTo>
                  <a:pt x="235375" y="167539"/>
                </a:lnTo>
                <a:lnTo>
                  <a:pt x="237336" y="162955"/>
                </a:lnTo>
                <a:lnTo>
                  <a:pt x="238895" y="156871"/>
                </a:lnTo>
                <a:lnTo>
                  <a:pt x="233172" y="156871"/>
                </a:lnTo>
                <a:lnTo>
                  <a:pt x="233172" y="156109"/>
                </a:lnTo>
                <a:close/>
              </a:path>
              <a:path w="245110" h="243839">
                <a:moveTo>
                  <a:pt x="11988" y="156109"/>
                </a:moveTo>
                <a:lnTo>
                  <a:pt x="11430" y="156109"/>
                </a:lnTo>
                <a:lnTo>
                  <a:pt x="12192" y="156871"/>
                </a:lnTo>
                <a:lnTo>
                  <a:pt x="11988" y="156109"/>
                </a:lnTo>
                <a:close/>
              </a:path>
              <a:path w="245110" h="243839">
                <a:moveTo>
                  <a:pt x="241506" y="98197"/>
                </a:moveTo>
                <a:lnTo>
                  <a:pt x="236220" y="98197"/>
                </a:lnTo>
                <a:lnTo>
                  <a:pt x="237633" y="108812"/>
                </a:lnTo>
                <a:lnTo>
                  <a:pt x="238618" y="121412"/>
                </a:lnTo>
                <a:lnTo>
                  <a:pt x="237744" y="134011"/>
                </a:lnTo>
                <a:lnTo>
                  <a:pt x="236982" y="140107"/>
                </a:lnTo>
                <a:lnTo>
                  <a:pt x="236220" y="145441"/>
                </a:lnTo>
                <a:lnTo>
                  <a:pt x="233172" y="156871"/>
                </a:lnTo>
                <a:lnTo>
                  <a:pt x="238895" y="156871"/>
                </a:lnTo>
                <a:lnTo>
                  <a:pt x="242349" y="143401"/>
                </a:lnTo>
                <a:lnTo>
                  <a:pt x="244602" y="121819"/>
                </a:lnTo>
                <a:lnTo>
                  <a:pt x="244602" y="115723"/>
                </a:lnTo>
                <a:lnTo>
                  <a:pt x="243840" y="109627"/>
                </a:lnTo>
                <a:lnTo>
                  <a:pt x="241506" y="98197"/>
                </a:lnTo>
                <a:close/>
              </a:path>
              <a:path w="245110" h="243839">
                <a:moveTo>
                  <a:pt x="7620" y="139345"/>
                </a:moveTo>
                <a:lnTo>
                  <a:pt x="7620" y="140107"/>
                </a:lnTo>
                <a:lnTo>
                  <a:pt x="7810" y="140107"/>
                </a:lnTo>
                <a:lnTo>
                  <a:pt x="7620" y="139345"/>
                </a:lnTo>
                <a:close/>
              </a:path>
              <a:path w="245110" h="243839">
                <a:moveTo>
                  <a:pt x="236982" y="139345"/>
                </a:moveTo>
                <a:lnTo>
                  <a:pt x="236886" y="140107"/>
                </a:lnTo>
                <a:lnTo>
                  <a:pt x="236982" y="139345"/>
                </a:lnTo>
                <a:close/>
              </a:path>
              <a:path w="245110" h="243839">
                <a:moveTo>
                  <a:pt x="9347" y="98197"/>
                </a:moveTo>
                <a:lnTo>
                  <a:pt x="9144" y="98197"/>
                </a:lnTo>
                <a:lnTo>
                  <a:pt x="9144" y="98959"/>
                </a:lnTo>
                <a:lnTo>
                  <a:pt x="9347" y="98197"/>
                </a:lnTo>
                <a:close/>
              </a:path>
              <a:path w="245110" h="243839">
                <a:moveTo>
                  <a:pt x="219470" y="47905"/>
                </a:moveTo>
                <a:lnTo>
                  <a:pt x="211836" y="47905"/>
                </a:lnTo>
                <a:lnTo>
                  <a:pt x="218694" y="57049"/>
                </a:lnTo>
                <a:lnTo>
                  <a:pt x="224790" y="66955"/>
                </a:lnTo>
                <a:lnTo>
                  <a:pt x="224028" y="66955"/>
                </a:lnTo>
                <a:lnTo>
                  <a:pt x="229361" y="76861"/>
                </a:lnTo>
                <a:lnTo>
                  <a:pt x="233172" y="87529"/>
                </a:lnTo>
                <a:lnTo>
                  <a:pt x="236220" y="98959"/>
                </a:lnTo>
                <a:lnTo>
                  <a:pt x="236220" y="98197"/>
                </a:lnTo>
                <a:lnTo>
                  <a:pt x="241506" y="98197"/>
                </a:lnTo>
                <a:lnTo>
                  <a:pt x="239587" y="88797"/>
                </a:lnTo>
                <a:lnTo>
                  <a:pt x="232851" y="70160"/>
                </a:lnTo>
                <a:lnTo>
                  <a:pt x="223905" y="53716"/>
                </a:lnTo>
                <a:lnTo>
                  <a:pt x="219470" y="47905"/>
                </a:lnTo>
                <a:close/>
              </a:path>
              <a:path w="245110" h="243839">
                <a:moveTo>
                  <a:pt x="33458" y="47905"/>
                </a:moveTo>
                <a:lnTo>
                  <a:pt x="32766" y="47905"/>
                </a:lnTo>
                <a:lnTo>
                  <a:pt x="32766" y="48667"/>
                </a:lnTo>
                <a:lnTo>
                  <a:pt x="33458" y="47905"/>
                </a:lnTo>
                <a:close/>
              </a:path>
              <a:path w="245110" h="243839">
                <a:moveTo>
                  <a:pt x="189637" y="19711"/>
                </a:moveTo>
                <a:lnTo>
                  <a:pt x="177546" y="19711"/>
                </a:lnTo>
                <a:lnTo>
                  <a:pt x="187452" y="25807"/>
                </a:lnTo>
                <a:lnTo>
                  <a:pt x="196596" y="32665"/>
                </a:lnTo>
                <a:lnTo>
                  <a:pt x="195834" y="32665"/>
                </a:lnTo>
                <a:lnTo>
                  <a:pt x="204215" y="40285"/>
                </a:lnTo>
                <a:lnTo>
                  <a:pt x="211836" y="48667"/>
                </a:lnTo>
                <a:lnTo>
                  <a:pt x="211836" y="47905"/>
                </a:lnTo>
                <a:lnTo>
                  <a:pt x="219470" y="47905"/>
                </a:lnTo>
                <a:lnTo>
                  <a:pt x="213027" y="39464"/>
                </a:lnTo>
                <a:lnTo>
                  <a:pt x="200490" y="27405"/>
                </a:lnTo>
                <a:lnTo>
                  <a:pt x="189637" y="19711"/>
                </a:lnTo>
                <a:close/>
              </a:path>
              <a:path w="245110" h="243839">
                <a:moveTo>
                  <a:pt x="68579" y="19711"/>
                </a:moveTo>
                <a:lnTo>
                  <a:pt x="67056" y="19711"/>
                </a:lnTo>
                <a:lnTo>
                  <a:pt x="67056" y="20473"/>
                </a:lnTo>
                <a:lnTo>
                  <a:pt x="68579" y="19711"/>
                </a:lnTo>
                <a:close/>
              </a:path>
              <a:path w="245110" h="243839">
                <a:moveTo>
                  <a:pt x="160350" y="5995"/>
                </a:moveTo>
                <a:lnTo>
                  <a:pt x="128016" y="5995"/>
                </a:lnTo>
                <a:lnTo>
                  <a:pt x="140208" y="7519"/>
                </a:lnTo>
                <a:lnTo>
                  <a:pt x="145542" y="8281"/>
                </a:lnTo>
                <a:lnTo>
                  <a:pt x="156972" y="11329"/>
                </a:lnTo>
                <a:lnTo>
                  <a:pt x="167640" y="15139"/>
                </a:lnTo>
                <a:lnTo>
                  <a:pt x="177546" y="20473"/>
                </a:lnTo>
                <a:lnTo>
                  <a:pt x="177546" y="19711"/>
                </a:lnTo>
                <a:lnTo>
                  <a:pt x="189637" y="19711"/>
                </a:lnTo>
                <a:lnTo>
                  <a:pt x="186571" y="17538"/>
                </a:lnTo>
                <a:lnTo>
                  <a:pt x="171545" y="9865"/>
                </a:lnTo>
                <a:lnTo>
                  <a:pt x="160350" y="599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0147" y="1469897"/>
            <a:ext cx="2652522" cy="12809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90544" y="1591055"/>
            <a:ext cx="2413444" cy="10408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06296" y="1231391"/>
            <a:ext cx="4559300" cy="3416300"/>
          </a:xfrm>
          <a:prstGeom prst="rect">
            <a:avLst/>
          </a:prstGeom>
          <a:ln w="1295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5255">
              <a:lnSpc>
                <a:spcPct val="100000"/>
              </a:lnSpc>
            </a:pPr>
            <a:r>
              <a:rPr sz="2000" b="0" spc="-25" dirty="0">
                <a:latin typeface="Calibri Light"/>
                <a:cs typeface="Calibri Light"/>
              </a:rPr>
              <a:t>F</a:t>
            </a:r>
            <a:r>
              <a:rPr sz="2000" b="0" spc="-10" dirty="0">
                <a:latin typeface="Calibri Light"/>
                <a:cs typeface="Calibri Light"/>
              </a:rPr>
              <a:t>il</a:t>
            </a:r>
            <a:r>
              <a:rPr sz="2000" b="0" spc="-15" dirty="0">
                <a:latin typeface="Calibri Light"/>
                <a:cs typeface="Calibri Light"/>
              </a:rPr>
              <a:t>l</a:t>
            </a:r>
            <a:r>
              <a:rPr sz="2000" b="0" spc="-45" dirty="0">
                <a:latin typeface="Calibri Light"/>
                <a:cs typeface="Calibri Light"/>
              </a:rPr>
              <a:t>mo</a:t>
            </a:r>
            <a:r>
              <a:rPr sz="2000" b="0" spc="-60" dirty="0">
                <a:latin typeface="Calibri Light"/>
                <a:cs typeface="Calibri Light"/>
              </a:rPr>
              <a:t>r</a:t>
            </a:r>
            <a:r>
              <a:rPr sz="2000" b="0" spc="-10" dirty="0">
                <a:latin typeface="Calibri Light"/>
                <a:cs typeface="Calibri Light"/>
              </a:rPr>
              <a:t>e</a:t>
            </a:r>
            <a:r>
              <a:rPr sz="2000" b="0" spc="-45" dirty="0">
                <a:latin typeface="Calibri Light"/>
                <a:cs typeface="Calibri Light"/>
              </a:rPr>
              <a:t> </a:t>
            </a:r>
            <a:r>
              <a:rPr sz="2000" b="0" spc="-25" dirty="0">
                <a:latin typeface="Calibri Light"/>
                <a:cs typeface="Calibri Light"/>
              </a:rPr>
              <a:t>Bas</a:t>
            </a:r>
            <a:r>
              <a:rPr sz="2000" b="0" spc="-10" dirty="0">
                <a:latin typeface="Calibri Light"/>
                <a:cs typeface="Calibri Light"/>
              </a:rPr>
              <a:t>i</a:t>
            </a:r>
            <a:r>
              <a:rPr sz="2000" b="0" spc="-15" dirty="0">
                <a:latin typeface="Calibri Light"/>
                <a:cs typeface="Calibri Light"/>
              </a:rPr>
              <a:t>n</a:t>
            </a:r>
            <a:r>
              <a:rPr sz="2000" b="0" spc="-45" dirty="0">
                <a:latin typeface="Calibri Light"/>
                <a:cs typeface="Calibri Light"/>
              </a:rPr>
              <a:t> </a:t>
            </a:r>
            <a:r>
              <a:rPr sz="2000" b="0" spc="-114" dirty="0">
                <a:latin typeface="Calibri Light"/>
                <a:cs typeface="Calibri Light"/>
              </a:rPr>
              <a:t>W</a:t>
            </a:r>
            <a:r>
              <a:rPr sz="2000" b="0" spc="-40" dirty="0">
                <a:latin typeface="Calibri Light"/>
                <a:cs typeface="Calibri Light"/>
              </a:rPr>
              <a:t>at</a:t>
            </a:r>
            <a:r>
              <a:rPr sz="2000" b="0" spc="-30" dirty="0">
                <a:latin typeface="Calibri Light"/>
                <a:cs typeface="Calibri Light"/>
              </a:rPr>
              <a:t>e</a:t>
            </a:r>
            <a:r>
              <a:rPr sz="2000" b="0" spc="-10" dirty="0">
                <a:latin typeface="Calibri Light"/>
                <a:cs typeface="Calibri Light"/>
              </a:rPr>
              <a:t>r</a:t>
            </a:r>
            <a:r>
              <a:rPr sz="2000" b="0" spc="-40" dirty="0">
                <a:latin typeface="Calibri Light"/>
                <a:cs typeface="Calibri Light"/>
              </a:rPr>
              <a:t> </a:t>
            </a:r>
            <a:r>
              <a:rPr sz="2000" b="0" spc="-20" dirty="0">
                <a:latin typeface="Calibri Light"/>
                <a:cs typeface="Calibri Light"/>
              </a:rPr>
              <a:t>L</a:t>
            </a:r>
            <a:r>
              <a:rPr sz="2000" b="0" spc="-40" dirty="0">
                <a:latin typeface="Calibri Light"/>
                <a:cs typeface="Calibri Light"/>
              </a:rPr>
              <a:t>ev</a:t>
            </a:r>
            <a:r>
              <a:rPr sz="2000" b="0" spc="-30" dirty="0">
                <a:latin typeface="Calibri Light"/>
                <a:cs typeface="Calibri Light"/>
              </a:rPr>
              <a:t>e</a:t>
            </a:r>
            <a:r>
              <a:rPr sz="2000" b="0" spc="-5" dirty="0">
                <a:latin typeface="Calibri Light"/>
                <a:cs typeface="Calibri Light"/>
              </a:rPr>
              <a:t>l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350">
              <a:latin typeface="Times New Roman"/>
              <a:cs typeface="Times New Roman"/>
            </a:endParaRPr>
          </a:p>
          <a:p>
            <a:pPr marL="1977389">
              <a:lnSpc>
                <a:spcPts val="1000"/>
              </a:lnSpc>
            </a:pPr>
            <a:endParaRPr sz="350">
              <a:latin typeface="Times New Roman"/>
              <a:cs typeface="Times New Roman"/>
            </a:endParaRPr>
          </a:p>
          <a:p>
            <a:pPr marL="428625" algn="ctr">
              <a:lnSpc>
                <a:spcPct val="100000"/>
              </a:lnSpc>
              <a:spcBef>
                <a:spcPts val="944"/>
              </a:spcBef>
            </a:pPr>
            <a:r>
              <a:rPr sz="800" b="1" spc="-10" dirty="0">
                <a:solidFill>
                  <a:srgbClr val="C00000"/>
                </a:solidFill>
                <a:latin typeface="Calibri"/>
                <a:cs typeface="Calibri"/>
              </a:rPr>
              <a:t>23</a:t>
            </a:r>
            <a:r>
              <a:rPr sz="800" b="1" spc="-5" dirty="0">
                <a:solidFill>
                  <a:srgbClr val="C00000"/>
                </a:solidFill>
                <a:latin typeface="Calibri"/>
                <a:cs typeface="Calibri"/>
              </a:rPr>
              <a:t>N1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150">
              <a:latin typeface="Times New Roman"/>
              <a:cs typeface="Times New Roman"/>
            </a:endParaRPr>
          </a:p>
          <a:p>
            <a:pPr marL="914400" algn="ctr">
              <a:lnSpc>
                <a:spcPct val="100000"/>
              </a:lnSpc>
            </a:pPr>
            <a:r>
              <a:rPr sz="800" b="1" spc="-5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70147" y="1469897"/>
            <a:ext cx="2653030" cy="1281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970" marR="689610">
              <a:lnSpc>
                <a:spcPct val="100000"/>
              </a:lnSpc>
            </a:pPr>
            <a:r>
              <a:rPr sz="800" b="1" spc="-5" dirty="0">
                <a:latin typeface="Calibri"/>
                <a:cs typeface="Calibri"/>
              </a:rPr>
              <a:t>Fillmo</a:t>
            </a:r>
            <a:r>
              <a:rPr sz="800" b="1" spc="-15" dirty="0">
                <a:latin typeface="Calibri"/>
                <a:cs typeface="Calibri"/>
              </a:rPr>
              <a:t>r</a:t>
            </a:r>
            <a:r>
              <a:rPr sz="800" b="1" spc="-5" dirty="0">
                <a:latin typeface="Calibri"/>
                <a:cs typeface="Calibri"/>
              </a:rPr>
              <a:t>e</a:t>
            </a:r>
            <a:r>
              <a:rPr sz="800" b="1" spc="-10" dirty="0">
                <a:latin typeface="Calibri"/>
                <a:cs typeface="Calibri"/>
              </a:rPr>
              <a:t> b</a:t>
            </a:r>
            <a:r>
              <a:rPr sz="800" b="1" spc="-5" dirty="0">
                <a:latin typeface="Calibri"/>
                <a:cs typeface="Calibri"/>
              </a:rPr>
              <a:t>asin</a:t>
            </a:r>
            <a:r>
              <a:rPr sz="800" b="1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agric</a:t>
            </a:r>
            <a:r>
              <a:rPr sz="800" b="1" spc="-10" dirty="0">
                <a:latin typeface="Calibri"/>
                <a:cs typeface="Calibri"/>
              </a:rPr>
              <a:t>u</a:t>
            </a:r>
            <a:r>
              <a:rPr sz="800" b="1" spc="-5" dirty="0">
                <a:latin typeface="Calibri"/>
                <a:cs typeface="Calibri"/>
              </a:rPr>
              <a:t>lt</a:t>
            </a:r>
            <a:r>
              <a:rPr sz="800" b="1" spc="-10" dirty="0">
                <a:latin typeface="Calibri"/>
                <a:cs typeface="Calibri"/>
              </a:rPr>
              <a:t>u</a:t>
            </a:r>
            <a:r>
              <a:rPr sz="800" b="1" spc="-25" dirty="0">
                <a:latin typeface="Calibri"/>
                <a:cs typeface="Calibri"/>
              </a:rPr>
              <a:t>r</a:t>
            </a:r>
            <a:r>
              <a:rPr sz="800" b="1" spc="-5" dirty="0">
                <a:latin typeface="Calibri"/>
                <a:cs typeface="Calibri"/>
              </a:rPr>
              <a:t>al</a:t>
            </a:r>
            <a:r>
              <a:rPr sz="800" b="1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la</a:t>
            </a:r>
            <a:r>
              <a:rPr sz="800" b="1" spc="-10" dirty="0">
                <a:latin typeface="Calibri"/>
                <a:cs typeface="Calibri"/>
              </a:rPr>
              <a:t>n</a:t>
            </a:r>
            <a:r>
              <a:rPr sz="800" b="1" spc="-5" dirty="0">
                <a:latin typeface="Calibri"/>
                <a:cs typeface="Calibri"/>
              </a:rPr>
              <a:t>d</a:t>
            </a:r>
            <a:r>
              <a:rPr sz="800" b="1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us</a:t>
            </a:r>
            <a:r>
              <a:rPr sz="800" b="1" spc="-5" dirty="0">
                <a:latin typeface="Calibri"/>
                <a:cs typeface="Calibri"/>
              </a:rPr>
              <a:t>e</a:t>
            </a:r>
            <a:r>
              <a:rPr sz="800" b="1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map </a:t>
            </a:r>
            <a:r>
              <a:rPr sz="800" b="1" spc="-20" dirty="0">
                <a:latin typeface="Calibri"/>
                <a:cs typeface="Calibri"/>
              </a:rPr>
              <a:t>f</a:t>
            </a:r>
            <a:r>
              <a:rPr sz="800" b="1" spc="-5" dirty="0">
                <a:latin typeface="Calibri"/>
                <a:cs typeface="Calibri"/>
              </a:rPr>
              <a:t>or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201</a:t>
            </a:r>
            <a:r>
              <a:rPr sz="800" b="1" spc="-5" dirty="0">
                <a:latin typeface="Calibri"/>
                <a:cs typeface="Calibri"/>
              </a:rPr>
              <a:t>9</a:t>
            </a:r>
            <a:r>
              <a:rPr sz="800" b="1" spc="1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(</a:t>
            </a:r>
            <a:r>
              <a:rPr sz="800" b="1" spc="-45" dirty="0">
                <a:latin typeface="Calibri"/>
                <a:cs typeface="Calibri"/>
              </a:rPr>
              <a:t>V</a:t>
            </a:r>
            <a:r>
              <a:rPr sz="800" b="1" spc="-10" dirty="0">
                <a:latin typeface="Calibri"/>
                <a:cs typeface="Calibri"/>
              </a:rPr>
              <a:t>e</a:t>
            </a:r>
            <a:r>
              <a:rPr sz="800" b="1" spc="-15" dirty="0">
                <a:latin typeface="Calibri"/>
                <a:cs typeface="Calibri"/>
              </a:rPr>
              <a:t>n</a:t>
            </a:r>
            <a:r>
              <a:rPr sz="800" b="1" spc="-10" dirty="0">
                <a:latin typeface="Calibri"/>
                <a:cs typeface="Calibri"/>
              </a:rPr>
              <a:t>tu</a:t>
            </a:r>
            <a:r>
              <a:rPr sz="800" b="1" spc="-25" dirty="0">
                <a:latin typeface="Calibri"/>
                <a:cs typeface="Calibri"/>
              </a:rPr>
              <a:t>r</a:t>
            </a:r>
            <a:r>
              <a:rPr sz="800" b="1" spc="-5" dirty="0">
                <a:latin typeface="Calibri"/>
                <a:cs typeface="Calibri"/>
              </a:rPr>
              <a:t>a</a:t>
            </a:r>
            <a:r>
              <a:rPr sz="800" b="1" spc="1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C</a:t>
            </a:r>
            <a:r>
              <a:rPr sz="800" b="1" spc="-5" dirty="0">
                <a:latin typeface="Calibri"/>
                <a:cs typeface="Calibri"/>
              </a:rPr>
              <a:t>o.</a:t>
            </a:r>
            <a:r>
              <a:rPr sz="800" b="1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Ag</a:t>
            </a:r>
            <a:r>
              <a:rPr sz="800" b="1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C</a:t>
            </a:r>
            <a:r>
              <a:rPr sz="800" b="1" spc="-5" dirty="0">
                <a:latin typeface="Calibri"/>
                <a:cs typeface="Calibri"/>
              </a:rPr>
              <a:t>o</a:t>
            </a:r>
            <a:r>
              <a:rPr sz="800" b="1" spc="-15" dirty="0">
                <a:latin typeface="Calibri"/>
                <a:cs typeface="Calibri"/>
              </a:rPr>
              <a:t>mm</a:t>
            </a:r>
            <a:r>
              <a:rPr sz="800" b="1" spc="-5" dirty="0">
                <a:latin typeface="Calibri"/>
                <a:cs typeface="Calibri"/>
              </a:rPr>
              <a:t>i</a:t>
            </a:r>
            <a:r>
              <a:rPr sz="800" b="1" spc="-10" dirty="0">
                <a:latin typeface="Calibri"/>
                <a:cs typeface="Calibri"/>
              </a:rPr>
              <a:t>ss</a:t>
            </a:r>
            <a:r>
              <a:rPr sz="800" b="1" spc="-5" dirty="0">
                <a:latin typeface="Calibri"/>
                <a:cs typeface="Calibri"/>
              </a:rPr>
              <a:t>io</a:t>
            </a:r>
            <a:r>
              <a:rPr sz="800" b="1" spc="-10" dirty="0">
                <a:latin typeface="Calibri"/>
                <a:cs typeface="Calibri"/>
              </a:rPr>
              <a:t>ner)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12391" y="3294888"/>
            <a:ext cx="2705100" cy="1351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sz="800" b="1" spc="-10" dirty="0">
                <a:solidFill>
                  <a:srgbClr val="C00000"/>
                </a:solidFill>
                <a:latin typeface="Calibri"/>
                <a:cs typeface="Calibri"/>
              </a:rPr>
              <a:t>2A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12391" y="3294888"/>
            <a:ext cx="2627376" cy="13517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32026" y="3413759"/>
            <a:ext cx="2391664" cy="11117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93641" y="2101595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208" y="0"/>
                </a:lnTo>
              </a:path>
            </a:pathLst>
          </a:custGeom>
          <a:ln w="19558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85665" y="2102357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208" y="0"/>
                </a:lnTo>
              </a:path>
            </a:pathLst>
          </a:custGeom>
          <a:ln w="19558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77690" y="2103120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208" y="0"/>
                </a:lnTo>
              </a:path>
            </a:pathLst>
          </a:custGeom>
          <a:ln w="19557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9714" y="2103882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207" y="0"/>
                </a:lnTo>
              </a:path>
            </a:pathLst>
          </a:custGeom>
          <a:ln w="19558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62500" y="210464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5" y="0"/>
                </a:lnTo>
              </a:path>
            </a:pathLst>
          </a:custGeom>
          <a:ln w="19557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54523" y="21050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5" y="0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46547" y="2105786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5" y="0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38571" y="210654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5" y="0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30596" y="210731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6" y="0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22620" y="2099310"/>
            <a:ext cx="45085" cy="17780"/>
          </a:xfrm>
          <a:custGeom>
            <a:avLst/>
            <a:gdLst/>
            <a:ahLst/>
            <a:cxnLst/>
            <a:rect l="l" t="t" r="r" b="b"/>
            <a:pathLst>
              <a:path w="45085" h="17780">
                <a:moveTo>
                  <a:pt x="0" y="8763"/>
                </a:moveTo>
                <a:lnTo>
                  <a:pt x="44958" y="8763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51888" y="390867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5" y="0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43911" y="3909059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5" y="0"/>
                </a:lnTo>
              </a:path>
            </a:pathLst>
          </a:custGeom>
          <a:ln w="19557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35935" y="390982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5" y="0"/>
                </a:lnTo>
              </a:path>
            </a:pathLst>
          </a:custGeom>
          <a:ln w="19557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27960" y="391058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5" y="0"/>
                </a:lnTo>
              </a:path>
            </a:pathLst>
          </a:custGeom>
          <a:ln w="19557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19983" y="3911346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5" y="0"/>
                </a:lnTo>
              </a:path>
            </a:pathLst>
          </a:custGeom>
          <a:ln w="19557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12007" y="3912108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5" y="0"/>
                </a:lnTo>
              </a:path>
            </a:pathLst>
          </a:custGeom>
          <a:ln w="19557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04032" y="3912870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208" y="0"/>
                </a:lnTo>
              </a:path>
            </a:pathLst>
          </a:custGeom>
          <a:ln w="19557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96055" y="3913251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208" y="0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88079" y="3914013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208" y="0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0103" y="3914775"/>
            <a:ext cx="64135" cy="0"/>
          </a:xfrm>
          <a:custGeom>
            <a:avLst/>
            <a:gdLst/>
            <a:ahLst/>
            <a:cxnLst/>
            <a:rect l="l" t="t" r="r" b="b"/>
            <a:pathLst>
              <a:path w="64135">
                <a:moveTo>
                  <a:pt x="0" y="0"/>
                </a:moveTo>
                <a:lnTo>
                  <a:pt x="64008" y="0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65554" y="5768340"/>
            <a:ext cx="4246333" cy="29352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56410" y="5758434"/>
            <a:ext cx="4258945" cy="2955290"/>
          </a:xfrm>
          <a:custGeom>
            <a:avLst/>
            <a:gdLst/>
            <a:ahLst/>
            <a:cxnLst/>
            <a:rect l="l" t="t" r="r" b="b"/>
            <a:pathLst>
              <a:path w="4258945" h="2955290">
                <a:moveTo>
                  <a:pt x="4258818" y="0"/>
                </a:moveTo>
                <a:lnTo>
                  <a:pt x="0" y="0"/>
                </a:lnTo>
                <a:lnTo>
                  <a:pt x="0" y="2955036"/>
                </a:lnTo>
                <a:lnTo>
                  <a:pt x="4258818" y="2955036"/>
                </a:lnTo>
                <a:lnTo>
                  <a:pt x="4258818" y="2949701"/>
                </a:lnTo>
                <a:lnTo>
                  <a:pt x="9143" y="2949702"/>
                </a:lnTo>
                <a:lnTo>
                  <a:pt x="4571" y="2945129"/>
                </a:lnTo>
                <a:lnTo>
                  <a:pt x="9143" y="2945130"/>
                </a:lnTo>
                <a:lnTo>
                  <a:pt x="9143" y="9905"/>
                </a:lnTo>
                <a:lnTo>
                  <a:pt x="4571" y="9905"/>
                </a:lnTo>
                <a:lnTo>
                  <a:pt x="9143" y="4571"/>
                </a:lnTo>
                <a:lnTo>
                  <a:pt x="4258818" y="4571"/>
                </a:lnTo>
                <a:lnTo>
                  <a:pt x="4258818" y="0"/>
                </a:lnTo>
                <a:close/>
              </a:path>
              <a:path w="4258945" h="2955290">
                <a:moveTo>
                  <a:pt x="9143" y="2945130"/>
                </a:moveTo>
                <a:lnTo>
                  <a:pt x="4571" y="2945129"/>
                </a:lnTo>
                <a:lnTo>
                  <a:pt x="9143" y="2949702"/>
                </a:lnTo>
                <a:lnTo>
                  <a:pt x="9143" y="2945130"/>
                </a:lnTo>
                <a:close/>
              </a:path>
              <a:path w="4258945" h="2955290">
                <a:moveTo>
                  <a:pt x="4249674" y="2945130"/>
                </a:moveTo>
                <a:lnTo>
                  <a:pt x="9143" y="2945130"/>
                </a:lnTo>
                <a:lnTo>
                  <a:pt x="9143" y="2949702"/>
                </a:lnTo>
                <a:lnTo>
                  <a:pt x="4249674" y="2949702"/>
                </a:lnTo>
                <a:lnTo>
                  <a:pt x="4249674" y="2945130"/>
                </a:lnTo>
                <a:close/>
              </a:path>
              <a:path w="4258945" h="2955290">
                <a:moveTo>
                  <a:pt x="4249674" y="4571"/>
                </a:moveTo>
                <a:lnTo>
                  <a:pt x="4249674" y="2949702"/>
                </a:lnTo>
                <a:lnTo>
                  <a:pt x="4254245" y="2945129"/>
                </a:lnTo>
                <a:lnTo>
                  <a:pt x="4258818" y="2945130"/>
                </a:lnTo>
                <a:lnTo>
                  <a:pt x="4258818" y="9905"/>
                </a:lnTo>
                <a:lnTo>
                  <a:pt x="4254245" y="9905"/>
                </a:lnTo>
                <a:lnTo>
                  <a:pt x="4249674" y="4571"/>
                </a:lnTo>
                <a:close/>
              </a:path>
              <a:path w="4258945" h="2955290">
                <a:moveTo>
                  <a:pt x="4258818" y="2945130"/>
                </a:moveTo>
                <a:lnTo>
                  <a:pt x="4254245" y="2945129"/>
                </a:lnTo>
                <a:lnTo>
                  <a:pt x="4249674" y="2949702"/>
                </a:lnTo>
                <a:lnTo>
                  <a:pt x="4258818" y="2949701"/>
                </a:lnTo>
                <a:lnTo>
                  <a:pt x="4258818" y="2945130"/>
                </a:lnTo>
                <a:close/>
              </a:path>
              <a:path w="4258945" h="2955290">
                <a:moveTo>
                  <a:pt x="9143" y="4571"/>
                </a:moveTo>
                <a:lnTo>
                  <a:pt x="4571" y="9905"/>
                </a:lnTo>
                <a:lnTo>
                  <a:pt x="9143" y="9905"/>
                </a:lnTo>
                <a:lnTo>
                  <a:pt x="9143" y="4571"/>
                </a:lnTo>
                <a:close/>
              </a:path>
              <a:path w="4258945" h="2955290">
                <a:moveTo>
                  <a:pt x="4249674" y="4571"/>
                </a:moveTo>
                <a:lnTo>
                  <a:pt x="9143" y="4571"/>
                </a:lnTo>
                <a:lnTo>
                  <a:pt x="9143" y="9905"/>
                </a:lnTo>
                <a:lnTo>
                  <a:pt x="4249674" y="9905"/>
                </a:lnTo>
                <a:lnTo>
                  <a:pt x="4249674" y="4571"/>
                </a:lnTo>
                <a:close/>
              </a:path>
              <a:path w="4258945" h="2955290">
                <a:moveTo>
                  <a:pt x="4258818" y="4571"/>
                </a:moveTo>
                <a:lnTo>
                  <a:pt x="4249674" y="4571"/>
                </a:lnTo>
                <a:lnTo>
                  <a:pt x="4254245" y="9905"/>
                </a:lnTo>
                <a:lnTo>
                  <a:pt x="4258818" y="9905"/>
                </a:lnTo>
                <a:lnTo>
                  <a:pt x="4258818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65554" y="8161781"/>
            <a:ext cx="1518818" cy="5417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09494" y="7275576"/>
            <a:ext cx="507492" cy="5113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44367" y="7412044"/>
            <a:ext cx="238760" cy="238125"/>
          </a:xfrm>
          <a:custGeom>
            <a:avLst/>
            <a:gdLst/>
            <a:ahLst/>
            <a:cxnLst/>
            <a:rect l="l" t="t" r="r" b="b"/>
            <a:pathLst>
              <a:path w="238760" h="238125">
                <a:moveTo>
                  <a:pt x="114750" y="0"/>
                </a:moveTo>
                <a:lnTo>
                  <a:pt x="73170" y="9080"/>
                </a:lnTo>
                <a:lnTo>
                  <a:pt x="38436" y="31441"/>
                </a:lnTo>
                <a:lnTo>
                  <a:pt x="13394" y="64286"/>
                </a:lnTo>
                <a:lnTo>
                  <a:pt x="889" y="104824"/>
                </a:lnTo>
                <a:lnTo>
                  <a:pt x="0" y="119563"/>
                </a:lnTo>
                <a:lnTo>
                  <a:pt x="626" y="131783"/>
                </a:lnTo>
                <a:lnTo>
                  <a:pt x="11811" y="170694"/>
                </a:lnTo>
                <a:lnTo>
                  <a:pt x="35580" y="202924"/>
                </a:lnTo>
                <a:lnTo>
                  <a:pt x="70087" y="225948"/>
                </a:lnTo>
                <a:lnTo>
                  <a:pt x="113490" y="237242"/>
                </a:lnTo>
                <a:lnTo>
                  <a:pt x="129615" y="237963"/>
                </a:lnTo>
                <a:lnTo>
                  <a:pt x="143486" y="235908"/>
                </a:lnTo>
                <a:lnTo>
                  <a:pt x="181272" y="220694"/>
                </a:lnTo>
                <a:lnTo>
                  <a:pt x="211348" y="193509"/>
                </a:lnTo>
                <a:lnTo>
                  <a:pt x="231181" y="156411"/>
                </a:lnTo>
                <a:lnTo>
                  <a:pt x="238238" y="111458"/>
                </a:lnTo>
                <a:lnTo>
                  <a:pt x="236449" y="97293"/>
                </a:lnTo>
                <a:lnTo>
                  <a:pt x="221802" y="58638"/>
                </a:lnTo>
                <a:lnTo>
                  <a:pt x="195064" y="27783"/>
                </a:lnTo>
                <a:lnTo>
                  <a:pt x="158594" y="7360"/>
                </a:lnTo>
                <a:lnTo>
                  <a:pt x="11475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41320" y="7409068"/>
            <a:ext cx="245110" cy="244475"/>
          </a:xfrm>
          <a:custGeom>
            <a:avLst/>
            <a:gdLst/>
            <a:ahLst/>
            <a:cxnLst/>
            <a:rect l="l" t="t" r="r" b="b"/>
            <a:pathLst>
              <a:path w="245110" h="244475">
                <a:moveTo>
                  <a:pt x="122072" y="0"/>
                </a:moveTo>
                <a:lnTo>
                  <a:pt x="73261" y="9875"/>
                </a:lnTo>
                <a:lnTo>
                  <a:pt x="31832" y="39468"/>
                </a:lnTo>
                <a:lnTo>
                  <a:pt x="5124" y="88772"/>
                </a:lnTo>
                <a:lnTo>
                  <a:pt x="0" y="115681"/>
                </a:lnTo>
                <a:lnTo>
                  <a:pt x="0" y="128635"/>
                </a:lnTo>
                <a:lnTo>
                  <a:pt x="15205" y="180528"/>
                </a:lnTo>
                <a:lnTo>
                  <a:pt x="50849" y="221918"/>
                </a:lnTo>
                <a:lnTo>
                  <a:pt x="97795" y="242040"/>
                </a:lnTo>
                <a:lnTo>
                  <a:pt x="114624" y="244125"/>
                </a:lnTo>
                <a:lnTo>
                  <a:pt x="131568" y="243935"/>
                </a:lnTo>
                <a:lnTo>
                  <a:pt x="148343" y="241492"/>
                </a:lnTo>
                <a:lnTo>
                  <a:pt x="159270" y="238363"/>
                </a:lnTo>
                <a:lnTo>
                  <a:pt x="121920" y="238363"/>
                </a:lnTo>
                <a:lnTo>
                  <a:pt x="115823" y="237601"/>
                </a:lnTo>
                <a:lnTo>
                  <a:pt x="110489" y="237601"/>
                </a:lnTo>
                <a:lnTo>
                  <a:pt x="104323" y="236819"/>
                </a:lnTo>
                <a:lnTo>
                  <a:pt x="101726" y="236077"/>
                </a:lnTo>
                <a:lnTo>
                  <a:pt x="99060" y="236077"/>
                </a:lnTo>
                <a:lnTo>
                  <a:pt x="87630" y="233029"/>
                </a:lnTo>
                <a:lnTo>
                  <a:pt x="76962" y="229219"/>
                </a:lnTo>
                <a:lnTo>
                  <a:pt x="57150" y="218551"/>
                </a:lnTo>
                <a:lnTo>
                  <a:pt x="57912" y="218551"/>
                </a:lnTo>
                <a:lnTo>
                  <a:pt x="48006" y="211693"/>
                </a:lnTo>
                <a:lnTo>
                  <a:pt x="48768" y="211693"/>
                </a:lnTo>
                <a:lnTo>
                  <a:pt x="40386" y="204073"/>
                </a:lnTo>
                <a:lnTo>
                  <a:pt x="32766" y="195691"/>
                </a:lnTo>
                <a:lnTo>
                  <a:pt x="26479" y="187309"/>
                </a:lnTo>
                <a:lnTo>
                  <a:pt x="25908" y="187309"/>
                </a:lnTo>
                <a:lnTo>
                  <a:pt x="15240" y="167497"/>
                </a:lnTo>
                <a:lnTo>
                  <a:pt x="11684" y="156829"/>
                </a:lnTo>
                <a:lnTo>
                  <a:pt x="11430" y="156829"/>
                </a:lnTo>
                <a:lnTo>
                  <a:pt x="8382" y="145399"/>
                </a:lnTo>
                <a:lnTo>
                  <a:pt x="7620" y="140065"/>
                </a:lnTo>
                <a:lnTo>
                  <a:pt x="6191" y="128635"/>
                </a:lnTo>
                <a:lnTo>
                  <a:pt x="6191" y="115681"/>
                </a:lnTo>
                <a:lnTo>
                  <a:pt x="7620" y="104251"/>
                </a:lnTo>
                <a:lnTo>
                  <a:pt x="8382" y="98917"/>
                </a:lnTo>
                <a:lnTo>
                  <a:pt x="11430" y="87487"/>
                </a:lnTo>
                <a:lnTo>
                  <a:pt x="11684" y="87487"/>
                </a:lnTo>
                <a:lnTo>
                  <a:pt x="15240" y="76819"/>
                </a:lnTo>
                <a:lnTo>
                  <a:pt x="15621" y="76819"/>
                </a:lnTo>
                <a:lnTo>
                  <a:pt x="20574" y="66913"/>
                </a:lnTo>
                <a:lnTo>
                  <a:pt x="25908" y="57007"/>
                </a:lnTo>
                <a:lnTo>
                  <a:pt x="26479" y="57007"/>
                </a:lnTo>
                <a:lnTo>
                  <a:pt x="32766" y="48625"/>
                </a:lnTo>
                <a:lnTo>
                  <a:pt x="40386" y="40243"/>
                </a:lnTo>
                <a:lnTo>
                  <a:pt x="48768" y="32623"/>
                </a:lnTo>
                <a:lnTo>
                  <a:pt x="48006" y="32623"/>
                </a:lnTo>
                <a:lnTo>
                  <a:pt x="57912" y="25765"/>
                </a:lnTo>
                <a:lnTo>
                  <a:pt x="58388" y="25765"/>
                </a:lnTo>
                <a:lnTo>
                  <a:pt x="67056" y="20431"/>
                </a:lnTo>
                <a:lnTo>
                  <a:pt x="76962" y="15097"/>
                </a:lnTo>
                <a:lnTo>
                  <a:pt x="87630" y="11287"/>
                </a:lnTo>
                <a:lnTo>
                  <a:pt x="99060" y="8239"/>
                </a:lnTo>
                <a:lnTo>
                  <a:pt x="101727" y="8239"/>
                </a:lnTo>
                <a:lnTo>
                  <a:pt x="104394" y="7477"/>
                </a:lnTo>
                <a:lnTo>
                  <a:pt x="110489" y="6715"/>
                </a:lnTo>
                <a:lnTo>
                  <a:pt x="115823" y="6715"/>
                </a:lnTo>
                <a:lnTo>
                  <a:pt x="121920" y="5953"/>
                </a:lnTo>
                <a:lnTo>
                  <a:pt x="159655" y="5953"/>
                </a:lnTo>
                <a:lnTo>
                  <a:pt x="155088" y="4374"/>
                </a:lnTo>
                <a:lnTo>
                  <a:pt x="138714" y="1091"/>
                </a:lnTo>
                <a:lnTo>
                  <a:pt x="122072" y="0"/>
                </a:lnTo>
                <a:close/>
              </a:path>
              <a:path w="245110" h="244475">
                <a:moveTo>
                  <a:pt x="145542" y="235315"/>
                </a:moveTo>
                <a:lnTo>
                  <a:pt x="139446" y="236839"/>
                </a:lnTo>
                <a:lnTo>
                  <a:pt x="140208" y="236839"/>
                </a:lnTo>
                <a:lnTo>
                  <a:pt x="134112" y="237601"/>
                </a:lnTo>
                <a:lnTo>
                  <a:pt x="128016" y="237601"/>
                </a:lnTo>
                <a:lnTo>
                  <a:pt x="121920" y="238363"/>
                </a:lnTo>
                <a:lnTo>
                  <a:pt x="159270" y="238363"/>
                </a:lnTo>
                <a:lnTo>
                  <a:pt x="164662" y="236819"/>
                </a:lnTo>
                <a:lnTo>
                  <a:pt x="166341" y="236077"/>
                </a:lnTo>
                <a:lnTo>
                  <a:pt x="145542" y="236077"/>
                </a:lnTo>
                <a:lnTo>
                  <a:pt x="145542" y="235315"/>
                </a:lnTo>
                <a:close/>
              </a:path>
              <a:path w="245110" h="244475">
                <a:moveTo>
                  <a:pt x="99060" y="235315"/>
                </a:moveTo>
                <a:lnTo>
                  <a:pt x="99060" y="236077"/>
                </a:lnTo>
                <a:lnTo>
                  <a:pt x="101726" y="236077"/>
                </a:lnTo>
                <a:lnTo>
                  <a:pt x="99060" y="235315"/>
                </a:lnTo>
                <a:close/>
              </a:path>
              <a:path w="245110" h="244475">
                <a:moveTo>
                  <a:pt x="225802" y="186547"/>
                </a:moveTo>
                <a:lnTo>
                  <a:pt x="218694" y="186547"/>
                </a:lnTo>
                <a:lnTo>
                  <a:pt x="211836" y="195691"/>
                </a:lnTo>
                <a:lnTo>
                  <a:pt x="204215" y="204073"/>
                </a:lnTo>
                <a:lnTo>
                  <a:pt x="195834" y="211693"/>
                </a:lnTo>
                <a:lnTo>
                  <a:pt x="186690" y="218551"/>
                </a:lnTo>
                <a:lnTo>
                  <a:pt x="187452" y="218551"/>
                </a:lnTo>
                <a:lnTo>
                  <a:pt x="177546" y="223885"/>
                </a:lnTo>
                <a:lnTo>
                  <a:pt x="166878" y="229219"/>
                </a:lnTo>
                <a:lnTo>
                  <a:pt x="167640" y="229219"/>
                </a:lnTo>
                <a:lnTo>
                  <a:pt x="156210" y="233029"/>
                </a:lnTo>
                <a:lnTo>
                  <a:pt x="156972" y="233029"/>
                </a:lnTo>
                <a:lnTo>
                  <a:pt x="145542" y="236077"/>
                </a:lnTo>
                <a:lnTo>
                  <a:pt x="166341" y="236077"/>
                </a:lnTo>
                <a:lnTo>
                  <a:pt x="180240" y="229937"/>
                </a:lnTo>
                <a:lnTo>
                  <a:pt x="194793" y="220868"/>
                </a:lnTo>
                <a:lnTo>
                  <a:pt x="208035" y="209635"/>
                </a:lnTo>
                <a:lnTo>
                  <a:pt x="219681" y="196260"/>
                </a:lnTo>
                <a:lnTo>
                  <a:pt x="225802" y="186547"/>
                </a:lnTo>
                <a:close/>
              </a:path>
              <a:path w="245110" h="244475">
                <a:moveTo>
                  <a:pt x="25908" y="186547"/>
                </a:moveTo>
                <a:lnTo>
                  <a:pt x="25908" y="187309"/>
                </a:lnTo>
                <a:lnTo>
                  <a:pt x="26479" y="187309"/>
                </a:lnTo>
                <a:lnTo>
                  <a:pt x="25908" y="186547"/>
                </a:lnTo>
                <a:close/>
              </a:path>
              <a:path w="245110" h="244475">
                <a:moveTo>
                  <a:pt x="228600" y="76819"/>
                </a:moveTo>
                <a:lnTo>
                  <a:pt x="233172" y="87487"/>
                </a:lnTo>
                <a:lnTo>
                  <a:pt x="235458" y="98917"/>
                </a:lnTo>
                <a:lnTo>
                  <a:pt x="236982" y="104251"/>
                </a:lnTo>
                <a:lnTo>
                  <a:pt x="237648" y="109585"/>
                </a:lnTo>
                <a:lnTo>
                  <a:pt x="237744" y="133969"/>
                </a:lnTo>
                <a:lnTo>
                  <a:pt x="236982" y="140065"/>
                </a:lnTo>
                <a:lnTo>
                  <a:pt x="235458" y="145399"/>
                </a:lnTo>
                <a:lnTo>
                  <a:pt x="233172" y="156829"/>
                </a:lnTo>
                <a:lnTo>
                  <a:pt x="228600" y="167497"/>
                </a:lnTo>
                <a:lnTo>
                  <a:pt x="229361" y="167497"/>
                </a:lnTo>
                <a:lnTo>
                  <a:pt x="224028" y="177403"/>
                </a:lnTo>
                <a:lnTo>
                  <a:pt x="217932" y="187309"/>
                </a:lnTo>
                <a:lnTo>
                  <a:pt x="218694" y="186547"/>
                </a:lnTo>
                <a:lnTo>
                  <a:pt x="225802" y="186547"/>
                </a:lnTo>
                <a:lnTo>
                  <a:pt x="242191" y="143501"/>
                </a:lnTo>
                <a:lnTo>
                  <a:pt x="244602" y="115681"/>
                </a:lnTo>
                <a:lnTo>
                  <a:pt x="243840" y="109585"/>
                </a:lnTo>
                <a:lnTo>
                  <a:pt x="239390" y="88755"/>
                </a:lnTo>
                <a:lnTo>
                  <a:pt x="235258" y="77581"/>
                </a:lnTo>
                <a:lnTo>
                  <a:pt x="229361" y="77581"/>
                </a:lnTo>
                <a:lnTo>
                  <a:pt x="228600" y="76819"/>
                </a:lnTo>
                <a:close/>
              </a:path>
              <a:path w="245110" h="244475">
                <a:moveTo>
                  <a:pt x="11430" y="156067"/>
                </a:moveTo>
                <a:lnTo>
                  <a:pt x="11430" y="156829"/>
                </a:lnTo>
                <a:lnTo>
                  <a:pt x="11684" y="156829"/>
                </a:lnTo>
                <a:lnTo>
                  <a:pt x="11430" y="156067"/>
                </a:lnTo>
                <a:close/>
              </a:path>
              <a:path w="245110" h="244475">
                <a:moveTo>
                  <a:pt x="11684" y="87487"/>
                </a:moveTo>
                <a:lnTo>
                  <a:pt x="11430" y="87487"/>
                </a:lnTo>
                <a:lnTo>
                  <a:pt x="11430" y="88249"/>
                </a:lnTo>
                <a:lnTo>
                  <a:pt x="11684" y="87487"/>
                </a:lnTo>
                <a:close/>
              </a:path>
              <a:path w="245110" h="244475">
                <a:moveTo>
                  <a:pt x="15621" y="76819"/>
                </a:moveTo>
                <a:lnTo>
                  <a:pt x="15240" y="76819"/>
                </a:lnTo>
                <a:lnTo>
                  <a:pt x="15240" y="77581"/>
                </a:lnTo>
                <a:lnTo>
                  <a:pt x="15621" y="76819"/>
                </a:lnTo>
                <a:close/>
              </a:path>
              <a:path w="245110" h="244475">
                <a:moveTo>
                  <a:pt x="217932" y="57007"/>
                </a:moveTo>
                <a:lnTo>
                  <a:pt x="224028" y="66913"/>
                </a:lnTo>
                <a:lnTo>
                  <a:pt x="229361" y="77581"/>
                </a:lnTo>
                <a:lnTo>
                  <a:pt x="235258" y="77581"/>
                </a:lnTo>
                <a:lnTo>
                  <a:pt x="232499" y="70120"/>
                </a:lnTo>
                <a:lnTo>
                  <a:pt x="225691" y="57769"/>
                </a:lnTo>
                <a:lnTo>
                  <a:pt x="218694" y="57769"/>
                </a:lnTo>
                <a:lnTo>
                  <a:pt x="217932" y="57007"/>
                </a:lnTo>
                <a:close/>
              </a:path>
              <a:path w="245110" h="244475">
                <a:moveTo>
                  <a:pt x="26479" y="57007"/>
                </a:moveTo>
                <a:lnTo>
                  <a:pt x="25908" y="57007"/>
                </a:lnTo>
                <a:lnTo>
                  <a:pt x="25908" y="57769"/>
                </a:lnTo>
                <a:lnTo>
                  <a:pt x="26479" y="57007"/>
                </a:lnTo>
                <a:close/>
              </a:path>
              <a:path w="245110" h="244475">
                <a:moveTo>
                  <a:pt x="197609" y="25765"/>
                </a:moveTo>
                <a:lnTo>
                  <a:pt x="186690" y="25765"/>
                </a:lnTo>
                <a:lnTo>
                  <a:pt x="195834" y="32623"/>
                </a:lnTo>
                <a:lnTo>
                  <a:pt x="204215" y="40243"/>
                </a:lnTo>
                <a:lnTo>
                  <a:pt x="211836" y="48625"/>
                </a:lnTo>
                <a:lnTo>
                  <a:pt x="218694" y="57769"/>
                </a:lnTo>
                <a:lnTo>
                  <a:pt x="225691" y="57769"/>
                </a:lnTo>
                <a:lnTo>
                  <a:pt x="223437" y="53679"/>
                </a:lnTo>
                <a:lnTo>
                  <a:pt x="212477" y="39432"/>
                </a:lnTo>
                <a:lnTo>
                  <a:pt x="199890" y="27378"/>
                </a:lnTo>
                <a:lnTo>
                  <a:pt x="197609" y="25765"/>
                </a:lnTo>
                <a:close/>
              </a:path>
              <a:path w="245110" h="244475">
                <a:moveTo>
                  <a:pt x="58388" y="25765"/>
                </a:moveTo>
                <a:lnTo>
                  <a:pt x="57912" y="25765"/>
                </a:lnTo>
                <a:lnTo>
                  <a:pt x="57150" y="26527"/>
                </a:lnTo>
                <a:lnTo>
                  <a:pt x="58388" y="25765"/>
                </a:lnTo>
                <a:close/>
              </a:path>
              <a:path w="245110" h="244475">
                <a:moveTo>
                  <a:pt x="166266" y="8239"/>
                </a:moveTo>
                <a:lnTo>
                  <a:pt x="145542" y="8239"/>
                </a:lnTo>
                <a:lnTo>
                  <a:pt x="156972" y="11287"/>
                </a:lnTo>
                <a:lnTo>
                  <a:pt x="156210" y="11287"/>
                </a:lnTo>
                <a:lnTo>
                  <a:pt x="167640" y="15097"/>
                </a:lnTo>
                <a:lnTo>
                  <a:pt x="166878" y="15097"/>
                </a:lnTo>
                <a:lnTo>
                  <a:pt x="177546" y="20431"/>
                </a:lnTo>
                <a:lnTo>
                  <a:pt x="187452" y="26527"/>
                </a:lnTo>
                <a:lnTo>
                  <a:pt x="186690" y="25765"/>
                </a:lnTo>
                <a:lnTo>
                  <a:pt x="197609" y="25765"/>
                </a:lnTo>
                <a:lnTo>
                  <a:pt x="185948" y="17517"/>
                </a:lnTo>
                <a:lnTo>
                  <a:pt x="170924" y="9849"/>
                </a:lnTo>
                <a:lnTo>
                  <a:pt x="166266" y="8239"/>
                </a:lnTo>
                <a:close/>
              </a:path>
              <a:path w="245110" h="244475">
                <a:moveTo>
                  <a:pt x="101727" y="8239"/>
                </a:moveTo>
                <a:lnTo>
                  <a:pt x="99060" y="8239"/>
                </a:lnTo>
                <a:lnTo>
                  <a:pt x="99060" y="9001"/>
                </a:lnTo>
                <a:lnTo>
                  <a:pt x="101727" y="8239"/>
                </a:lnTo>
                <a:close/>
              </a:path>
              <a:path w="245110" h="244475">
                <a:moveTo>
                  <a:pt x="159655" y="5953"/>
                </a:moveTo>
                <a:lnTo>
                  <a:pt x="121920" y="5953"/>
                </a:lnTo>
                <a:lnTo>
                  <a:pt x="128016" y="6715"/>
                </a:lnTo>
                <a:lnTo>
                  <a:pt x="134112" y="6715"/>
                </a:lnTo>
                <a:lnTo>
                  <a:pt x="140208" y="7477"/>
                </a:lnTo>
                <a:lnTo>
                  <a:pt x="139446" y="7477"/>
                </a:lnTo>
                <a:lnTo>
                  <a:pt x="145542" y="9001"/>
                </a:lnTo>
                <a:lnTo>
                  <a:pt x="145542" y="8239"/>
                </a:lnTo>
                <a:lnTo>
                  <a:pt x="166266" y="8239"/>
                </a:lnTo>
                <a:lnTo>
                  <a:pt x="159655" y="595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32453" y="7158990"/>
            <a:ext cx="507491" cy="5074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66565" y="7293153"/>
            <a:ext cx="238760" cy="238125"/>
          </a:xfrm>
          <a:custGeom>
            <a:avLst/>
            <a:gdLst/>
            <a:ahLst/>
            <a:cxnLst/>
            <a:rect l="l" t="t" r="r" b="b"/>
            <a:pathLst>
              <a:path w="238760" h="238125">
                <a:moveTo>
                  <a:pt x="115363" y="0"/>
                </a:moveTo>
                <a:lnTo>
                  <a:pt x="73584" y="8916"/>
                </a:lnTo>
                <a:lnTo>
                  <a:pt x="38664" y="31170"/>
                </a:lnTo>
                <a:lnTo>
                  <a:pt x="13476" y="63888"/>
                </a:lnTo>
                <a:lnTo>
                  <a:pt x="895" y="104195"/>
                </a:lnTo>
                <a:lnTo>
                  <a:pt x="0" y="118820"/>
                </a:lnTo>
                <a:lnTo>
                  <a:pt x="651" y="131421"/>
                </a:lnTo>
                <a:lnTo>
                  <a:pt x="11884" y="170592"/>
                </a:lnTo>
                <a:lnTo>
                  <a:pt x="35630" y="202938"/>
                </a:lnTo>
                <a:lnTo>
                  <a:pt x="70032" y="225992"/>
                </a:lnTo>
                <a:lnTo>
                  <a:pt x="113230" y="237287"/>
                </a:lnTo>
                <a:lnTo>
                  <a:pt x="129264" y="238013"/>
                </a:lnTo>
                <a:lnTo>
                  <a:pt x="143174" y="235993"/>
                </a:lnTo>
                <a:lnTo>
                  <a:pt x="181078" y="220853"/>
                </a:lnTo>
                <a:lnTo>
                  <a:pt x="211263" y="193723"/>
                </a:lnTo>
                <a:lnTo>
                  <a:pt x="231186" y="156698"/>
                </a:lnTo>
                <a:lnTo>
                  <a:pt x="238305" y="111872"/>
                </a:lnTo>
                <a:lnTo>
                  <a:pt x="236626" y="97735"/>
                </a:lnTo>
                <a:lnTo>
                  <a:pt x="222186" y="59037"/>
                </a:lnTo>
                <a:lnTo>
                  <a:pt x="195536" y="28033"/>
                </a:lnTo>
                <a:lnTo>
                  <a:pt x="159115" y="7445"/>
                </a:lnTo>
                <a:lnTo>
                  <a:pt x="11536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63517" y="7290210"/>
            <a:ext cx="245110" cy="243840"/>
          </a:xfrm>
          <a:custGeom>
            <a:avLst/>
            <a:gdLst/>
            <a:ahLst/>
            <a:cxnLst/>
            <a:rect l="l" t="t" r="r" b="b"/>
            <a:pathLst>
              <a:path w="245110" h="243840">
                <a:moveTo>
                  <a:pt x="122139" y="0"/>
                </a:moveTo>
                <a:lnTo>
                  <a:pt x="73060" y="9873"/>
                </a:lnTo>
                <a:lnTo>
                  <a:pt x="31546" y="39461"/>
                </a:lnTo>
                <a:lnTo>
                  <a:pt x="4998" y="88759"/>
                </a:lnTo>
                <a:lnTo>
                  <a:pt x="0" y="115666"/>
                </a:lnTo>
                <a:lnTo>
                  <a:pt x="0" y="127858"/>
                </a:lnTo>
                <a:lnTo>
                  <a:pt x="15099" y="180365"/>
                </a:lnTo>
                <a:lnTo>
                  <a:pt x="50734" y="221564"/>
                </a:lnTo>
                <a:lnTo>
                  <a:pt x="97785" y="241556"/>
                </a:lnTo>
                <a:lnTo>
                  <a:pt x="114662" y="243614"/>
                </a:lnTo>
                <a:lnTo>
                  <a:pt x="131654" y="243406"/>
                </a:lnTo>
                <a:lnTo>
                  <a:pt x="148475" y="240956"/>
                </a:lnTo>
                <a:lnTo>
                  <a:pt x="160282" y="237586"/>
                </a:lnTo>
                <a:lnTo>
                  <a:pt x="110489" y="237586"/>
                </a:lnTo>
                <a:lnTo>
                  <a:pt x="104394" y="236824"/>
                </a:lnTo>
                <a:lnTo>
                  <a:pt x="99060" y="235300"/>
                </a:lnTo>
                <a:lnTo>
                  <a:pt x="90487" y="233014"/>
                </a:lnTo>
                <a:lnTo>
                  <a:pt x="87630" y="233014"/>
                </a:lnTo>
                <a:lnTo>
                  <a:pt x="78740" y="229204"/>
                </a:lnTo>
                <a:lnTo>
                  <a:pt x="76962" y="229204"/>
                </a:lnTo>
                <a:lnTo>
                  <a:pt x="67056" y="223870"/>
                </a:lnTo>
                <a:lnTo>
                  <a:pt x="57150" y="217774"/>
                </a:lnTo>
                <a:lnTo>
                  <a:pt x="57912" y="217774"/>
                </a:lnTo>
                <a:lnTo>
                  <a:pt x="49106" y="211678"/>
                </a:lnTo>
                <a:lnTo>
                  <a:pt x="48768" y="211678"/>
                </a:lnTo>
                <a:lnTo>
                  <a:pt x="40386" y="204058"/>
                </a:lnTo>
                <a:lnTo>
                  <a:pt x="32766" y="195676"/>
                </a:lnTo>
                <a:lnTo>
                  <a:pt x="25908" y="186532"/>
                </a:lnTo>
                <a:lnTo>
                  <a:pt x="20574" y="177388"/>
                </a:lnTo>
                <a:lnTo>
                  <a:pt x="15621" y="167482"/>
                </a:lnTo>
                <a:lnTo>
                  <a:pt x="15240" y="167482"/>
                </a:lnTo>
                <a:lnTo>
                  <a:pt x="11684" y="156814"/>
                </a:lnTo>
                <a:lnTo>
                  <a:pt x="11430" y="156814"/>
                </a:lnTo>
                <a:lnTo>
                  <a:pt x="8382" y="145384"/>
                </a:lnTo>
                <a:lnTo>
                  <a:pt x="7715" y="140050"/>
                </a:lnTo>
                <a:lnTo>
                  <a:pt x="6096" y="127858"/>
                </a:lnTo>
                <a:lnTo>
                  <a:pt x="6191" y="115666"/>
                </a:lnTo>
                <a:lnTo>
                  <a:pt x="8382" y="98140"/>
                </a:lnTo>
                <a:lnTo>
                  <a:pt x="8585" y="98140"/>
                </a:lnTo>
                <a:lnTo>
                  <a:pt x="11430" y="87472"/>
                </a:lnTo>
                <a:lnTo>
                  <a:pt x="15240" y="76804"/>
                </a:lnTo>
                <a:lnTo>
                  <a:pt x="25908" y="56992"/>
                </a:lnTo>
                <a:lnTo>
                  <a:pt x="32766" y="47848"/>
                </a:lnTo>
                <a:lnTo>
                  <a:pt x="33458" y="47848"/>
                </a:lnTo>
                <a:lnTo>
                  <a:pt x="40386" y="40228"/>
                </a:lnTo>
                <a:lnTo>
                  <a:pt x="48768" y="32608"/>
                </a:lnTo>
                <a:lnTo>
                  <a:pt x="48006" y="32608"/>
                </a:lnTo>
                <a:lnTo>
                  <a:pt x="57912" y="25750"/>
                </a:lnTo>
                <a:lnTo>
                  <a:pt x="57150" y="25750"/>
                </a:lnTo>
                <a:lnTo>
                  <a:pt x="67056" y="19654"/>
                </a:lnTo>
                <a:lnTo>
                  <a:pt x="68471" y="19654"/>
                </a:lnTo>
                <a:lnTo>
                  <a:pt x="76962" y="15082"/>
                </a:lnTo>
                <a:lnTo>
                  <a:pt x="87630" y="11272"/>
                </a:lnTo>
                <a:lnTo>
                  <a:pt x="99060" y="8224"/>
                </a:lnTo>
                <a:lnTo>
                  <a:pt x="104394" y="7462"/>
                </a:lnTo>
                <a:lnTo>
                  <a:pt x="116586" y="5938"/>
                </a:lnTo>
                <a:lnTo>
                  <a:pt x="159792" y="5938"/>
                </a:lnTo>
                <a:lnTo>
                  <a:pt x="155222" y="4374"/>
                </a:lnTo>
                <a:lnTo>
                  <a:pt x="138858" y="1099"/>
                </a:lnTo>
                <a:lnTo>
                  <a:pt x="122139" y="0"/>
                </a:lnTo>
                <a:close/>
              </a:path>
              <a:path w="245110" h="243840">
                <a:moveTo>
                  <a:pt x="156972" y="232252"/>
                </a:moveTo>
                <a:lnTo>
                  <a:pt x="145542" y="235300"/>
                </a:lnTo>
                <a:lnTo>
                  <a:pt x="139446" y="236824"/>
                </a:lnTo>
                <a:lnTo>
                  <a:pt x="140208" y="236824"/>
                </a:lnTo>
                <a:lnTo>
                  <a:pt x="134112" y="237586"/>
                </a:lnTo>
                <a:lnTo>
                  <a:pt x="160282" y="237586"/>
                </a:lnTo>
                <a:lnTo>
                  <a:pt x="164835" y="236287"/>
                </a:lnTo>
                <a:lnTo>
                  <a:pt x="172276" y="233014"/>
                </a:lnTo>
                <a:lnTo>
                  <a:pt x="156210" y="233014"/>
                </a:lnTo>
                <a:lnTo>
                  <a:pt x="156972" y="232252"/>
                </a:lnTo>
                <a:close/>
              </a:path>
              <a:path w="245110" h="243840">
                <a:moveTo>
                  <a:pt x="87630" y="232252"/>
                </a:moveTo>
                <a:lnTo>
                  <a:pt x="87630" y="233014"/>
                </a:lnTo>
                <a:lnTo>
                  <a:pt x="90487" y="233014"/>
                </a:lnTo>
                <a:lnTo>
                  <a:pt x="87630" y="232252"/>
                </a:lnTo>
                <a:close/>
              </a:path>
              <a:path w="245110" h="243840">
                <a:moveTo>
                  <a:pt x="195834" y="210916"/>
                </a:moveTo>
                <a:lnTo>
                  <a:pt x="186690" y="217774"/>
                </a:lnTo>
                <a:lnTo>
                  <a:pt x="187452" y="217774"/>
                </a:lnTo>
                <a:lnTo>
                  <a:pt x="177546" y="223870"/>
                </a:lnTo>
                <a:lnTo>
                  <a:pt x="166878" y="228442"/>
                </a:lnTo>
                <a:lnTo>
                  <a:pt x="167640" y="228442"/>
                </a:lnTo>
                <a:lnTo>
                  <a:pt x="156210" y="233014"/>
                </a:lnTo>
                <a:lnTo>
                  <a:pt x="172276" y="233014"/>
                </a:lnTo>
                <a:lnTo>
                  <a:pt x="180448" y="229420"/>
                </a:lnTo>
                <a:lnTo>
                  <a:pt x="195025" y="220380"/>
                </a:lnTo>
                <a:lnTo>
                  <a:pt x="205330" y="211678"/>
                </a:lnTo>
                <a:lnTo>
                  <a:pt x="195834" y="211678"/>
                </a:lnTo>
                <a:lnTo>
                  <a:pt x="195834" y="210916"/>
                </a:lnTo>
                <a:close/>
              </a:path>
              <a:path w="245110" h="243840">
                <a:moveTo>
                  <a:pt x="76962" y="228442"/>
                </a:moveTo>
                <a:lnTo>
                  <a:pt x="76962" y="229204"/>
                </a:lnTo>
                <a:lnTo>
                  <a:pt x="78740" y="229204"/>
                </a:lnTo>
                <a:lnTo>
                  <a:pt x="76962" y="228442"/>
                </a:lnTo>
                <a:close/>
              </a:path>
              <a:path w="245110" h="243840">
                <a:moveTo>
                  <a:pt x="48006" y="210916"/>
                </a:moveTo>
                <a:lnTo>
                  <a:pt x="48768" y="211678"/>
                </a:lnTo>
                <a:lnTo>
                  <a:pt x="49106" y="211678"/>
                </a:lnTo>
                <a:lnTo>
                  <a:pt x="48006" y="210916"/>
                </a:lnTo>
                <a:close/>
              </a:path>
              <a:path w="245110" h="243840">
                <a:moveTo>
                  <a:pt x="235580" y="166720"/>
                </a:moveTo>
                <a:lnTo>
                  <a:pt x="229361" y="166720"/>
                </a:lnTo>
                <a:lnTo>
                  <a:pt x="224028" y="177388"/>
                </a:lnTo>
                <a:lnTo>
                  <a:pt x="217932" y="186532"/>
                </a:lnTo>
                <a:lnTo>
                  <a:pt x="218694" y="186532"/>
                </a:lnTo>
                <a:lnTo>
                  <a:pt x="211836" y="195676"/>
                </a:lnTo>
                <a:lnTo>
                  <a:pt x="204215" y="204058"/>
                </a:lnTo>
                <a:lnTo>
                  <a:pt x="195834" y="211678"/>
                </a:lnTo>
                <a:lnTo>
                  <a:pt x="205330" y="211678"/>
                </a:lnTo>
                <a:lnTo>
                  <a:pt x="208278" y="209189"/>
                </a:lnTo>
                <a:lnTo>
                  <a:pt x="219919" y="195869"/>
                </a:lnTo>
                <a:lnTo>
                  <a:pt x="229660" y="180444"/>
                </a:lnTo>
                <a:lnTo>
                  <a:pt x="235580" y="166720"/>
                </a:lnTo>
                <a:close/>
              </a:path>
              <a:path w="245110" h="243840">
                <a:moveTo>
                  <a:pt x="15240" y="166720"/>
                </a:moveTo>
                <a:lnTo>
                  <a:pt x="15240" y="167482"/>
                </a:lnTo>
                <a:lnTo>
                  <a:pt x="15621" y="167482"/>
                </a:lnTo>
                <a:lnTo>
                  <a:pt x="15240" y="166720"/>
                </a:lnTo>
                <a:close/>
              </a:path>
              <a:path w="245110" h="243840">
                <a:moveTo>
                  <a:pt x="233172" y="156052"/>
                </a:moveTo>
                <a:lnTo>
                  <a:pt x="228600" y="167482"/>
                </a:lnTo>
                <a:lnTo>
                  <a:pt x="229361" y="166720"/>
                </a:lnTo>
                <a:lnTo>
                  <a:pt x="235580" y="166720"/>
                </a:lnTo>
                <a:lnTo>
                  <a:pt x="237212" y="162936"/>
                </a:lnTo>
                <a:lnTo>
                  <a:pt x="238800" y="156814"/>
                </a:lnTo>
                <a:lnTo>
                  <a:pt x="233172" y="156814"/>
                </a:lnTo>
                <a:lnTo>
                  <a:pt x="233172" y="156052"/>
                </a:lnTo>
                <a:close/>
              </a:path>
              <a:path w="245110" h="243840">
                <a:moveTo>
                  <a:pt x="11430" y="156052"/>
                </a:moveTo>
                <a:lnTo>
                  <a:pt x="11430" y="156814"/>
                </a:lnTo>
                <a:lnTo>
                  <a:pt x="11684" y="156814"/>
                </a:lnTo>
                <a:lnTo>
                  <a:pt x="11430" y="156052"/>
                </a:lnTo>
                <a:close/>
              </a:path>
              <a:path w="245110" h="243840">
                <a:moveTo>
                  <a:pt x="236982" y="139288"/>
                </a:moveTo>
                <a:lnTo>
                  <a:pt x="235458" y="145384"/>
                </a:lnTo>
                <a:lnTo>
                  <a:pt x="233172" y="156814"/>
                </a:lnTo>
                <a:lnTo>
                  <a:pt x="238800" y="156814"/>
                </a:lnTo>
                <a:lnTo>
                  <a:pt x="242289" y="143368"/>
                </a:lnTo>
                <a:lnTo>
                  <a:pt x="242644" y="140050"/>
                </a:lnTo>
                <a:lnTo>
                  <a:pt x="236982" y="140050"/>
                </a:lnTo>
                <a:lnTo>
                  <a:pt x="236982" y="139288"/>
                </a:lnTo>
                <a:close/>
              </a:path>
              <a:path w="245110" h="243840">
                <a:moveTo>
                  <a:pt x="7620" y="139288"/>
                </a:moveTo>
                <a:lnTo>
                  <a:pt x="7620" y="140050"/>
                </a:lnTo>
                <a:lnTo>
                  <a:pt x="7620" y="139288"/>
                </a:lnTo>
                <a:close/>
              </a:path>
              <a:path w="245110" h="243840">
                <a:moveTo>
                  <a:pt x="241477" y="98140"/>
                </a:moveTo>
                <a:lnTo>
                  <a:pt x="235458" y="98140"/>
                </a:lnTo>
                <a:lnTo>
                  <a:pt x="237515" y="108399"/>
                </a:lnTo>
                <a:lnTo>
                  <a:pt x="237667" y="115666"/>
                </a:lnTo>
                <a:lnTo>
                  <a:pt x="237763" y="127858"/>
                </a:lnTo>
                <a:lnTo>
                  <a:pt x="237648" y="134716"/>
                </a:lnTo>
                <a:lnTo>
                  <a:pt x="236982" y="140050"/>
                </a:lnTo>
                <a:lnTo>
                  <a:pt x="242644" y="140050"/>
                </a:lnTo>
                <a:lnTo>
                  <a:pt x="244602" y="121762"/>
                </a:lnTo>
                <a:lnTo>
                  <a:pt x="244602" y="115666"/>
                </a:lnTo>
                <a:lnTo>
                  <a:pt x="243840" y="109570"/>
                </a:lnTo>
                <a:lnTo>
                  <a:pt x="241477" y="98140"/>
                </a:lnTo>
                <a:close/>
              </a:path>
              <a:path w="245110" h="243840">
                <a:moveTo>
                  <a:pt x="6191" y="115666"/>
                </a:moveTo>
                <a:lnTo>
                  <a:pt x="6096" y="116428"/>
                </a:lnTo>
                <a:lnTo>
                  <a:pt x="6191" y="115666"/>
                </a:lnTo>
                <a:close/>
              </a:path>
              <a:path w="245110" h="243840">
                <a:moveTo>
                  <a:pt x="8585" y="98140"/>
                </a:moveTo>
                <a:lnTo>
                  <a:pt x="8382" y="98140"/>
                </a:lnTo>
                <a:lnTo>
                  <a:pt x="8382" y="98902"/>
                </a:lnTo>
                <a:lnTo>
                  <a:pt x="8585" y="98140"/>
                </a:lnTo>
                <a:close/>
              </a:path>
              <a:path w="245110" h="243840">
                <a:moveTo>
                  <a:pt x="219259" y="47848"/>
                </a:moveTo>
                <a:lnTo>
                  <a:pt x="211836" y="47848"/>
                </a:lnTo>
                <a:lnTo>
                  <a:pt x="218694" y="56992"/>
                </a:lnTo>
                <a:lnTo>
                  <a:pt x="217932" y="56992"/>
                </a:lnTo>
                <a:lnTo>
                  <a:pt x="224028" y="66898"/>
                </a:lnTo>
                <a:lnTo>
                  <a:pt x="229361" y="76804"/>
                </a:lnTo>
                <a:lnTo>
                  <a:pt x="228600" y="76804"/>
                </a:lnTo>
                <a:lnTo>
                  <a:pt x="233172" y="87472"/>
                </a:lnTo>
                <a:lnTo>
                  <a:pt x="235458" y="98902"/>
                </a:lnTo>
                <a:lnTo>
                  <a:pt x="235458" y="98140"/>
                </a:lnTo>
                <a:lnTo>
                  <a:pt x="241477" y="98140"/>
                </a:lnTo>
                <a:lnTo>
                  <a:pt x="239533" y="88745"/>
                </a:lnTo>
                <a:lnTo>
                  <a:pt x="232737" y="70112"/>
                </a:lnTo>
                <a:lnTo>
                  <a:pt x="223730" y="53674"/>
                </a:lnTo>
                <a:lnTo>
                  <a:pt x="219259" y="47848"/>
                </a:lnTo>
                <a:close/>
              </a:path>
              <a:path w="245110" h="243840">
                <a:moveTo>
                  <a:pt x="33458" y="47848"/>
                </a:moveTo>
                <a:lnTo>
                  <a:pt x="32766" y="47848"/>
                </a:lnTo>
                <a:lnTo>
                  <a:pt x="32766" y="48610"/>
                </a:lnTo>
                <a:lnTo>
                  <a:pt x="33458" y="47848"/>
                </a:lnTo>
                <a:close/>
              </a:path>
              <a:path w="245110" h="243840">
                <a:moveTo>
                  <a:pt x="189257" y="19654"/>
                </a:moveTo>
                <a:lnTo>
                  <a:pt x="177546" y="19654"/>
                </a:lnTo>
                <a:lnTo>
                  <a:pt x="187452" y="25750"/>
                </a:lnTo>
                <a:lnTo>
                  <a:pt x="186690" y="25750"/>
                </a:lnTo>
                <a:lnTo>
                  <a:pt x="195834" y="32608"/>
                </a:lnTo>
                <a:lnTo>
                  <a:pt x="204215" y="40228"/>
                </a:lnTo>
                <a:lnTo>
                  <a:pt x="211836" y="48610"/>
                </a:lnTo>
                <a:lnTo>
                  <a:pt x="211836" y="47848"/>
                </a:lnTo>
                <a:lnTo>
                  <a:pt x="219259" y="47848"/>
                </a:lnTo>
                <a:lnTo>
                  <a:pt x="212789" y="39429"/>
                </a:lnTo>
                <a:lnTo>
                  <a:pt x="200191" y="27376"/>
                </a:lnTo>
                <a:lnTo>
                  <a:pt x="189257" y="19654"/>
                </a:lnTo>
                <a:close/>
              </a:path>
              <a:path w="245110" h="243840">
                <a:moveTo>
                  <a:pt x="68471" y="19654"/>
                </a:moveTo>
                <a:lnTo>
                  <a:pt x="67056" y="19654"/>
                </a:lnTo>
                <a:lnTo>
                  <a:pt x="67056" y="20416"/>
                </a:lnTo>
                <a:lnTo>
                  <a:pt x="68471" y="19654"/>
                </a:lnTo>
                <a:close/>
              </a:path>
              <a:path w="245110" h="243840">
                <a:moveTo>
                  <a:pt x="159792" y="5938"/>
                </a:moveTo>
                <a:lnTo>
                  <a:pt x="128016" y="5938"/>
                </a:lnTo>
                <a:lnTo>
                  <a:pt x="140208" y="7462"/>
                </a:lnTo>
                <a:lnTo>
                  <a:pt x="139446" y="7462"/>
                </a:lnTo>
                <a:lnTo>
                  <a:pt x="145542" y="8224"/>
                </a:lnTo>
                <a:lnTo>
                  <a:pt x="156972" y="11272"/>
                </a:lnTo>
                <a:lnTo>
                  <a:pt x="156210" y="11272"/>
                </a:lnTo>
                <a:lnTo>
                  <a:pt x="167640" y="15082"/>
                </a:lnTo>
                <a:lnTo>
                  <a:pt x="166878" y="15082"/>
                </a:lnTo>
                <a:lnTo>
                  <a:pt x="177546" y="20416"/>
                </a:lnTo>
                <a:lnTo>
                  <a:pt x="177546" y="19654"/>
                </a:lnTo>
                <a:lnTo>
                  <a:pt x="189257" y="19654"/>
                </a:lnTo>
                <a:lnTo>
                  <a:pt x="186213" y="17516"/>
                </a:lnTo>
                <a:lnTo>
                  <a:pt x="171133" y="9849"/>
                </a:lnTo>
                <a:lnTo>
                  <a:pt x="159792" y="593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606296" y="5407152"/>
            <a:ext cx="4559300" cy="3416300"/>
          </a:xfrm>
          <a:prstGeom prst="rect">
            <a:avLst/>
          </a:prstGeom>
          <a:ln w="1295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5255">
              <a:lnSpc>
                <a:spcPct val="100000"/>
              </a:lnSpc>
            </a:pPr>
            <a:r>
              <a:rPr sz="2000" b="0" spc="-25" dirty="0">
                <a:latin typeface="Calibri Light"/>
                <a:cs typeface="Calibri Light"/>
              </a:rPr>
              <a:t>Pir</a:t>
            </a:r>
            <a:r>
              <a:rPr sz="2000" b="0" spc="-15" dirty="0">
                <a:latin typeface="Calibri Light"/>
                <a:cs typeface="Calibri Light"/>
              </a:rPr>
              <a:t>u</a:t>
            </a:r>
            <a:r>
              <a:rPr sz="2000" b="0" spc="-45" dirty="0">
                <a:latin typeface="Calibri Light"/>
                <a:cs typeface="Calibri Light"/>
              </a:rPr>
              <a:t> </a:t>
            </a:r>
            <a:r>
              <a:rPr sz="2000" b="0" spc="-25" dirty="0">
                <a:latin typeface="Calibri Light"/>
                <a:cs typeface="Calibri Light"/>
              </a:rPr>
              <a:t>Basi</a:t>
            </a:r>
            <a:r>
              <a:rPr sz="2000" b="0" spc="-15" dirty="0">
                <a:latin typeface="Calibri Light"/>
                <a:cs typeface="Calibri Light"/>
              </a:rPr>
              <a:t>n</a:t>
            </a:r>
            <a:r>
              <a:rPr sz="2000" b="0" spc="-40" dirty="0">
                <a:latin typeface="Calibri Light"/>
                <a:cs typeface="Calibri Light"/>
              </a:rPr>
              <a:t> </a:t>
            </a:r>
            <a:r>
              <a:rPr sz="2000" b="0" spc="-114" dirty="0">
                <a:latin typeface="Calibri Light"/>
                <a:cs typeface="Calibri Light"/>
              </a:rPr>
              <a:t>W</a:t>
            </a:r>
            <a:r>
              <a:rPr sz="2000" b="0" spc="-40" dirty="0">
                <a:latin typeface="Calibri Light"/>
                <a:cs typeface="Calibri Light"/>
              </a:rPr>
              <a:t>a</a:t>
            </a:r>
            <a:r>
              <a:rPr sz="2000" b="0" spc="-45" dirty="0">
                <a:latin typeface="Calibri Light"/>
                <a:cs typeface="Calibri Light"/>
              </a:rPr>
              <a:t>t</a:t>
            </a:r>
            <a:r>
              <a:rPr sz="2000" b="0" spc="-30" dirty="0">
                <a:latin typeface="Calibri Light"/>
                <a:cs typeface="Calibri Light"/>
              </a:rPr>
              <a:t>e</a:t>
            </a:r>
            <a:r>
              <a:rPr sz="2000" b="0" spc="-10" dirty="0">
                <a:latin typeface="Calibri Light"/>
                <a:cs typeface="Calibri Light"/>
              </a:rPr>
              <a:t>r</a:t>
            </a:r>
            <a:r>
              <a:rPr sz="2000" b="0" spc="-40" dirty="0">
                <a:latin typeface="Calibri Light"/>
                <a:cs typeface="Calibri Light"/>
              </a:rPr>
              <a:t> </a:t>
            </a:r>
            <a:r>
              <a:rPr sz="2000" b="0" spc="-25" dirty="0">
                <a:latin typeface="Calibri Light"/>
                <a:cs typeface="Calibri Light"/>
              </a:rPr>
              <a:t>Le</a:t>
            </a:r>
            <a:r>
              <a:rPr sz="2000" b="0" spc="-45" dirty="0">
                <a:latin typeface="Calibri Light"/>
                <a:cs typeface="Calibri Light"/>
              </a:rPr>
              <a:t>v</a:t>
            </a:r>
            <a:r>
              <a:rPr sz="2000" b="0" spc="-30" dirty="0">
                <a:latin typeface="Calibri Light"/>
                <a:cs typeface="Calibri Light"/>
              </a:rPr>
              <a:t>e</a:t>
            </a:r>
            <a:r>
              <a:rPr sz="2000" b="0" spc="-5" dirty="0">
                <a:latin typeface="Calibri Light"/>
                <a:cs typeface="Calibri Light"/>
              </a:rPr>
              <a:t>l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200">
              <a:latin typeface="Times New Roman"/>
              <a:cs typeface="Times New Roman"/>
            </a:endParaRPr>
          </a:p>
          <a:p>
            <a:pPr marL="198120" marR="2687955">
              <a:lnSpc>
                <a:spcPct val="100000"/>
              </a:lnSpc>
            </a:pPr>
            <a:r>
              <a:rPr sz="800" b="1" spc="-10" dirty="0">
                <a:latin typeface="Calibri"/>
                <a:cs typeface="Calibri"/>
              </a:rPr>
              <a:t>P</a:t>
            </a:r>
            <a:r>
              <a:rPr sz="800" b="1" spc="-5" dirty="0">
                <a:latin typeface="Calibri"/>
                <a:cs typeface="Calibri"/>
              </a:rPr>
              <a:t>i</a:t>
            </a:r>
            <a:r>
              <a:rPr sz="800" b="1" spc="-10" dirty="0">
                <a:latin typeface="Calibri"/>
                <a:cs typeface="Calibri"/>
              </a:rPr>
              <a:t>r</a:t>
            </a:r>
            <a:r>
              <a:rPr sz="800" b="1" spc="-5" dirty="0">
                <a:latin typeface="Calibri"/>
                <a:cs typeface="Calibri"/>
              </a:rPr>
              <a:t>u</a:t>
            </a:r>
            <a:r>
              <a:rPr sz="800" b="1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b</a:t>
            </a:r>
            <a:r>
              <a:rPr sz="800" b="1" spc="-5" dirty="0">
                <a:latin typeface="Calibri"/>
                <a:cs typeface="Calibri"/>
              </a:rPr>
              <a:t>a</a:t>
            </a:r>
            <a:r>
              <a:rPr sz="800" b="1" spc="-10" dirty="0">
                <a:latin typeface="Calibri"/>
                <a:cs typeface="Calibri"/>
              </a:rPr>
              <a:t>s</a:t>
            </a:r>
            <a:r>
              <a:rPr sz="800" b="1" spc="-5" dirty="0">
                <a:latin typeface="Calibri"/>
                <a:cs typeface="Calibri"/>
              </a:rPr>
              <a:t>in</a:t>
            </a:r>
            <a:r>
              <a:rPr sz="800" b="1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a</a:t>
            </a:r>
            <a:r>
              <a:rPr sz="800" b="1" spc="-10" dirty="0">
                <a:latin typeface="Calibri"/>
                <a:cs typeface="Calibri"/>
              </a:rPr>
              <a:t>gr</a:t>
            </a:r>
            <a:r>
              <a:rPr sz="800" b="1" spc="-5" dirty="0">
                <a:latin typeface="Calibri"/>
                <a:cs typeface="Calibri"/>
              </a:rPr>
              <a:t>ic</a:t>
            </a:r>
            <a:r>
              <a:rPr sz="800" b="1" spc="-10" dirty="0">
                <a:latin typeface="Calibri"/>
                <a:cs typeface="Calibri"/>
              </a:rPr>
              <a:t>u</a:t>
            </a:r>
            <a:r>
              <a:rPr sz="800" b="1" spc="-5" dirty="0">
                <a:latin typeface="Calibri"/>
                <a:cs typeface="Calibri"/>
              </a:rPr>
              <a:t>l</a:t>
            </a:r>
            <a:r>
              <a:rPr sz="800" b="1" spc="-10" dirty="0">
                <a:latin typeface="Calibri"/>
                <a:cs typeface="Calibri"/>
              </a:rPr>
              <a:t>tu</a:t>
            </a:r>
            <a:r>
              <a:rPr sz="800" b="1" spc="-25" dirty="0">
                <a:latin typeface="Calibri"/>
                <a:cs typeface="Calibri"/>
              </a:rPr>
              <a:t>r</a:t>
            </a:r>
            <a:r>
              <a:rPr sz="800" b="1" spc="-5" dirty="0">
                <a:latin typeface="Calibri"/>
                <a:cs typeface="Calibri"/>
              </a:rPr>
              <a:t>al</a:t>
            </a:r>
            <a:r>
              <a:rPr sz="800" b="1" spc="1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la</a:t>
            </a:r>
            <a:r>
              <a:rPr sz="800" b="1" spc="-10" dirty="0">
                <a:latin typeface="Calibri"/>
                <a:cs typeface="Calibri"/>
              </a:rPr>
              <a:t>n</a:t>
            </a:r>
            <a:r>
              <a:rPr sz="800" b="1" spc="-5" dirty="0">
                <a:latin typeface="Calibri"/>
                <a:cs typeface="Calibri"/>
              </a:rPr>
              <a:t>d</a:t>
            </a:r>
            <a:r>
              <a:rPr sz="800" b="1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us</a:t>
            </a:r>
            <a:r>
              <a:rPr sz="800" b="1" spc="-5" dirty="0">
                <a:latin typeface="Calibri"/>
                <a:cs typeface="Calibri"/>
              </a:rPr>
              <a:t>e</a:t>
            </a:r>
            <a:r>
              <a:rPr sz="800" b="1" dirty="0">
                <a:latin typeface="Calibri"/>
                <a:cs typeface="Calibri"/>
              </a:rPr>
              <a:t> </a:t>
            </a:r>
            <a:r>
              <a:rPr sz="800" b="1" spc="-15" dirty="0">
                <a:latin typeface="Calibri"/>
                <a:cs typeface="Calibri"/>
              </a:rPr>
              <a:t>m</a:t>
            </a:r>
            <a:r>
              <a:rPr sz="800" b="1" spc="-5" dirty="0">
                <a:latin typeface="Calibri"/>
                <a:cs typeface="Calibri"/>
              </a:rPr>
              <a:t>ap</a:t>
            </a:r>
            <a:r>
              <a:rPr sz="800" b="1" dirty="0">
                <a:latin typeface="Calibri"/>
                <a:cs typeface="Calibri"/>
              </a:rPr>
              <a:t> </a:t>
            </a:r>
            <a:r>
              <a:rPr sz="800" b="1" spc="-20" dirty="0">
                <a:latin typeface="Calibri"/>
                <a:cs typeface="Calibri"/>
              </a:rPr>
              <a:t>f</a:t>
            </a:r>
            <a:r>
              <a:rPr sz="800" b="1" spc="-5" dirty="0">
                <a:latin typeface="Calibri"/>
                <a:cs typeface="Calibri"/>
              </a:rPr>
              <a:t>or </a:t>
            </a:r>
            <a:r>
              <a:rPr sz="800" b="1" spc="-10" dirty="0">
                <a:latin typeface="Calibri"/>
                <a:cs typeface="Calibri"/>
              </a:rPr>
              <a:t>201</a:t>
            </a:r>
            <a:r>
              <a:rPr sz="800" b="1" spc="-5" dirty="0">
                <a:latin typeface="Calibri"/>
                <a:cs typeface="Calibri"/>
              </a:rPr>
              <a:t>9</a:t>
            </a:r>
            <a:r>
              <a:rPr sz="800" b="1" spc="1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(</a:t>
            </a:r>
            <a:r>
              <a:rPr sz="800" b="1" spc="-45" dirty="0">
                <a:latin typeface="Calibri"/>
                <a:cs typeface="Calibri"/>
              </a:rPr>
              <a:t>V</a:t>
            </a:r>
            <a:r>
              <a:rPr sz="800" b="1" spc="-10" dirty="0">
                <a:latin typeface="Calibri"/>
                <a:cs typeface="Calibri"/>
              </a:rPr>
              <a:t>e</a:t>
            </a:r>
            <a:r>
              <a:rPr sz="800" b="1" spc="-15" dirty="0">
                <a:latin typeface="Calibri"/>
                <a:cs typeface="Calibri"/>
              </a:rPr>
              <a:t>n</a:t>
            </a:r>
            <a:r>
              <a:rPr sz="800" b="1" spc="-10" dirty="0">
                <a:latin typeface="Calibri"/>
                <a:cs typeface="Calibri"/>
              </a:rPr>
              <a:t>tu</a:t>
            </a:r>
            <a:r>
              <a:rPr sz="800" b="1" spc="-25" dirty="0">
                <a:latin typeface="Calibri"/>
                <a:cs typeface="Calibri"/>
              </a:rPr>
              <a:t>r</a:t>
            </a:r>
            <a:r>
              <a:rPr sz="800" b="1" spc="-5" dirty="0">
                <a:latin typeface="Calibri"/>
                <a:cs typeface="Calibri"/>
              </a:rPr>
              <a:t>a</a:t>
            </a:r>
            <a:r>
              <a:rPr sz="800" b="1" spc="1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C</a:t>
            </a:r>
            <a:r>
              <a:rPr sz="800" b="1" spc="-5" dirty="0">
                <a:latin typeface="Calibri"/>
                <a:cs typeface="Calibri"/>
              </a:rPr>
              <a:t>o.</a:t>
            </a:r>
            <a:r>
              <a:rPr sz="800" b="1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Ag</a:t>
            </a:r>
            <a:r>
              <a:rPr sz="800" b="1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C</a:t>
            </a:r>
            <a:r>
              <a:rPr sz="800" b="1" spc="-5" dirty="0">
                <a:latin typeface="Calibri"/>
                <a:cs typeface="Calibri"/>
              </a:rPr>
              <a:t>o</a:t>
            </a:r>
            <a:r>
              <a:rPr sz="800" b="1" spc="-15" dirty="0">
                <a:latin typeface="Calibri"/>
                <a:cs typeface="Calibri"/>
              </a:rPr>
              <a:t>mm</a:t>
            </a:r>
            <a:r>
              <a:rPr sz="800" b="1" spc="-5" dirty="0">
                <a:latin typeface="Calibri"/>
                <a:cs typeface="Calibri"/>
              </a:rPr>
              <a:t>i</a:t>
            </a:r>
            <a:r>
              <a:rPr sz="800" b="1" spc="-10" dirty="0">
                <a:latin typeface="Calibri"/>
                <a:cs typeface="Calibri"/>
              </a:rPr>
              <a:t>ss</a:t>
            </a:r>
            <a:r>
              <a:rPr sz="800" b="1" spc="-5" dirty="0">
                <a:latin typeface="Calibri"/>
                <a:cs typeface="Calibri"/>
              </a:rPr>
              <a:t>io</a:t>
            </a:r>
            <a:r>
              <a:rPr sz="800" b="1" spc="-10" dirty="0">
                <a:latin typeface="Calibri"/>
                <a:cs typeface="Calibri"/>
              </a:rPr>
              <a:t>ner)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850">
              <a:latin typeface="Times New Roman"/>
              <a:cs typeface="Times New Roman"/>
            </a:endParaRPr>
          </a:p>
          <a:p>
            <a:pPr marL="2540" algn="ctr">
              <a:lnSpc>
                <a:spcPts val="950"/>
              </a:lnSpc>
            </a:pPr>
            <a:r>
              <a:rPr sz="800" b="1" spc="-10" dirty="0">
                <a:solidFill>
                  <a:srgbClr val="C00000"/>
                </a:solidFill>
                <a:latin typeface="Calibri"/>
                <a:cs typeface="Calibri"/>
              </a:rPr>
              <a:t>29M2</a:t>
            </a:r>
            <a:endParaRPr sz="800">
              <a:latin typeface="Calibri"/>
              <a:cs typeface="Calibri"/>
            </a:endParaRPr>
          </a:p>
          <a:p>
            <a:pPr marL="1332230">
              <a:lnSpc>
                <a:spcPts val="950"/>
              </a:lnSpc>
            </a:pPr>
            <a:r>
              <a:rPr sz="800" b="1" spc="-10" dirty="0">
                <a:solidFill>
                  <a:srgbClr val="C00000"/>
                </a:solidFill>
                <a:latin typeface="Calibri"/>
                <a:cs typeface="Calibri"/>
              </a:rPr>
              <a:t>25M1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524250" y="6099047"/>
            <a:ext cx="2594610" cy="128092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43121" y="6217158"/>
            <a:ext cx="2358910" cy="10454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27504" y="7557516"/>
            <a:ext cx="2552699" cy="12565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47900" y="7677911"/>
            <a:ext cx="2317648" cy="101879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032503" y="655739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6" y="0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24528" y="655739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6" y="0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16552" y="655739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6" y="0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08576" y="655739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6" y="0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00600" y="655739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6" y="0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92623" y="655739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6" y="0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84647" y="655739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6" y="0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76671" y="6557391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6" y="0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68696" y="6557391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208" y="0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60720" y="6548628"/>
            <a:ext cx="20955" cy="17780"/>
          </a:xfrm>
          <a:custGeom>
            <a:avLst/>
            <a:gdLst/>
            <a:ahLst/>
            <a:cxnLst/>
            <a:rect l="l" t="t" r="r" b="b"/>
            <a:pathLst>
              <a:path w="20954" h="17779">
                <a:moveTo>
                  <a:pt x="0" y="8762"/>
                </a:moveTo>
                <a:lnTo>
                  <a:pt x="20574" y="8762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24327" y="8109584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207" y="0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16351" y="8109584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207" y="0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008376" y="8109584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207" y="0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200400" y="8109584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208" y="0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93185" y="810958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6" y="0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85209" y="810958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6" y="0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77234" y="810958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6" y="0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969258" y="810958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6" y="0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61282" y="810958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46" y="0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53305" y="8100821"/>
            <a:ext cx="20955" cy="17780"/>
          </a:xfrm>
          <a:custGeom>
            <a:avLst/>
            <a:gdLst/>
            <a:ahLst/>
            <a:cxnLst/>
            <a:rect l="l" t="t" r="r" b="b"/>
            <a:pathLst>
              <a:path w="20954" h="17779">
                <a:moveTo>
                  <a:pt x="0" y="8762"/>
                </a:moveTo>
                <a:lnTo>
                  <a:pt x="20574" y="8762"/>
                </a:lnTo>
              </a:path>
            </a:pathLst>
          </a:custGeom>
          <a:ln w="18795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289813"/>
            <a:ext cx="14674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FPBG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</a:t>
            </a:r>
            <a:r>
              <a:rPr sz="1200" spc="-5" dirty="0">
                <a:latin typeface="Calibri"/>
                <a:cs typeface="Calibri"/>
              </a:rPr>
              <a:t>oa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-5" dirty="0">
                <a:latin typeface="Calibri"/>
                <a:cs typeface="Calibri"/>
              </a:rPr>
              <a:t>eeting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79006" y="289813"/>
            <a:ext cx="6851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6/26/2020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6033" y="1595627"/>
            <a:ext cx="4183049" cy="25046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6127" y="1585722"/>
            <a:ext cx="4196715" cy="2524125"/>
          </a:xfrm>
          <a:custGeom>
            <a:avLst/>
            <a:gdLst/>
            <a:ahLst/>
            <a:cxnLst/>
            <a:rect l="l" t="t" r="r" b="b"/>
            <a:pathLst>
              <a:path w="4196715" h="2524125">
                <a:moveTo>
                  <a:pt x="4194048" y="0"/>
                </a:moveTo>
                <a:lnTo>
                  <a:pt x="2286" y="0"/>
                </a:lnTo>
                <a:lnTo>
                  <a:pt x="0" y="2285"/>
                </a:lnTo>
                <a:lnTo>
                  <a:pt x="0" y="2521457"/>
                </a:lnTo>
                <a:lnTo>
                  <a:pt x="2286" y="2523743"/>
                </a:lnTo>
                <a:lnTo>
                  <a:pt x="4194048" y="2523743"/>
                </a:lnTo>
                <a:lnTo>
                  <a:pt x="4196334" y="2521457"/>
                </a:lnTo>
                <a:lnTo>
                  <a:pt x="4196334" y="2519172"/>
                </a:lnTo>
                <a:lnTo>
                  <a:pt x="9906" y="2519171"/>
                </a:lnTo>
                <a:lnTo>
                  <a:pt x="5334" y="2514599"/>
                </a:lnTo>
                <a:lnTo>
                  <a:pt x="9906" y="2514599"/>
                </a:lnTo>
                <a:lnTo>
                  <a:pt x="9906" y="9905"/>
                </a:lnTo>
                <a:lnTo>
                  <a:pt x="5334" y="9905"/>
                </a:lnTo>
                <a:lnTo>
                  <a:pt x="9906" y="5333"/>
                </a:lnTo>
                <a:lnTo>
                  <a:pt x="4196334" y="5333"/>
                </a:lnTo>
                <a:lnTo>
                  <a:pt x="4196334" y="2285"/>
                </a:lnTo>
                <a:lnTo>
                  <a:pt x="4194048" y="0"/>
                </a:lnTo>
                <a:close/>
              </a:path>
              <a:path w="4196715" h="2524125">
                <a:moveTo>
                  <a:pt x="9906" y="2514599"/>
                </a:moveTo>
                <a:lnTo>
                  <a:pt x="5334" y="2514599"/>
                </a:lnTo>
                <a:lnTo>
                  <a:pt x="9906" y="2519171"/>
                </a:lnTo>
                <a:lnTo>
                  <a:pt x="9906" y="2514599"/>
                </a:lnTo>
                <a:close/>
              </a:path>
              <a:path w="4196715" h="2524125">
                <a:moveTo>
                  <a:pt x="4187190" y="2514599"/>
                </a:moveTo>
                <a:lnTo>
                  <a:pt x="9906" y="2514599"/>
                </a:lnTo>
                <a:lnTo>
                  <a:pt x="9906" y="2519171"/>
                </a:lnTo>
                <a:lnTo>
                  <a:pt x="4187190" y="2519171"/>
                </a:lnTo>
                <a:lnTo>
                  <a:pt x="4187190" y="2514599"/>
                </a:lnTo>
                <a:close/>
              </a:path>
              <a:path w="4196715" h="2524125">
                <a:moveTo>
                  <a:pt x="4187190" y="5333"/>
                </a:moveTo>
                <a:lnTo>
                  <a:pt x="4187190" y="2519171"/>
                </a:lnTo>
                <a:lnTo>
                  <a:pt x="4191762" y="2514599"/>
                </a:lnTo>
                <a:lnTo>
                  <a:pt x="4196334" y="2514599"/>
                </a:lnTo>
                <a:lnTo>
                  <a:pt x="4196334" y="9905"/>
                </a:lnTo>
                <a:lnTo>
                  <a:pt x="4191762" y="9905"/>
                </a:lnTo>
                <a:lnTo>
                  <a:pt x="4187190" y="5333"/>
                </a:lnTo>
                <a:close/>
              </a:path>
              <a:path w="4196715" h="2524125">
                <a:moveTo>
                  <a:pt x="4196334" y="2514599"/>
                </a:moveTo>
                <a:lnTo>
                  <a:pt x="4191762" y="2514599"/>
                </a:lnTo>
                <a:lnTo>
                  <a:pt x="4187190" y="2519171"/>
                </a:lnTo>
                <a:lnTo>
                  <a:pt x="4196334" y="2519172"/>
                </a:lnTo>
                <a:lnTo>
                  <a:pt x="4196334" y="2514599"/>
                </a:lnTo>
                <a:close/>
              </a:path>
              <a:path w="4196715" h="2524125">
                <a:moveTo>
                  <a:pt x="9906" y="5333"/>
                </a:moveTo>
                <a:lnTo>
                  <a:pt x="5334" y="9905"/>
                </a:lnTo>
                <a:lnTo>
                  <a:pt x="9906" y="9905"/>
                </a:lnTo>
                <a:lnTo>
                  <a:pt x="9906" y="5333"/>
                </a:lnTo>
                <a:close/>
              </a:path>
              <a:path w="4196715" h="2524125">
                <a:moveTo>
                  <a:pt x="4187190" y="5333"/>
                </a:moveTo>
                <a:lnTo>
                  <a:pt x="9906" y="5333"/>
                </a:lnTo>
                <a:lnTo>
                  <a:pt x="9906" y="9905"/>
                </a:lnTo>
                <a:lnTo>
                  <a:pt x="4187190" y="9905"/>
                </a:lnTo>
                <a:lnTo>
                  <a:pt x="4187190" y="5333"/>
                </a:lnTo>
                <a:close/>
              </a:path>
              <a:path w="4196715" h="2524125">
                <a:moveTo>
                  <a:pt x="4196334" y="5333"/>
                </a:moveTo>
                <a:lnTo>
                  <a:pt x="4187190" y="5333"/>
                </a:lnTo>
                <a:lnTo>
                  <a:pt x="4191762" y="9905"/>
                </a:lnTo>
                <a:lnTo>
                  <a:pt x="4196334" y="9905"/>
                </a:lnTo>
                <a:lnTo>
                  <a:pt x="4196334" y="5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5058" y="4113276"/>
            <a:ext cx="1518056" cy="541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0304" y="2866644"/>
            <a:ext cx="2872740" cy="1688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5554" y="2962655"/>
            <a:ext cx="2688209" cy="15003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06296" y="1231391"/>
            <a:ext cx="4559300" cy="3416300"/>
          </a:xfrm>
          <a:prstGeom prst="rect">
            <a:avLst/>
          </a:prstGeom>
          <a:ln w="1295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63195">
              <a:lnSpc>
                <a:spcPct val="100000"/>
              </a:lnSpc>
            </a:pPr>
            <a:r>
              <a:rPr sz="2000" b="0" spc="-30" dirty="0">
                <a:latin typeface="Calibri Light"/>
                <a:cs typeface="Calibri Light"/>
              </a:rPr>
              <a:t>D</a:t>
            </a:r>
            <a:r>
              <a:rPr sz="2000" b="0" spc="-55" dirty="0">
                <a:latin typeface="Calibri Light"/>
                <a:cs typeface="Calibri Light"/>
              </a:rPr>
              <a:t>r</a:t>
            </a:r>
            <a:r>
              <a:rPr sz="2000" b="0" spc="-25" dirty="0">
                <a:latin typeface="Calibri Light"/>
                <a:cs typeface="Calibri Light"/>
              </a:rPr>
              <a:t>oug</a:t>
            </a:r>
            <a:r>
              <a:rPr sz="2000" b="0" spc="-60" dirty="0">
                <a:latin typeface="Calibri Light"/>
                <a:cs typeface="Calibri Light"/>
              </a:rPr>
              <a:t>h</a:t>
            </a:r>
            <a:r>
              <a:rPr sz="2000" b="0" spc="-10" dirty="0">
                <a:latin typeface="Calibri Light"/>
                <a:cs typeface="Calibri Light"/>
              </a:rPr>
              <a:t>t</a:t>
            </a:r>
            <a:r>
              <a:rPr sz="2000" b="0" spc="-40" dirty="0">
                <a:latin typeface="Calibri Light"/>
                <a:cs typeface="Calibri Light"/>
              </a:rPr>
              <a:t> </a:t>
            </a:r>
            <a:r>
              <a:rPr sz="2000" b="0" spc="-25" dirty="0">
                <a:latin typeface="Calibri Light"/>
                <a:cs typeface="Calibri Light"/>
              </a:rPr>
              <a:t>L</a:t>
            </a:r>
            <a:r>
              <a:rPr sz="2000" b="0" spc="-40" dirty="0">
                <a:latin typeface="Calibri Light"/>
                <a:cs typeface="Calibri Light"/>
              </a:rPr>
              <a:t>o</a:t>
            </a:r>
            <a:r>
              <a:rPr sz="2000" b="0" spc="-15" dirty="0">
                <a:latin typeface="Calibri Light"/>
                <a:cs typeface="Calibri Light"/>
              </a:rPr>
              <a:t>w</a:t>
            </a:r>
            <a:r>
              <a:rPr sz="2000" b="0" spc="-50" dirty="0">
                <a:latin typeface="Calibri Light"/>
                <a:cs typeface="Calibri Light"/>
              </a:rPr>
              <a:t> </a:t>
            </a:r>
            <a:r>
              <a:rPr sz="2000" b="0" spc="-114" dirty="0">
                <a:latin typeface="Calibri Light"/>
                <a:cs typeface="Calibri Light"/>
              </a:rPr>
              <a:t>W</a:t>
            </a:r>
            <a:r>
              <a:rPr sz="2000" b="0" spc="-40" dirty="0">
                <a:latin typeface="Calibri Light"/>
                <a:cs typeface="Calibri Light"/>
              </a:rPr>
              <a:t>at</a:t>
            </a:r>
            <a:r>
              <a:rPr sz="2000" b="0" spc="-30" dirty="0">
                <a:latin typeface="Calibri Light"/>
                <a:cs typeface="Calibri Light"/>
              </a:rPr>
              <a:t>e</a:t>
            </a:r>
            <a:r>
              <a:rPr sz="2000" b="0" spc="-10" dirty="0">
                <a:latin typeface="Calibri Light"/>
                <a:cs typeface="Calibri Light"/>
              </a:rPr>
              <a:t>r</a:t>
            </a:r>
            <a:r>
              <a:rPr sz="2000" b="0" spc="-40" dirty="0">
                <a:latin typeface="Calibri Light"/>
                <a:cs typeface="Calibri Light"/>
              </a:rPr>
              <a:t> </a:t>
            </a:r>
            <a:r>
              <a:rPr sz="2000" b="0" spc="-25" dirty="0">
                <a:latin typeface="Calibri Light"/>
                <a:cs typeface="Calibri Light"/>
              </a:rPr>
              <a:t>L</a:t>
            </a:r>
            <a:r>
              <a:rPr sz="2000" b="0" spc="-35" dirty="0">
                <a:latin typeface="Calibri Light"/>
                <a:cs typeface="Calibri Light"/>
              </a:rPr>
              <a:t>e</a:t>
            </a:r>
            <a:r>
              <a:rPr sz="2000" b="0" spc="-40" dirty="0">
                <a:latin typeface="Calibri Light"/>
                <a:cs typeface="Calibri Light"/>
              </a:rPr>
              <a:t>v</a:t>
            </a:r>
            <a:r>
              <a:rPr sz="2000" b="0" spc="-30" dirty="0">
                <a:latin typeface="Calibri Light"/>
                <a:cs typeface="Calibri Light"/>
              </a:rPr>
              <a:t>e</a:t>
            </a:r>
            <a:r>
              <a:rPr sz="2000" b="0" spc="-25" dirty="0">
                <a:latin typeface="Calibri Light"/>
                <a:cs typeface="Calibri Light"/>
              </a:rPr>
              <a:t>ls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800">
              <a:latin typeface="Times New Roman"/>
              <a:cs typeface="Times New Roman"/>
            </a:endParaRPr>
          </a:p>
          <a:p>
            <a:pPr marL="2282190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DRAFT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2997200">
              <a:lnSpc>
                <a:spcPct val="100000"/>
              </a:lnSpc>
              <a:spcBef>
                <a:spcPts val="2100"/>
              </a:spcBef>
            </a:pPr>
            <a:r>
              <a:rPr sz="700" b="1" spc="-5" dirty="0">
                <a:latin typeface="Calibri"/>
                <a:cs typeface="Calibri"/>
              </a:rPr>
              <a:t>35L2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68295" y="4077176"/>
            <a:ext cx="247650" cy="217804"/>
          </a:xfrm>
          <a:custGeom>
            <a:avLst/>
            <a:gdLst/>
            <a:ahLst/>
            <a:cxnLst/>
            <a:rect l="l" t="t" r="r" b="b"/>
            <a:pathLst>
              <a:path w="247650" h="217804">
                <a:moveTo>
                  <a:pt x="123825" y="0"/>
                </a:moveTo>
                <a:lnTo>
                  <a:pt x="73982" y="8803"/>
                </a:lnTo>
                <a:lnTo>
                  <a:pt x="31808" y="35215"/>
                </a:lnTo>
                <a:lnTo>
                  <a:pt x="4973" y="79235"/>
                </a:lnTo>
                <a:lnTo>
                  <a:pt x="0" y="103155"/>
                </a:lnTo>
                <a:lnTo>
                  <a:pt x="0" y="114585"/>
                </a:lnTo>
                <a:lnTo>
                  <a:pt x="17036" y="164772"/>
                </a:lnTo>
                <a:lnTo>
                  <a:pt x="53815" y="199496"/>
                </a:lnTo>
                <a:lnTo>
                  <a:pt x="101410" y="216090"/>
                </a:lnTo>
                <a:lnTo>
                  <a:pt x="118362" y="217662"/>
                </a:lnTo>
                <a:lnTo>
                  <a:pt x="135388" y="217279"/>
                </a:lnTo>
                <a:lnTo>
                  <a:pt x="152205" y="214957"/>
                </a:lnTo>
                <a:lnTo>
                  <a:pt x="168533" y="210710"/>
                </a:lnTo>
                <a:lnTo>
                  <a:pt x="184087" y="204554"/>
                </a:lnTo>
                <a:lnTo>
                  <a:pt x="193788" y="199167"/>
                </a:lnTo>
                <a:lnTo>
                  <a:pt x="123444" y="199167"/>
                </a:lnTo>
                <a:lnTo>
                  <a:pt x="123825" y="199142"/>
                </a:lnTo>
                <a:lnTo>
                  <a:pt x="112776" y="198405"/>
                </a:lnTo>
                <a:lnTo>
                  <a:pt x="113538" y="198405"/>
                </a:lnTo>
                <a:lnTo>
                  <a:pt x="107822" y="197643"/>
                </a:lnTo>
                <a:lnTo>
                  <a:pt x="102870" y="197643"/>
                </a:lnTo>
                <a:lnTo>
                  <a:pt x="94869" y="195357"/>
                </a:lnTo>
                <a:lnTo>
                  <a:pt x="92964" y="195357"/>
                </a:lnTo>
                <a:lnTo>
                  <a:pt x="84429" y="192309"/>
                </a:lnTo>
                <a:lnTo>
                  <a:pt x="83058" y="192309"/>
                </a:lnTo>
                <a:lnTo>
                  <a:pt x="74803" y="188499"/>
                </a:lnTo>
                <a:lnTo>
                  <a:pt x="73914" y="188499"/>
                </a:lnTo>
                <a:lnTo>
                  <a:pt x="65423" y="183927"/>
                </a:lnTo>
                <a:lnTo>
                  <a:pt x="64769" y="183927"/>
                </a:lnTo>
                <a:lnTo>
                  <a:pt x="57435" y="178593"/>
                </a:lnTo>
                <a:lnTo>
                  <a:pt x="57150" y="178593"/>
                </a:lnTo>
                <a:lnTo>
                  <a:pt x="49699" y="172497"/>
                </a:lnTo>
                <a:lnTo>
                  <a:pt x="49530" y="172497"/>
                </a:lnTo>
                <a:lnTo>
                  <a:pt x="42756" y="166401"/>
                </a:lnTo>
                <a:lnTo>
                  <a:pt x="41910" y="165639"/>
                </a:lnTo>
                <a:lnTo>
                  <a:pt x="42062" y="165639"/>
                </a:lnTo>
                <a:lnTo>
                  <a:pt x="37185" y="159543"/>
                </a:lnTo>
                <a:lnTo>
                  <a:pt x="36576" y="159543"/>
                </a:lnTo>
                <a:lnTo>
                  <a:pt x="31242" y="151161"/>
                </a:lnTo>
                <a:lnTo>
                  <a:pt x="31519" y="151161"/>
                </a:lnTo>
                <a:lnTo>
                  <a:pt x="26670" y="143541"/>
                </a:lnTo>
                <a:lnTo>
                  <a:pt x="27114" y="143541"/>
                </a:lnTo>
                <a:lnTo>
                  <a:pt x="23939" y="135921"/>
                </a:lnTo>
                <a:lnTo>
                  <a:pt x="23622" y="135921"/>
                </a:lnTo>
                <a:lnTo>
                  <a:pt x="21687" y="127539"/>
                </a:lnTo>
                <a:lnTo>
                  <a:pt x="21336" y="127539"/>
                </a:lnTo>
                <a:lnTo>
                  <a:pt x="19929" y="118395"/>
                </a:lnTo>
                <a:lnTo>
                  <a:pt x="19158" y="113823"/>
                </a:lnTo>
                <a:lnTo>
                  <a:pt x="19158" y="103917"/>
                </a:lnTo>
                <a:lnTo>
                  <a:pt x="19812" y="99345"/>
                </a:lnTo>
                <a:lnTo>
                  <a:pt x="21336" y="90201"/>
                </a:lnTo>
                <a:lnTo>
                  <a:pt x="21687" y="90201"/>
                </a:lnTo>
                <a:lnTo>
                  <a:pt x="23622" y="81819"/>
                </a:lnTo>
                <a:lnTo>
                  <a:pt x="24257" y="81819"/>
                </a:lnTo>
                <a:lnTo>
                  <a:pt x="27114" y="74961"/>
                </a:lnTo>
                <a:lnTo>
                  <a:pt x="26670" y="74961"/>
                </a:lnTo>
                <a:lnTo>
                  <a:pt x="31559" y="66579"/>
                </a:lnTo>
                <a:lnTo>
                  <a:pt x="31242" y="66579"/>
                </a:lnTo>
                <a:lnTo>
                  <a:pt x="36576" y="58959"/>
                </a:lnTo>
                <a:lnTo>
                  <a:pt x="37130" y="58959"/>
                </a:lnTo>
                <a:lnTo>
                  <a:pt x="42117" y="52101"/>
                </a:lnTo>
                <a:lnTo>
                  <a:pt x="41910" y="52101"/>
                </a:lnTo>
                <a:lnTo>
                  <a:pt x="42672" y="51339"/>
                </a:lnTo>
                <a:lnTo>
                  <a:pt x="49530" y="45243"/>
                </a:lnTo>
                <a:lnTo>
                  <a:pt x="49699" y="45243"/>
                </a:lnTo>
                <a:lnTo>
                  <a:pt x="57150" y="39147"/>
                </a:lnTo>
                <a:lnTo>
                  <a:pt x="57585" y="39147"/>
                </a:lnTo>
                <a:lnTo>
                  <a:pt x="64769" y="34575"/>
                </a:lnTo>
                <a:lnTo>
                  <a:pt x="64008" y="34575"/>
                </a:lnTo>
                <a:lnTo>
                  <a:pt x="73914" y="30003"/>
                </a:lnTo>
                <a:lnTo>
                  <a:pt x="73152" y="30003"/>
                </a:lnTo>
                <a:lnTo>
                  <a:pt x="83058" y="26193"/>
                </a:lnTo>
                <a:lnTo>
                  <a:pt x="82296" y="26193"/>
                </a:lnTo>
                <a:lnTo>
                  <a:pt x="92964" y="22383"/>
                </a:lnTo>
                <a:lnTo>
                  <a:pt x="95757" y="22383"/>
                </a:lnTo>
                <a:lnTo>
                  <a:pt x="102870" y="20859"/>
                </a:lnTo>
                <a:lnTo>
                  <a:pt x="102107" y="20859"/>
                </a:lnTo>
                <a:lnTo>
                  <a:pt x="113538" y="19335"/>
                </a:lnTo>
                <a:lnTo>
                  <a:pt x="112776" y="19335"/>
                </a:lnTo>
                <a:lnTo>
                  <a:pt x="123825" y="18599"/>
                </a:lnTo>
                <a:lnTo>
                  <a:pt x="123444" y="18573"/>
                </a:lnTo>
                <a:lnTo>
                  <a:pt x="193653" y="18573"/>
                </a:lnTo>
                <a:lnTo>
                  <a:pt x="188956" y="15651"/>
                </a:lnTo>
                <a:lnTo>
                  <a:pt x="173667" y="8803"/>
                </a:lnTo>
                <a:lnTo>
                  <a:pt x="157526" y="3912"/>
                </a:lnTo>
                <a:lnTo>
                  <a:pt x="140817" y="978"/>
                </a:lnTo>
                <a:lnTo>
                  <a:pt x="123825" y="0"/>
                </a:lnTo>
                <a:close/>
              </a:path>
              <a:path w="247650" h="217804">
                <a:moveTo>
                  <a:pt x="123825" y="199142"/>
                </a:moveTo>
                <a:lnTo>
                  <a:pt x="123444" y="199167"/>
                </a:lnTo>
                <a:lnTo>
                  <a:pt x="124205" y="199167"/>
                </a:lnTo>
                <a:lnTo>
                  <a:pt x="123825" y="199142"/>
                </a:lnTo>
                <a:close/>
              </a:path>
              <a:path w="247650" h="217804">
                <a:moveTo>
                  <a:pt x="145542" y="196881"/>
                </a:moveTo>
                <a:lnTo>
                  <a:pt x="134112" y="198405"/>
                </a:lnTo>
                <a:lnTo>
                  <a:pt x="134874" y="198405"/>
                </a:lnTo>
                <a:lnTo>
                  <a:pt x="123825" y="199142"/>
                </a:lnTo>
                <a:lnTo>
                  <a:pt x="124205" y="199167"/>
                </a:lnTo>
                <a:lnTo>
                  <a:pt x="193788" y="199167"/>
                </a:lnTo>
                <a:lnTo>
                  <a:pt x="196533" y="197643"/>
                </a:lnTo>
                <a:lnTo>
                  <a:pt x="144780" y="197643"/>
                </a:lnTo>
                <a:lnTo>
                  <a:pt x="145542" y="196881"/>
                </a:lnTo>
                <a:close/>
              </a:path>
              <a:path w="247650" h="217804">
                <a:moveTo>
                  <a:pt x="102107" y="196881"/>
                </a:moveTo>
                <a:lnTo>
                  <a:pt x="102870" y="197643"/>
                </a:lnTo>
                <a:lnTo>
                  <a:pt x="107822" y="197643"/>
                </a:lnTo>
                <a:lnTo>
                  <a:pt x="102107" y="196881"/>
                </a:lnTo>
                <a:close/>
              </a:path>
              <a:path w="247650" h="217804">
                <a:moveTo>
                  <a:pt x="155448" y="194595"/>
                </a:moveTo>
                <a:lnTo>
                  <a:pt x="144780" y="197643"/>
                </a:lnTo>
                <a:lnTo>
                  <a:pt x="196533" y="197643"/>
                </a:lnTo>
                <a:lnTo>
                  <a:pt x="198587" y="196503"/>
                </a:lnTo>
                <a:lnTo>
                  <a:pt x="200106" y="195357"/>
                </a:lnTo>
                <a:lnTo>
                  <a:pt x="154686" y="195357"/>
                </a:lnTo>
                <a:lnTo>
                  <a:pt x="155448" y="194595"/>
                </a:lnTo>
                <a:close/>
              </a:path>
              <a:path w="247650" h="217804">
                <a:moveTo>
                  <a:pt x="92202" y="194595"/>
                </a:moveTo>
                <a:lnTo>
                  <a:pt x="92964" y="195357"/>
                </a:lnTo>
                <a:lnTo>
                  <a:pt x="94869" y="195357"/>
                </a:lnTo>
                <a:lnTo>
                  <a:pt x="92202" y="194595"/>
                </a:lnTo>
                <a:close/>
              </a:path>
              <a:path w="247650" h="217804">
                <a:moveTo>
                  <a:pt x="165354" y="191547"/>
                </a:moveTo>
                <a:lnTo>
                  <a:pt x="154686" y="195357"/>
                </a:lnTo>
                <a:lnTo>
                  <a:pt x="200106" y="195357"/>
                </a:lnTo>
                <a:lnTo>
                  <a:pt x="204146" y="192309"/>
                </a:lnTo>
                <a:lnTo>
                  <a:pt x="164592" y="192309"/>
                </a:lnTo>
                <a:lnTo>
                  <a:pt x="165354" y="191547"/>
                </a:lnTo>
                <a:close/>
              </a:path>
              <a:path w="247650" h="217804">
                <a:moveTo>
                  <a:pt x="82296" y="191547"/>
                </a:moveTo>
                <a:lnTo>
                  <a:pt x="83058" y="192309"/>
                </a:lnTo>
                <a:lnTo>
                  <a:pt x="84429" y="192309"/>
                </a:lnTo>
                <a:lnTo>
                  <a:pt x="82296" y="191547"/>
                </a:lnTo>
                <a:close/>
              </a:path>
              <a:path w="247650" h="217804">
                <a:moveTo>
                  <a:pt x="174498" y="187737"/>
                </a:moveTo>
                <a:lnTo>
                  <a:pt x="164592" y="192309"/>
                </a:lnTo>
                <a:lnTo>
                  <a:pt x="204146" y="192309"/>
                </a:lnTo>
                <a:lnTo>
                  <a:pt x="209197" y="188499"/>
                </a:lnTo>
                <a:lnTo>
                  <a:pt x="173736" y="188499"/>
                </a:lnTo>
                <a:lnTo>
                  <a:pt x="174498" y="187737"/>
                </a:lnTo>
                <a:close/>
              </a:path>
              <a:path w="247650" h="217804">
                <a:moveTo>
                  <a:pt x="73152" y="187737"/>
                </a:moveTo>
                <a:lnTo>
                  <a:pt x="73914" y="188499"/>
                </a:lnTo>
                <a:lnTo>
                  <a:pt x="74803" y="188499"/>
                </a:lnTo>
                <a:lnTo>
                  <a:pt x="73152" y="187737"/>
                </a:lnTo>
                <a:close/>
              </a:path>
              <a:path w="247650" h="217804">
                <a:moveTo>
                  <a:pt x="182880" y="183165"/>
                </a:moveTo>
                <a:lnTo>
                  <a:pt x="173736" y="188499"/>
                </a:lnTo>
                <a:lnTo>
                  <a:pt x="209197" y="188499"/>
                </a:lnTo>
                <a:lnTo>
                  <a:pt x="211751" y="186572"/>
                </a:lnTo>
                <a:lnTo>
                  <a:pt x="214340" y="183927"/>
                </a:lnTo>
                <a:lnTo>
                  <a:pt x="182880" y="183927"/>
                </a:lnTo>
                <a:lnTo>
                  <a:pt x="182880" y="183165"/>
                </a:lnTo>
                <a:close/>
              </a:path>
              <a:path w="247650" h="217804">
                <a:moveTo>
                  <a:pt x="64008" y="183165"/>
                </a:moveTo>
                <a:lnTo>
                  <a:pt x="64769" y="183927"/>
                </a:lnTo>
                <a:lnTo>
                  <a:pt x="65423" y="183927"/>
                </a:lnTo>
                <a:lnTo>
                  <a:pt x="64008" y="183165"/>
                </a:lnTo>
                <a:close/>
              </a:path>
              <a:path w="247650" h="217804">
                <a:moveTo>
                  <a:pt x="191262" y="177831"/>
                </a:moveTo>
                <a:lnTo>
                  <a:pt x="182880" y="183927"/>
                </a:lnTo>
                <a:lnTo>
                  <a:pt x="214340" y="183927"/>
                </a:lnTo>
                <a:lnTo>
                  <a:pt x="219561" y="178593"/>
                </a:lnTo>
                <a:lnTo>
                  <a:pt x="190500" y="178593"/>
                </a:lnTo>
                <a:lnTo>
                  <a:pt x="191262" y="177831"/>
                </a:lnTo>
                <a:close/>
              </a:path>
              <a:path w="247650" h="217804">
                <a:moveTo>
                  <a:pt x="56388" y="177831"/>
                </a:moveTo>
                <a:lnTo>
                  <a:pt x="57150" y="178593"/>
                </a:lnTo>
                <a:lnTo>
                  <a:pt x="57435" y="178593"/>
                </a:lnTo>
                <a:lnTo>
                  <a:pt x="56388" y="177831"/>
                </a:lnTo>
                <a:close/>
              </a:path>
              <a:path w="247650" h="217804">
                <a:moveTo>
                  <a:pt x="198882" y="171735"/>
                </a:moveTo>
                <a:lnTo>
                  <a:pt x="190500" y="178593"/>
                </a:lnTo>
                <a:lnTo>
                  <a:pt x="219561" y="178593"/>
                </a:lnTo>
                <a:lnTo>
                  <a:pt x="223296" y="174777"/>
                </a:lnTo>
                <a:lnTo>
                  <a:pt x="224907" y="172497"/>
                </a:lnTo>
                <a:lnTo>
                  <a:pt x="198120" y="172497"/>
                </a:lnTo>
                <a:lnTo>
                  <a:pt x="198882" y="171735"/>
                </a:lnTo>
                <a:close/>
              </a:path>
              <a:path w="247650" h="217804">
                <a:moveTo>
                  <a:pt x="48768" y="171735"/>
                </a:moveTo>
                <a:lnTo>
                  <a:pt x="49530" y="172497"/>
                </a:lnTo>
                <a:lnTo>
                  <a:pt x="49699" y="172497"/>
                </a:lnTo>
                <a:lnTo>
                  <a:pt x="48768" y="171735"/>
                </a:lnTo>
                <a:close/>
              </a:path>
              <a:path w="247650" h="217804">
                <a:moveTo>
                  <a:pt x="229755" y="165639"/>
                </a:moveTo>
                <a:lnTo>
                  <a:pt x="205740" y="165639"/>
                </a:lnTo>
                <a:lnTo>
                  <a:pt x="204978" y="166401"/>
                </a:lnTo>
                <a:lnTo>
                  <a:pt x="198120" y="172497"/>
                </a:lnTo>
                <a:lnTo>
                  <a:pt x="224907" y="172497"/>
                </a:lnTo>
                <a:lnTo>
                  <a:pt x="229755" y="165639"/>
                </a:lnTo>
                <a:close/>
              </a:path>
              <a:path w="247650" h="217804">
                <a:moveTo>
                  <a:pt x="41910" y="165639"/>
                </a:moveTo>
                <a:lnTo>
                  <a:pt x="42672" y="166401"/>
                </a:lnTo>
                <a:lnTo>
                  <a:pt x="42454" y="166129"/>
                </a:lnTo>
                <a:lnTo>
                  <a:pt x="41910" y="165639"/>
                </a:lnTo>
                <a:close/>
              </a:path>
              <a:path w="247650" h="217804">
                <a:moveTo>
                  <a:pt x="42454" y="166129"/>
                </a:moveTo>
                <a:lnTo>
                  <a:pt x="42672" y="166401"/>
                </a:lnTo>
                <a:lnTo>
                  <a:pt x="42454" y="166129"/>
                </a:lnTo>
                <a:close/>
              </a:path>
              <a:path w="247650" h="217804">
                <a:moveTo>
                  <a:pt x="205195" y="166129"/>
                </a:moveTo>
                <a:lnTo>
                  <a:pt x="204893" y="166401"/>
                </a:lnTo>
                <a:lnTo>
                  <a:pt x="205195" y="166129"/>
                </a:lnTo>
                <a:close/>
              </a:path>
              <a:path w="247650" h="217804">
                <a:moveTo>
                  <a:pt x="205740" y="165639"/>
                </a:moveTo>
                <a:lnTo>
                  <a:pt x="205195" y="166129"/>
                </a:lnTo>
                <a:lnTo>
                  <a:pt x="204978" y="166401"/>
                </a:lnTo>
                <a:lnTo>
                  <a:pt x="205740" y="165639"/>
                </a:lnTo>
                <a:close/>
              </a:path>
              <a:path w="247650" h="217804">
                <a:moveTo>
                  <a:pt x="42062" y="165639"/>
                </a:moveTo>
                <a:lnTo>
                  <a:pt x="41910" y="165639"/>
                </a:lnTo>
                <a:lnTo>
                  <a:pt x="42454" y="166129"/>
                </a:lnTo>
                <a:lnTo>
                  <a:pt x="42062" y="165639"/>
                </a:lnTo>
                <a:close/>
              </a:path>
              <a:path w="247650" h="217804">
                <a:moveTo>
                  <a:pt x="211074" y="158781"/>
                </a:moveTo>
                <a:lnTo>
                  <a:pt x="205195" y="166129"/>
                </a:lnTo>
                <a:lnTo>
                  <a:pt x="205740" y="165639"/>
                </a:lnTo>
                <a:lnTo>
                  <a:pt x="229755" y="165639"/>
                </a:lnTo>
                <a:lnTo>
                  <a:pt x="232940" y="161133"/>
                </a:lnTo>
                <a:lnTo>
                  <a:pt x="233706" y="159543"/>
                </a:lnTo>
                <a:lnTo>
                  <a:pt x="211074" y="159543"/>
                </a:lnTo>
                <a:lnTo>
                  <a:pt x="211074" y="158781"/>
                </a:lnTo>
                <a:close/>
              </a:path>
              <a:path w="247650" h="217804">
                <a:moveTo>
                  <a:pt x="36576" y="158781"/>
                </a:moveTo>
                <a:lnTo>
                  <a:pt x="36576" y="159543"/>
                </a:lnTo>
                <a:lnTo>
                  <a:pt x="37185" y="159543"/>
                </a:lnTo>
                <a:lnTo>
                  <a:pt x="36576" y="158781"/>
                </a:lnTo>
                <a:close/>
              </a:path>
              <a:path w="247650" h="217804">
                <a:moveTo>
                  <a:pt x="237747" y="151161"/>
                </a:moveTo>
                <a:lnTo>
                  <a:pt x="216408" y="151161"/>
                </a:lnTo>
                <a:lnTo>
                  <a:pt x="211074" y="159543"/>
                </a:lnTo>
                <a:lnTo>
                  <a:pt x="233706" y="159543"/>
                </a:lnTo>
                <a:lnTo>
                  <a:pt x="237747" y="151161"/>
                </a:lnTo>
                <a:close/>
              </a:path>
              <a:path w="247650" h="217804">
                <a:moveTo>
                  <a:pt x="31519" y="151161"/>
                </a:moveTo>
                <a:lnTo>
                  <a:pt x="31242" y="151161"/>
                </a:lnTo>
                <a:lnTo>
                  <a:pt x="32004" y="151923"/>
                </a:lnTo>
                <a:lnTo>
                  <a:pt x="31519" y="151161"/>
                </a:lnTo>
                <a:close/>
              </a:path>
              <a:path w="247650" h="217804">
                <a:moveTo>
                  <a:pt x="241012" y="143541"/>
                </a:moveTo>
                <a:lnTo>
                  <a:pt x="220979" y="143541"/>
                </a:lnTo>
                <a:lnTo>
                  <a:pt x="215646" y="151923"/>
                </a:lnTo>
                <a:lnTo>
                  <a:pt x="216408" y="151161"/>
                </a:lnTo>
                <a:lnTo>
                  <a:pt x="237747" y="151161"/>
                </a:lnTo>
                <a:lnTo>
                  <a:pt x="240402" y="145653"/>
                </a:lnTo>
                <a:lnTo>
                  <a:pt x="241012" y="143541"/>
                </a:lnTo>
                <a:close/>
              </a:path>
              <a:path w="247650" h="217804">
                <a:moveTo>
                  <a:pt x="27114" y="143541"/>
                </a:moveTo>
                <a:lnTo>
                  <a:pt x="26670" y="143541"/>
                </a:lnTo>
                <a:lnTo>
                  <a:pt x="27432" y="144303"/>
                </a:lnTo>
                <a:lnTo>
                  <a:pt x="27114" y="143541"/>
                </a:lnTo>
                <a:close/>
              </a:path>
              <a:path w="247650" h="217804">
                <a:moveTo>
                  <a:pt x="224028" y="135159"/>
                </a:moveTo>
                <a:lnTo>
                  <a:pt x="220218" y="144303"/>
                </a:lnTo>
                <a:lnTo>
                  <a:pt x="220979" y="143541"/>
                </a:lnTo>
                <a:lnTo>
                  <a:pt x="241012" y="143541"/>
                </a:lnTo>
                <a:lnTo>
                  <a:pt x="243213" y="135921"/>
                </a:lnTo>
                <a:lnTo>
                  <a:pt x="224028" y="135921"/>
                </a:lnTo>
                <a:lnTo>
                  <a:pt x="224028" y="135159"/>
                </a:lnTo>
                <a:close/>
              </a:path>
              <a:path w="247650" h="217804">
                <a:moveTo>
                  <a:pt x="23622" y="135159"/>
                </a:moveTo>
                <a:lnTo>
                  <a:pt x="23622" y="135921"/>
                </a:lnTo>
                <a:lnTo>
                  <a:pt x="23939" y="135921"/>
                </a:lnTo>
                <a:lnTo>
                  <a:pt x="23622" y="135159"/>
                </a:lnTo>
                <a:close/>
              </a:path>
              <a:path w="247650" h="217804">
                <a:moveTo>
                  <a:pt x="226314" y="126015"/>
                </a:moveTo>
                <a:lnTo>
                  <a:pt x="224028" y="135921"/>
                </a:lnTo>
                <a:lnTo>
                  <a:pt x="243213" y="135921"/>
                </a:lnTo>
                <a:lnTo>
                  <a:pt x="245399" y="128355"/>
                </a:lnTo>
                <a:lnTo>
                  <a:pt x="245495" y="127539"/>
                </a:lnTo>
                <a:lnTo>
                  <a:pt x="226314" y="127539"/>
                </a:lnTo>
                <a:lnTo>
                  <a:pt x="226314" y="126015"/>
                </a:lnTo>
                <a:close/>
              </a:path>
              <a:path w="247650" h="217804">
                <a:moveTo>
                  <a:pt x="21336" y="126015"/>
                </a:moveTo>
                <a:lnTo>
                  <a:pt x="21336" y="127539"/>
                </a:lnTo>
                <a:lnTo>
                  <a:pt x="21687" y="127539"/>
                </a:lnTo>
                <a:lnTo>
                  <a:pt x="21336" y="126015"/>
                </a:lnTo>
                <a:close/>
              </a:path>
              <a:path w="247650" h="217804">
                <a:moveTo>
                  <a:pt x="247650" y="103917"/>
                </a:moveTo>
                <a:lnTo>
                  <a:pt x="228600" y="103917"/>
                </a:lnTo>
                <a:lnTo>
                  <a:pt x="228600" y="113823"/>
                </a:lnTo>
                <a:lnTo>
                  <a:pt x="227838" y="118395"/>
                </a:lnTo>
                <a:lnTo>
                  <a:pt x="226314" y="127539"/>
                </a:lnTo>
                <a:lnTo>
                  <a:pt x="245495" y="127539"/>
                </a:lnTo>
                <a:lnTo>
                  <a:pt x="247650" y="109251"/>
                </a:lnTo>
                <a:lnTo>
                  <a:pt x="247650" y="103917"/>
                </a:lnTo>
                <a:close/>
              </a:path>
              <a:path w="247650" h="217804">
                <a:moveTo>
                  <a:pt x="19812" y="117633"/>
                </a:moveTo>
                <a:lnTo>
                  <a:pt x="19812" y="118395"/>
                </a:lnTo>
                <a:lnTo>
                  <a:pt x="19812" y="117633"/>
                </a:lnTo>
                <a:close/>
              </a:path>
              <a:path w="247650" h="217804">
                <a:moveTo>
                  <a:pt x="227838" y="117633"/>
                </a:moveTo>
                <a:lnTo>
                  <a:pt x="227720" y="118395"/>
                </a:lnTo>
                <a:lnTo>
                  <a:pt x="227838" y="117633"/>
                </a:lnTo>
                <a:close/>
              </a:path>
              <a:path w="247650" h="217804">
                <a:moveTo>
                  <a:pt x="19050" y="113061"/>
                </a:moveTo>
                <a:lnTo>
                  <a:pt x="19050" y="113823"/>
                </a:lnTo>
                <a:lnTo>
                  <a:pt x="19050" y="113061"/>
                </a:lnTo>
                <a:close/>
              </a:path>
              <a:path w="247650" h="217804">
                <a:moveTo>
                  <a:pt x="228600" y="113061"/>
                </a:moveTo>
                <a:lnTo>
                  <a:pt x="228491" y="113823"/>
                </a:lnTo>
                <a:lnTo>
                  <a:pt x="228600" y="113061"/>
                </a:lnTo>
                <a:close/>
              </a:path>
              <a:path w="247650" h="217804">
                <a:moveTo>
                  <a:pt x="19158" y="103917"/>
                </a:moveTo>
                <a:lnTo>
                  <a:pt x="19050" y="104679"/>
                </a:lnTo>
                <a:lnTo>
                  <a:pt x="19158" y="103917"/>
                </a:lnTo>
                <a:close/>
              </a:path>
              <a:path w="247650" h="217804">
                <a:moveTo>
                  <a:pt x="247105" y="99345"/>
                </a:moveTo>
                <a:lnTo>
                  <a:pt x="227838" y="99345"/>
                </a:lnTo>
                <a:lnTo>
                  <a:pt x="228600" y="104679"/>
                </a:lnTo>
                <a:lnTo>
                  <a:pt x="228600" y="103917"/>
                </a:lnTo>
                <a:lnTo>
                  <a:pt x="247650" y="103917"/>
                </a:lnTo>
                <a:lnTo>
                  <a:pt x="247650" y="103155"/>
                </a:lnTo>
                <a:lnTo>
                  <a:pt x="247105" y="99345"/>
                </a:lnTo>
                <a:close/>
              </a:path>
              <a:path w="247650" h="217804">
                <a:moveTo>
                  <a:pt x="19929" y="99345"/>
                </a:moveTo>
                <a:lnTo>
                  <a:pt x="19812" y="100107"/>
                </a:lnTo>
                <a:lnTo>
                  <a:pt x="19929" y="99345"/>
                </a:lnTo>
                <a:close/>
              </a:path>
              <a:path w="247650" h="217804">
                <a:moveTo>
                  <a:pt x="245161" y="90201"/>
                </a:moveTo>
                <a:lnTo>
                  <a:pt x="226314" y="90201"/>
                </a:lnTo>
                <a:lnTo>
                  <a:pt x="227838" y="100107"/>
                </a:lnTo>
                <a:lnTo>
                  <a:pt x="227838" y="99345"/>
                </a:lnTo>
                <a:lnTo>
                  <a:pt x="247105" y="99345"/>
                </a:lnTo>
                <a:lnTo>
                  <a:pt x="246888" y="97821"/>
                </a:lnTo>
                <a:lnTo>
                  <a:pt x="245161" y="90201"/>
                </a:lnTo>
                <a:close/>
              </a:path>
              <a:path w="247650" h="217804">
                <a:moveTo>
                  <a:pt x="21687" y="90201"/>
                </a:moveTo>
                <a:lnTo>
                  <a:pt x="21336" y="90201"/>
                </a:lnTo>
                <a:lnTo>
                  <a:pt x="21336" y="91725"/>
                </a:lnTo>
                <a:lnTo>
                  <a:pt x="21687" y="90201"/>
                </a:lnTo>
                <a:close/>
              </a:path>
              <a:path w="247650" h="217804">
                <a:moveTo>
                  <a:pt x="243262" y="81819"/>
                </a:moveTo>
                <a:lnTo>
                  <a:pt x="224028" y="81819"/>
                </a:lnTo>
                <a:lnTo>
                  <a:pt x="226314" y="91725"/>
                </a:lnTo>
                <a:lnTo>
                  <a:pt x="226314" y="90201"/>
                </a:lnTo>
                <a:lnTo>
                  <a:pt x="245161" y="90201"/>
                </a:lnTo>
                <a:lnTo>
                  <a:pt x="243262" y="81819"/>
                </a:lnTo>
                <a:close/>
              </a:path>
              <a:path w="247650" h="217804">
                <a:moveTo>
                  <a:pt x="24257" y="81819"/>
                </a:moveTo>
                <a:lnTo>
                  <a:pt x="23622" y="81819"/>
                </a:lnTo>
                <a:lnTo>
                  <a:pt x="23622" y="83343"/>
                </a:lnTo>
                <a:lnTo>
                  <a:pt x="24257" y="81819"/>
                </a:lnTo>
                <a:close/>
              </a:path>
              <a:path w="247650" h="217804">
                <a:moveTo>
                  <a:pt x="220218" y="74199"/>
                </a:moveTo>
                <a:lnTo>
                  <a:pt x="224028" y="83343"/>
                </a:lnTo>
                <a:lnTo>
                  <a:pt x="224028" y="81819"/>
                </a:lnTo>
                <a:lnTo>
                  <a:pt x="243262" y="81819"/>
                </a:lnTo>
                <a:lnTo>
                  <a:pt x="242676" y="79235"/>
                </a:lnTo>
                <a:lnTo>
                  <a:pt x="240937" y="74961"/>
                </a:lnTo>
                <a:lnTo>
                  <a:pt x="220979" y="74961"/>
                </a:lnTo>
                <a:lnTo>
                  <a:pt x="220218" y="74199"/>
                </a:lnTo>
                <a:close/>
              </a:path>
              <a:path w="247650" h="217804">
                <a:moveTo>
                  <a:pt x="27432" y="74199"/>
                </a:moveTo>
                <a:lnTo>
                  <a:pt x="26670" y="74961"/>
                </a:lnTo>
                <a:lnTo>
                  <a:pt x="27114" y="74961"/>
                </a:lnTo>
                <a:lnTo>
                  <a:pt x="27432" y="74199"/>
                </a:lnTo>
                <a:close/>
              </a:path>
              <a:path w="247650" h="217804">
                <a:moveTo>
                  <a:pt x="215646" y="65817"/>
                </a:moveTo>
                <a:lnTo>
                  <a:pt x="220979" y="74961"/>
                </a:lnTo>
                <a:lnTo>
                  <a:pt x="240937" y="74961"/>
                </a:lnTo>
                <a:lnTo>
                  <a:pt x="237526" y="66579"/>
                </a:lnTo>
                <a:lnTo>
                  <a:pt x="216408" y="66579"/>
                </a:lnTo>
                <a:lnTo>
                  <a:pt x="215646" y="65817"/>
                </a:lnTo>
                <a:close/>
              </a:path>
              <a:path w="247650" h="217804">
                <a:moveTo>
                  <a:pt x="32004" y="65817"/>
                </a:moveTo>
                <a:lnTo>
                  <a:pt x="31242" y="66579"/>
                </a:lnTo>
                <a:lnTo>
                  <a:pt x="31559" y="66579"/>
                </a:lnTo>
                <a:lnTo>
                  <a:pt x="32004" y="65817"/>
                </a:lnTo>
                <a:close/>
              </a:path>
              <a:path w="247650" h="217804">
                <a:moveTo>
                  <a:pt x="233662" y="58959"/>
                </a:moveTo>
                <a:lnTo>
                  <a:pt x="211074" y="58959"/>
                </a:lnTo>
                <a:lnTo>
                  <a:pt x="216408" y="66579"/>
                </a:lnTo>
                <a:lnTo>
                  <a:pt x="237526" y="66579"/>
                </a:lnTo>
                <a:lnTo>
                  <a:pt x="235909" y="62605"/>
                </a:lnTo>
                <a:lnTo>
                  <a:pt x="233662" y="58959"/>
                </a:lnTo>
                <a:close/>
              </a:path>
              <a:path w="247650" h="217804">
                <a:moveTo>
                  <a:pt x="37130" y="58959"/>
                </a:moveTo>
                <a:lnTo>
                  <a:pt x="36576" y="58959"/>
                </a:lnTo>
                <a:lnTo>
                  <a:pt x="36576" y="59721"/>
                </a:lnTo>
                <a:lnTo>
                  <a:pt x="37130" y="58959"/>
                </a:lnTo>
                <a:close/>
              </a:path>
              <a:path w="247650" h="217804">
                <a:moveTo>
                  <a:pt x="205138" y="51560"/>
                </a:moveTo>
                <a:lnTo>
                  <a:pt x="211074" y="59721"/>
                </a:lnTo>
                <a:lnTo>
                  <a:pt x="211074" y="58959"/>
                </a:lnTo>
                <a:lnTo>
                  <a:pt x="233662" y="58959"/>
                </a:lnTo>
                <a:lnTo>
                  <a:pt x="229437" y="52101"/>
                </a:lnTo>
                <a:lnTo>
                  <a:pt x="205740" y="52101"/>
                </a:lnTo>
                <a:lnTo>
                  <a:pt x="205138" y="51560"/>
                </a:lnTo>
                <a:close/>
              </a:path>
              <a:path w="247650" h="217804">
                <a:moveTo>
                  <a:pt x="42672" y="51339"/>
                </a:moveTo>
                <a:lnTo>
                  <a:pt x="41910" y="52101"/>
                </a:lnTo>
                <a:lnTo>
                  <a:pt x="42511" y="51560"/>
                </a:lnTo>
                <a:lnTo>
                  <a:pt x="42672" y="51339"/>
                </a:lnTo>
                <a:close/>
              </a:path>
              <a:path w="247650" h="217804">
                <a:moveTo>
                  <a:pt x="42511" y="51560"/>
                </a:moveTo>
                <a:lnTo>
                  <a:pt x="41910" y="52101"/>
                </a:lnTo>
                <a:lnTo>
                  <a:pt x="42117" y="52101"/>
                </a:lnTo>
                <a:lnTo>
                  <a:pt x="42511" y="51560"/>
                </a:lnTo>
                <a:close/>
              </a:path>
              <a:path w="247650" h="217804">
                <a:moveTo>
                  <a:pt x="204978" y="51339"/>
                </a:moveTo>
                <a:lnTo>
                  <a:pt x="205138" y="51560"/>
                </a:lnTo>
                <a:lnTo>
                  <a:pt x="205740" y="52101"/>
                </a:lnTo>
                <a:lnTo>
                  <a:pt x="204978" y="51339"/>
                </a:lnTo>
                <a:close/>
              </a:path>
              <a:path w="247650" h="217804">
                <a:moveTo>
                  <a:pt x="228968" y="51339"/>
                </a:moveTo>
                <a:lnTo>
                  <a:pt x="204978" y="51339"/>
                </a:lnTo>
                <a:lnTo>
                  <a:pt x="205740" y="52101"/>
                </a:lnTo>
                <a:lnTo>
                  <a:pt x="229437" y="52101"/>
                </a:lnTo>
                <a:lnTo>
                  <a:pt x="228968" y="51339"/>
                </a:lnTo>
                <a:close/>
              </a:path>
              <a:path w="247650" h="217804">
                <a:moveTo>
                  <a:pt x="42756" y="51339"/>
                </a:moveTo>
                <a:lnTo>
                  <a:pt x="42511" y="51560"/>
                </a:lnTo>
                <a:lnTo>
                  <a:pt x="42756" y="51339"/>
                </a:lnTo>
                <a:close/>
              </a:path>
              <a:path w="247650" h="217804">
                <a:moveTo>
                  <a:pt x="224537" y="45243"/>
                </a:moveTo>
                <a:lnTo>
                  <a:pt x="198120" y="45243"/>
                </a:lnTo>
                <a:lnTo>
                  <a:pt x="205138" y="51560"/>
                </a:lnTo>
                <a:lnTo>
                  <a:pt x="204978" y="51339"/>
                </a:lnTo>
                <a:lnTo>
                  <a:pt x="228968" y="51339"/>
                </a:lnTo>
                <a:lnTo>
                  <a:pt x="226869" y="47932"/>
                </a:lnTo>
                <a:lnTo>
                  <a:pt x="224537" y="45243"/>
                </a:lnTo>
                <a:close/>
              </a:path>
              <a:path w="247650" h="217804">
                <a:moveTo>
                  <a:pt x="49699" y="45243"/>
                </a:moveTo>
                <a:lnTo>
                  <a:pt x="49530" y="45243"/>
                </a:lnTo>
                <a:lnTo>
                  <a:pt x="48768" y="46005"/>
                </a:lnTo>
                <a:lnTo>
                  <a:pt x="49699" y="45243"/>
                </a:lnTo>
                <a:close/>
              </a:path>
              <a:path w="247650" h="217804">
                <a:moveTo>
                  <a:pt x="219250" y="39147"/>
                </a:moveTo>
                <a:lnTo>
                  <a:pt x="190500" y="39147"/>
                </a:lnTo>
                <a:lnTo>
                  <a:pt x="198882" y="46005"/>
                </a:lnTo>
                <a:lnTo>
                  <a:pt x="198120" y="45243"/>
                </a:lnTo>
                <a:lnTo>
                  <a:pt x="224537" y="45243"/>
                </a:lnTo>
                <a:lnTo>
                  <a:pt x="219250" y="39147"/>
                </a:lnTo>
                <a:close/>
              </a:path>
              <a:path w="247650" h="217804">
                <a:moveTo>
                  <a:pt x="57585" y="39147"/>
                </a:moveTo>
                <a:lnTo>
                  <a:pt x="57150" y="39147"/>
                </a:lnTo>
                <a:lnTo>
                  <a:pt x="56388" y="39909"/>
                </a:lnTo>
                <a:lnTo>
                  <a:pt x="57585" y="39147"/>
                </a:lnTo>
                <a:close/>
              </a:path>
              <a:path w="247650" h="217804">
                <a:moveTo>
                  <a:pt x="199778" y="22383"/>
                </a:moveTo>
                <a:lnTo>
                  <a:pt x="154686" y="22383"/>
                </a:lnTo>
                <a:lnTo>
                  <a:pt x="165354" y="26193"/>
                </a:lnTo>
                <a:lnTo>
                  <a:pt x="164592" y="26193"/>
                </a:lnTo>
                <a:lnTo>
                  <a:pt x="174498" y="30003"/>
                </a:lnTo>
                <a:lnTo>
                  <a:pt x="173736" y="30003"/>
                </a:lnTo>
                <a:lnTo>
                  <a:pt x="182880" y="34575"/>
                </a:lnTo>
                <a:lnTo>
                  <a:pt x="191262" y="39909"/>
                </a:lnTo>
                <a:lnTo>
                  <a:pt x="190500" y="39147"/>
                </a:lnTo>
                <a:lnTo>
                  <a:pt x="219250" y="39147"/>
                </a:lnTo>
                <a:lnTo>
                  <a:pt x="215841" y="35215"/>
                </a:lnTo>
                <a:lnTo>
                  <a:pt x="203108" y="24455"/>
                </a:lnTo>
                <a:lnTo>
                  <a:pt x="199778" y="22383"/>
                </a:lnTo>
                <a:close/>
              </a:path>
              <a:path w="247650" h="217804">
                <a:moveTo>
                  <a:pt x="95757" y="22383"/>
                </a:moveTo>
                <a:lnTo>
                  <a:pt x="92964" y="22383"/>
                </a:lnTo>
                <a:lnTo>
                  <a:pt x="92202" y="23145"/>
                </a:lnTo>
                <a:lnTo>
                  <a:pt x="95757" y="22383"/>
                </a:lnTo>
                <a:close/>
              </a:path>
              <a:path w="247650" h="217804">
                <a:moveTo>
                  <a:pt x="193653" y="18573"/>
                </a:moveTo>
                <a:lnTo>
                  <a:pt x="124205" y="18573"/>
                </a:lnTo>
                <a:lnTo>
                  <a:pt x="123825" y="18599"/>
                </a:lnTo>
                <a:lnTo>
                  <a:pt x="134874" y="19335"/>
                </a:lnTo>
                <a:lnTo>
                  <a:pt x="134112" y="19335"/>
                </a:lnTo>
                <a:lnTo>
                  <a:pt x="145542" y="20859"/>
                </a:lnTo>
                <a:lnTo>
                  <a:pt x="144780" y="20859"/>
                </a:lnTo>
                <a:lnTo>
                  <a:pt x="155448" y="23145"/>
                </a:lnTo>
                <a:lnTo>
                  <a:pt x="154686" y="22383"/>
                </a:lnTo>
                <a:lnTo>
                  <a:pt x="199778" y="22383"/>
                </a:lnTo>
                <a:lnTo>
                  <a:pt x="193653" y="18573"/>
                </a:lnTo>
                <a:close/>
              </a:path>
              <a:path w="247650" h="217804">
                <a:moveTo>
                  <a:pt x="124205" y="18573"/>
                </a:moveTo>
                <a:lnTo>
                  <a:pt x="123444" y="18573"/>
                </a:lnTo>
                <a:lnTo>
                  <a:pt x="123825" y="18599"/>
                </a:lnTo>
                <a:lnTo>
                  <a:pt x="124205" y="18573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55185" y="3838799"/>
            <a:ext cx="222250" cy="185420"/>
          </a:xfrm>
          <a:custGeom>
            <a:avLst/>
            <a:gdLst/>
            <a:ahLst/>
            <a:cxnLst/>
            <a:rect l="l" t="t" r="r" b="b"/>
            <a:pathLst>
              <a:path w="222250" h="185420">
                <a:moveTo>
                  <a:pt x="110871" y="0"/>
                </a:moveTo>
                <a:lnTo>
                  <a:pt x="69496" y="6599"/>
                </a:lnTo>
                <a:lnTo>
                  <a:pt x="33342" y="26393"/>
                </a:lnTo>
                <a:lnTo>
                  <a:pt x="7632" y="59381"/>
                </a:lnTo>
                <a:lnTo>
                  <a:pt x="0" y="92359"/>
                </a:lnTo>
                <a:lnTo>
                  <a:pt x="762" y="102265"/>
                </a:lnTo>
                <a:lnTo>
                  <a:pt x="20854" y="146602"/>
                </a:lnTo>
                <a:lnTo>
                  <a:pt x="55089" y="172996"/>
                </a:lnTo>
                <a:lnTo>
                  <a:pt x="97089" y="184589"/>
                </a:lnTo>
                <a:lnTo>
                  <a:pt x="111769" y="185245"/>
                </a:lnTo>
                <a:lnTo>
                  <a:pt x="126415" y="184327"/>
                </a:lnTo>
                <a:lnTo>
                  <a:pt x="140804" y="181852"/>
                </a:lnTo>
                <a:lnTo>
                  <a:pt x="154712" y="177836"/>
                </a:lnTo>
                <a:lnTo>
                  <a:pt x="167913" y="172298"/>
                </a:lnTo>
                <a:lnTo>
                  <a:pt x="178411" y="166273"/>
                </a:lnTo>
                <a:lnTo>
                  <a:pt x="101346" y="166273"/>
                </a:lnTo>
                <a:lnTo>
                  <a:pt x="91440" y="164749"/>
                </a:lnTo>
                <a:lnTo>
                  <a:pt x="92202" y="164749"/>
                </a:lnTo>
                <a:lnTo>
                  <a:pt x="86106" y="163225"/>
                </a:lnTo>
                <a:lnTo>
                  <a:pt x="83820" y="163225"/>
                </a:lnTo>
                <a:lnTo>
                  <a:pt x="74676" y="160177"/>
                </a:lnTo>
                <a:lnTo>
                  <a:pt x="75438" y="160177"/>
                </a:lnTo>
                <a:lnTo>
                  <a:pt x="66294" y="157129"/>
                </a:lnTo>
                <a:lnTo>
                  <a:pt x="67056" y="157129"/>
                </a:lnTo>
                <a:lnTo>
                  <a:pt x="58674" y="153319"/>
                </a:lnTo>
                <a:lnTo>
                  <a:pt x="59436" y="153319"/>
                </a:lnTo>
                <a:lnTo>
                  <a:pt x="53086" y="149509"/>
                </a:lnTo>
                <a:lnTo>
                  <a:pt x="52577" y="149509"/>
                </a:lnTo>
                <a:lnTo>
                  <a:pt x="44958" y="144175"/>
                </a:lnTo>
                <a:lnTo>
                  <a:pt x="45720" y="144175"/>
                </a:lnTo>
                <a:lnTo>
                  <a:pt x="39624" y="138841"/>
                </a:lnTo>
                <a:lnTo>
                  <a:pt x="34290" y="132745"/>
                </a:lnTo>
                <a:lnTo>
                  <a:pt x="34459" y="132745"/>
                </a:lnTo>
                <a:lnTo>
                  <a:pt x="29718" y="126649"/>
                </a:lnTo>
                <a:lnTo>
                  <a:pt x="29972" y="126649"/>
                </a:lnTo>
                <a:lnTo>
                  <a:pt x="25908" y="120553"/>
                </a:lnTo>
                <a:lnTo>
                  <a:pt x="26289" y="120553"/>
                </a:lnTo>
                <a:lnTo>
                  <a:pt x="22860" y="113695"/>
                </a:lnTo>
                <a:lnTo>
                  <a:pt x="23393" y="113695"/>
                </a:lnTo>
                <a:lnTo>
                  <a:pt x="21564" y="107599"/>
                </a:lnTo>
                <a:lnTo>
                  <a:pt x="21336" y="107599"/>
                </a:lnTo>
                <a:lnTo>
                  <a:pt x="20089" y="100741"/>
                </a:lnTo>
                <a:lnTo>
                  <a:pt x="19812" y="100741"/>
                </a:lnTo>
                <a:lnTo>
                  <a:pt x="19119" y="93121"/>
                </a:lnTo>
                <a:lnTo>
                  <a:pt x="19812" y="84739"/>
                </a:lnTo>
                <a:lnTo>
                  <a:pt x="20089" y="84739"/>
                </a:lnTo>
                <a:lnTo>
                  <a:pt x="21336" y="77881"/>
                </a:lnTo>
                <a:lnTo>
                  <a:pt x="21564" y="77881"/>
                </a:lnTo>
                <a:lnTo>
                  <a:pt x="23393" y="71785"/>
                </a:lnTo>
                <a:lnTo>
                  <a:pt x="22860" y="71785"/>
                </a:lnTo>
                <a:lnTo>
                  <a:pt x="26289" y="64927"/>
                </a:lnTo>
                <a:lnTo>
                  <a:pt x="25908" y="64927"/>
                </a:lnTo>
                <a:lnTo>
                  <a:pt x="29972" y="58831"/>
                </a:lnTo>
                <a:lnTo>
                  <a:pt x="29718" y="58831"/>
                </a:lnTo>
                <a:lnTo>
                  <a:pt x="34459" y="52735"/>
                </a:lnTo>
                <a:lnTo>
                  <a:pt x="34290" y="52735"/>
                </a:lnTo>
                <a:lnTo>
                  <a:pt x="39624" y="45877"/>
                </a:lnTo>
                <a:lnTo>
                  <a:pt x="40494" y="45877"/>
                </a:lnTo>
                <a:lnTo>
                  <a:pt x="45720" y="41305"/>
                </a:lnTo>
                <a:lnTo>
                  <a:pt x="44958" y="41305"/>
                </a:lnTo>
                <a:lnTo>
                  <a:pt x="52577" y="35971"/>
                </a:lnTo>
                <a:lnTo>
                  <a:pt x="53086" y="35971"/>
                </a:lnTo>
                <a:lnTo>
                  <a:pt x="59436" y="32161"/>
                </a:lnTo>
                <a:lnTo>
                  <a:pt x="58674" y="32161"/>
                </a:lnTo>
                <a:lnTo>
                  <a:pt x="67056" y="28351"/>
                </a:lnTo>
                <a:lnTo>
                  <a:pt x="66294" y="28351"/>
                </a:lnTo>
                <a:lnTo>
                  <a:pt x="75438" y="24541"/>
                </a:lnTo>
                <a:lnTo>
                  <a:pt x="76961" y="24541"/>
                </a:lnTo>
                <a:lnTo>
                  <a:pt x="83820" y="22255"/>
                </a:lnTo>
                <a:lnTo>
                  <a:pt x="83058" y="22255"/>
                </a:lnTo>
                <a:lnTo>
                  <a:pt x="92202" y="20731"/>
                </a:lnTo>
                <a:lnTo>
                  <a:pt x="91440" y="20731"/>
                </a:lnTo>
                <a:lnTo>
                  <a:pt x="101346" y="19207"/>
                </a:lnTo>
                <a:lnTo>
                  <a:pt x="178469" y="19207"/>
                </a:lnTo>
                <a:lnTo>
                  <a:pt x="177250" y="18325"/>
                </a:lnTo>
                <a:lnTo>
                  <a:pt x="165135" y="11727"/>
                </a:lnTo>
                <a:lnTo>
                  <a:pt x="152245" y="6596"/>
                </a:lnTo>
                <a:lnTo>
                  <a:pt x="138776" y="2931"/>
                </a:lnTo>
                <a:lnTo>
                  <a:pt x="124920" y="732"/>
                </a:lnTo>
                <a:lnTo>
                  <a:pt x="110871" y="0"/>
                </a:lnTo>
                <a:close/>
              </a:path>
              <a:path w="222250" h="185420">
                <a:moveTo>
                  <a:pt x="100584" y="165511"/>
                </a:moveTo>
                <a:lnTo>
                  <a:pt x="101346" y="166273"/>
                </a:lnTo>
                <a:lnTo>
                  <a:pt x="110489" y="166273"/>
                </a:lnTo>
                <a:lnTo>
                  <a:pt x="110871" y="166245"/>
                </a:lnTo>
                <a:lnTo>
                  <a:pt x="100584" y="165511"/>
                </a:lnTo>
                <a:close/>
              </a:path>
              <a:path w="222250" h="185420">
                <a:moveTo>
                  <a:pt x="110871" y="166245"/>
                </a:moveTo>
                <a:lnTo>
                  <a:pt x="110489" y="166273"/>
                </a:lnTo>
                <a:lnTo>
                  <a:pt x="111252" y="166273"/>
                </a:lnTo>
                <a:lnTo>
                  <a:pt x="110871" y="166245"/>
                </a:lnTo>
                <a:close/>
              </a:path>
              <a:path w="222250" h="185420">
                <a:moveTo>
                  <a:pt x="121157" y="165511"/>
                </a:moveTo>
                <a:lnTo>
                  <a:pt x="110871" y="166245"/>
                </a:lnTo>
                <a:lnTo>
                  <a:pt x="111252" y="166273"/>
                </a:lnTo>
                <a:lnTo>
                  <a:pt x="120396" y="166273"/>
                </a:lnTo>
                <a:lnTo>
                  <a:pt x="121157" y="165511"/>
                </a:lnTo>
                <a:close/>
              </a:path>
              <a:path w="222250" h="185420">
                <a:moveTo>
                  <a:pt x="138684" y="162463"/>
                </a:moveTo>
                <a:lnTo>
                  <a:pt x="129539" y="164749"/>
                </a:lnTo>
                <a:lnTo>
                  <a:pt x="130302" y="164749"/>
                </a:lnTo>
                <a:lnTo>
                  <a:pt x="120396" y="166273"/>
                </a:lnTo>
                <a:lnTo>
                  <a:pt x="178411" y="166273"/>
                </a:lnTo>
                <a:lnTo>
                  <a:pt x="180185" y="165255"/>
                </a:lnTo>
                <a:lnTo>
                  <a:pt x="182831" y="163225"/>
                </a:lnTo>
                <a:lnTo>
                  <a:pt x="137922" y="163225"/>
                </a:lnTo>
                <a:lnTo>
                  <a:pt x="138684" y="162463"/>
                </a:lnTo>
                <a:close/>
              </a:path>
              <a:path w="222250" h="185420">
                <a:moveTo>
                  <a:pt x="83058" y="162463"/>
                </a:moveTo>
                <a:lnTo>
                  <a:pt x="83820" y="163225"/>
                </a:lnTo>
                <a:lnTo>
                  <a:pt x="86106" y="163225"/>
                </a:lnTo>
                <a:lnTo>
                  <a:pt x="83058" y="162463"/>
                </a:lnTo>
                <a:close/>
              </a:path>
              <a:path w="222250" h="185420">
                <a:moveTo>
                  <a:pt x="169926" y="148747"/>
                </a:moveTo>
                <a:lnTo>
                  <a:pt x="162306" y="153319"/>
                </a:lnTo>
                <a:lnTo>
                  <a:pt x="163068" y="153319"/>
                </a:lnTo>
                <a:lnTo>
                  <a:pt x="154686" y="157129"/>
                </a:lnTo>
                <a:lnTo>
                  <a:pt x="155448" y="157129"/>
                </a:lnTo>
                <a:lnTo>
                  <a:pt x="146304" y="160177"/>
                </a:lnTo>
                <a:lnTo>
                  <a:pt x="147066" y="160177"/>
                </a:lnTo>
                <a:lnTo>
                  <a:pt x="137922" y="163225"/>
                </a:lnTo>
                <a:lnTo>
                  <a:pt x="182831" y="163225"/>
                </a:lnTo>
                <a:lnTo>
                  <a:pt x="191303" y="156723"/>
                </a:lnTo>
                <a:lnTo>
                  <a:pt x="198329" y="149509"/>
                </a:lnTo>
                <a:lnTo>
                  <a:pt x="169164" y="149509"/>
                </a:lnTo>
                <a:lnTo>
                  <a:pt x="169926" y="148747"/>
                </a:lnTo>
                <a:close/>
              </a:path>
              <a:path w="222250" h="185420">
                <a:moveTo>
                  <a:pt x="51816" y="148747"/>
                </a:moveTo>
                <a:lnTo>
                  <a:pt x="52577" y="149509"/>
                </a:lnTo>
                <a:lnTo>
                  <a:pt x="53086" y="149509"/>
                </a:lnTo>
                <a:lnTo>
                  <a:pt x="51816" y="148747"/>
                </a:lnTo>
                <a:close/>
              </a:path>
              <a:path w="222250" h="185420">
                <a:moveTo>
                  <a:pt x="210416" y="132745"/>
                </a:moveTo>
                <a:lnTo>
                  <a:pt x="187452" y="132745"/>
                </a:lnTo>
                <a:lnTo>
                  <a:pt x="182118" y="138841"/>
                </a:lnTo>
                <a:lnTo>
                  <a:pt x="176022" y="144175"/>
                </a:lnTo>
                <a:lnTo>
                  <a:pt x="176784" y="144175"/>
                </a:lnTo>
                <a:lnTo>
                  <a:pt x="169164" y="149509"/>
                </a:lnTo>
                <a:lnTo>
                  <a:pt x="198329" y="149509"/>
                </a:lnTo>
                <a:lnTo>
                  <a:pt x="201043" y="146722"/>
                </a:lnTo>
                <a:lnTo>
                  <a:pt x="209181" y="135267"/>
                </a:lnTo>
                <a:lnTo>
                  <a:pt x="210416" y="132745"/>
                </a:lnTo>
                <a:close/>
              </a:path>
              <a:path w="222250" h="185420">
                <a:moveTo>
                  <a:pt x="34459" y="132745"/>
                </a:moveTo>
                <a:lnTo>
                  <a:pt x="34290" y="132745"/>
                </a:lnTo>
                <a:lnTo>
                  <a:pt x="35052" y="133507"/>
                </a:lnTo>
                <a:lnTo>
                  <a:pt x="34459" y="132745"/>
                </a:lnTo>
                <a:close/>
              </a:path>
              <a:path w="222250" h="185420">
                <a:moveTo>
                  <a:pt x="213401" y="126649"/>
                </a:moveTo>
                <a:lnTo>
                  <a:pt x="192024" y="126649"/>
                </a:lnTo>
                <a:lnTo>
                  <a:pt x="186690" y="133507"/>
                </a:lnTo>
                <a:lnTo>
                  <a:pt x="187452" y="132745"/>
                </a:lnTo>
                <a:lnTo>
                  <a:pt x="210416" y="132745"/>
                </a:lnTo>
                <a:lnTo>
                  <a:pt x="213401" y="126649"/>
                </a:lnTo>
                <a:close/>
              </a:path>
              <a:path w="222250" h="185420">
                <a:moveTo>
                  <a:pt x="29972" y="126649"/>
                </a:moveTo>
                <a:lnTo>
                  <a:pt x="29718" y="126649"/>
                </a:lnTo>
                <a:lnTo>
                  <a:pt x="30480" y="127411"/>
                </a:lnTo>
                <a:lnTo>
                  <a:pt x="29972" y="126649"/>
                </a:lnTo>
                <a:close/>
              </a:path>
              <a:path w="222250" h="185420">
                <a:moveTo>
                  <a:pt x="216036" y="120553"/>
                </a:moveTo>
                <a:lnTo>
                  <a:pt x="195834" y="120553"/>
                </a:lnTo>
                <a:lnTo>
                  <a:pt x="191262" y="127411"/>
                </a:lnTo>
                <a:lnTo>
                  <a:pt x="192024" y="126649"/>
                </a:lnTo>
                <a:lnTo>
                  <a:pt x="213401" y="126649"/>
                </a:lnTo>
                <a:lnTo>
                  <a:pt x="215493" y="122377"/>
                </a:lnTo>
                <a:lnTo>
                  <a:pt x="216036" y="120553"/>
                </a:lnTo>
                <a:close/>
              </a:path>
              <a:path w="222250" h="185420">
                <a:moveTo>
                  <a:pt x="26289" y="120553"/>
                </a:moveTo>
                <a:lnTo>
                  <a:pt x="25908" y="120553"/>
                </a:lnTo>
                <a:lnTo>
                  <a:pt x="26670" y="121315"/>
                </a:lnTo>
                <a:lnTo>
                  <a:pt x="26289" y="120553"/>
                </a:lnTo>
                <a:close/>
              </a:path>
              <a:path w="222250" h="185420">
                <a:moveTo>
                  <a:pt x="218079" y="113695"/>
                </a:moveTo>
                <a:lnTo>
                  <a:pt x="198882" y="113695"/>
                </a:lnTo>
                <a:lnTo>
                  <a:pt x="195072" y="121315"/>
                </a:lnTo>
                <a:lnTo>
                  <a:pt x="195834" y="120553"/>
                </a:lnTo>
                <a:lnTo>
                  <a:pt x="216036" y="120553"/>
                </a:lnTo>
                <a:lnTo>
                  <a:pt x="218079" y="113695"/>
                </a:lnTo>
                <a:close/>
              </a:path>
              <a:path w="222250" h="185420">
                <a:moveTo>
                  <a:pt x="23393" y="113695"/>
                </a:moveTo>
                <a:lnTo>
                  <a:pt x="22860" y="113695"/>
                </a:lnTo>
                <a:lnTo>
                  <a:pt x="23622" y="114457"/>
                </a:lnTo>
                <a:lnTo>
                  <a:pt x="23393" y="113695"/>
                </a:lnTo>
                <a:close/>
              </a:path>
              <a:path w="222250" h="185420">
                <a:moveTo>
                  <a:pt x="200406" y="106837"/>
                </a:moveTo>
                <a:lnTo>
                  <a:pt x="198120" y="114457"/>
                </a:lnTo>
                <a:lnTo>
                  <a:pt x="198882" y="113695"/>
                </a:lnTo>
                <a:lnTo>
                  <a:pt x="218079" y="113695"/>
                </a:lnTo>
                <a:lnTo>
                  <a:pt x="219754" y="108068"/>
                </a:lnTo>
                <a:lnTo>
                  <a:pt x="219814" y="107599"/>
                </a:lnTo>
                <a:lnTo>
                  <a:pt x="200406" y="107599"/>
                </a:lnTo>
                <a:lnTo>
                  <a:pt x="200406" y="106837"/>
                </a:lnTo>
                <a:close/>
              </a:path>
              <a:path w="222250" h="185420">
                <a:moveTo>
                  <a:pt x="21336" y="106837"/>
                </a:moveTo>
                <a:lnTo>
                  <a:pt x="21336" y="107599"/>
                </a:lnTo>
                <a:lnTo>
                  <a:pt x="21564" y="107599"/>
                </a:lnTo>
                <a:lnTo>
                  <a:pt x="21336" y="106837"/>
                </a:lnTo>
                <a:close/>
              </a:path>
              <a:path w="222250" h="185420">
                <a:moveTo>
                  <a:pt x="201930" y="99217"/>
                </a:moveTo>
                <a:lnTo>
                  <a:pt x="200406" y="107599"/>
                </a:lnTo>
                <a:lnTo>
                  <a:pt x="219814" y="107599"/>
                </a:lnTo>
                <a:lnTo>
                  <a:pt x="220681" y="100741"/>
                </a:lnTo>
                <a:lnTo>
                  <a:pt x="201930" y="100741"/>
                </a:lnTo>
                <a:lnTo>
                  <a:pt x="201930" y="99217"/>
                </a:lnTo>
                <a:close/>
              </a:path>
              <a:path w="222250" h="185420">
                <a:moveTo>
                  <a:pt x="19812" y="99217"/>
                </a:moveTo>
                <a:lnTo>
                  <a:pt x="19812" y="100741"/>
                </a:lnTo>
                <a:lnTo>
                  <a:pt x="20089" y="100741"/>
                </a:lnTo>
                <a:lnTo>
                  <a:pt x="19812" y="99217"/>
                </a:lnTo>
                <a:close/>
              </a:path>
              <a:path w="222250" h="185420">
                <a:moveTo>
                  <a:pt x="221742" y="92359"/>
                </a:moveTo>
                <a:lnTo>
                  <a:pt x="202692" y="92359"/>
                </a:lnTo>
                <a:lnTo>
                  <a:pt x="202692" y="93121"/>
                </a:lnTo>
                <a:lnTo>
                  <a:pt x="201930" y="100741"/>
                </a:lnTo>
                <a:lnTo>
                  <a:pt x="220681" y="100741"/>
                </a:lnTo>
                <a:lnTo>
                  <a:pt x="221742" y="92359"/>
                </a:lnTo>
                <a:close/>
              </a:path>
              <a:path w="222250" h="185420">
                <a:moveTo>
                  <a:pt x="19084" y="92740"/>
                </a:moveTo>
                <a:lnTo>
                  <a:pt x="19050" y="93121"/>
                </a:lnTo>
                <a:lnTo>
                  <a:pt x="19084" y="92740"/>
                </a:lnTo>
                <a:close/>
              </a:path>
              <a:path w="222250" h="185420">
                <a:moveTo>
                  <a:pt x="202657" y="92740"/>
                </a:moveTo>
                <a:lnTo>
                  <a:pt x="202622" y="93121"/>
                </a:lnTo>
                <a:lnTo>
                  <a:pt x="202657" y="92740"/>
                </a:lnTo>
                <a:close/>
              </a:path>
              <a:path w="222250" h="185420">
                <a:moveTo>
                  <a:pt x="19119" y="92359"/>
                </a:moveTo>
                <a:lnTo>
                  <a:pt x="19084" y="92740"/>
                </a:lnTo>
                <a:lnTo>
                  <a:pt x="19119" y="92359"/>
                </a:lnTo>
                <a:close/>
              </a:path>
              <a:path w="222250" h="185420">
                <a:moveTo>
                  <a:pt x="221106" y="84739"/>
                </a:moveTo>
                <a:lnTo>
                  <a:pt x="201930" y="84739"/>
                </a:lnTo>
                <a:lnTo>
                  <a:pt x="202657" y="92740"/>
                </a:lnTo>
                <a:lnTo>
                  <a:pt x="202692" y="92359"/>
                </a:lnTo>
                <a:lnTo>
                  <a:pt x="221742" y="92359"/>
                </a:lnTo>
                <a:lnTo>
                  <a:pt x="221106" y="84739"/>
                </a:lnTo>
                <a:close/>
              </a:path>
              <a:path w="222250" h="185420">
                <a:moveTo>
                  <a:pt x="20089" y="84739"/>
                </a:moveTo>
                <a:lnTo>
                  <a:pt x="19812" y="84739"/>
                </a:lnTo>
                <a:lnTo>
                  <a:pt x="19812" y="86263"/>
                </a:lnTo>
                <a:lnTo>
                  <a:pt x="20089" y="84739"/>
                </a:lnTo>
                <a:close/>
              </a:path>
              <a:path w="222250" h="185420">
                <a:moveTo>
                  <a:pt x="220159" y="77881"/>
                </a:moveTo>
                <a:lnTo>
                  <a:pt x="200406" y="77881"/>
                </a:lnTo>
                <a:lnTo>
                  <a:pt x="201930" y="86263"/>
                </a:lnTo>
                <a:lnTo>
                  <a:pt x="201930" y="84739"/>
                </a:lnTo>
                <a:lnTo>
                  <a:pt x="221106" y="84739"/>
                </a:lnTo>
                <a:lnTo>
                  <a:pt x="220979" y="83215"/>
                </a:lnTo>
                <a:lnTo>
                  <a:pt x="220159" y="77881"/>
                </a:lnTo>
                <a:close/>
              </a:path>
              <a:path w="222250" h="185420">
                <a:moveTo>
                  <a:pt x="21564" y="77881"/>
                </a:moveTo>
                <a:lnTo>
                  <a:pt x="21336" y="77881"/>
                </a:lnTo>
                <a:lnTo>
                  <a:pt x="21336" y="78643"/>
                </a:lnTo>
                <a:lnTo>
                  <a:pt x="21564" y="77881"/>
                </a:lnTo>
                <a:close/>
              </a:path>
              <a:path w="222250" h="185420">
                <a:moveTo>
                  <a:pt x="198120" y="71023"/>
                </a:moveTo>
                <a:lnTo>
                  <a:pt x="200406" y="78643"/>
                </a:lnTo>
                <a:lnTo>
                  <a:pt x="200406" y="77881"/>
                </a:lnTo>
                <a:lnTo>
                  <a:pt x="220159" y="77881"/>
                </a:lnTo>
                <a:lnTo>
                  <a:pt x="219456" y="73309"/>
                </a:lnTo>
                <a:lnTo>
                  <a:pt x="218871" y="71785"/>
                </a:lnTo>
                <a:lnTo>
                  <a:pt x="198882" y="71785"/>
                </a:lnTo>
                <a:lnTo>
                  <a:pt x="198120" y="71023"/>
                </a:lnTo>
                <a:close/>
              </a:path>
              <a:path w="222250" h="185420">
                <a:moveTo>
                  <a:pt x="23622" y="71023"/>
                </a:moveTo>
                <a:lnTo>
                  <a:pt x="22860" y="71785"/>
                </a:lnTo>
                <a:lnTo>
                  <a:pt x="23393" y="71785"/>
                </a:lnTo>
                <a:lnTo>
                  <a:pt x="23622" y="71023"/>
                </a:lnTo>
                <a:close/>
              </a:path>
              <a:path w="222250" h="185420">
                <a:moveTo>
                  <a:pt x="195072" y="64165"/>
                </a:moveTo>
                <a:lnTo>
                  <a:pt x="198882" y="71785"/>
                </a:lnTo>
                <a:lnTo>
                  <a:pt x="218871" y="71785"/>
                </a:lnTo>
                <a:lnTo>
                  <a:pt x="216238" y="64927"/>
                </a:lnTo>
                <a:lnTo>
                  <a:pt x="195834" y="64927"/>
                </a:lnTo>
                <a:lnTo>
                  <a:pt x="195072" y="64165"/>
                </a:lnTo>
                <a:close/>
              </a:path>
              <a:path w="222250" h="185420">
                <a:moveTo>
                  <a:pt x="26670" y="64165"/>
                </a:moveTo>
                <a:lnTo>
                  <a:pt x="25908" y="64927"/>
                </a:lnTo>
                <a:lnTo>
                  <a:pt x="26289" y="64927"/>
                </a:lnTo>
                <a:lnTo>
                  <a:pt x="26670" y="64165"/>
                </a:lnTo>
                <a:close/>
              </a:path>
              <a:path w="222250" h="185420">
                <a:moveTo>
                  <a:pt x="191262" y="58069"/>
                </a:moveTo>
                <a:lnTo>
                  <a:pt x="195834" y="64927"/>
                </a:lnTo>
                <a:lnTo>
                  <a:pt x="216238" y="64927"/>
                </a:lnTo>
                <a:lnTo>
                  <a:pt x="214109" y="59379"/>
                </a:lnTo>
                <a:lnTo>
                  <a:pt x="213797" y="58831"/>
                </a:lnTo>
                <a:lnTo>
                  <a:pt x="192024" y="58831"/>
                </a:lnTo>
                <a:lnTo>
                  <a:pt x="191262" y="58069"/>
                </a:lnTo>
                <a:close/>
              </a:path>
              <a:path w="222250" h="185420">
                <a:moveTo>
                  <a:pt x="30480" y="58069"/>
                </a:moveTo>
                <a:lnTo>
                  <a:pt x="29718" y="58831"/>
                </a:lnTo>
                <a:lnTo>
                  <a:pt x="29972" y="58831"/>
                </a:lnTo>
                <a:lnTo>
                  <a:pt x="30480" y="58069"/>
                </a:lnTo>
                <a:close/>
              </a:path>
              <a:path w="222250" h="185420">
                <a:moveTo>
                  <a:pt x="186690" y="51973"/>
                </a:moveTo>
                <a:lnTo>
                  <a:pt x="192024" y="58831"/>
                </a:lnTo>
                <a:lnTo>
                  <a:pt x="213797" y="58831"/>
                </a:lnTo>
                <a:lnTo>
                  <a:pt x="210330" y="52735"/>
                </a:lnTo>
                <a:lnTo>
                  <a:pt x="187452" y="52735"/>
                </a:lnTo>
                <a:lnTo>
                  <a:pt x="186690" y="51973"/>
                </a:lnTo>
                <a:close/>
              </a:path>
              <a:path w="222250" h="185420">
                <a:moveTo>
                  <a:pt x="35052" y="51973"/>
                </a:moveTo>
                <a:lnTo>
                  <a:pt x="34290" y="52735"/>
                </a:lnTo>
                <a:lnTo>
                  <a:pt x="34459" y="52735"/>
                </a:lnTo>
                <a:lnTo>
                  <a:pt x="35052" y="51973"/>
                </a:lnTo>
                <a:close/>
              </a:path>
              <a:path w="222250" h="185420">
                <a:moveTo>
                  <a:pt x="206205" y="45877"/>
                </a:moveTo>
                <a:lnTo>
                  <a:pt x="182118" y="45877"/>
                </a:lnTo>
                <a:lnTo>
                  <a:pt x="187452" y="52735"/>
                </a:lnTo>
                <a:lnTo>
                  <a:pt x="210330" y="52735"/>
                </a:lnTo>
                <a:lnTo>
                  <a:pt x="207021" y="46916"/>
                </a:lnTo>
                <a:lnTo>
                  <a:pt x="206205" y="45877"/>
                </a:lnTo>
                <a:close/>
              </a:path>
              <a:path w="222250" h="185420">
                <a:moveTo>
                  <a:pt x="40494" y="45877"/>
                </a:moveTo>
                <a:lnTo>
                  <a:pt x="39624" y="45877"/>
                </a:lnTo>
                <a:lnTo>
                  <a:pt x="39624" y="46639"/>
                </a:lnTo>
                <a:lnTo>
                  <a:pt x="40494" y="45877"/>
                </a:lnTo>
                <a:close/>
              </a:path>
              <a:path w="222250" h="185420">
                <a:moveTo>
                  <a:pt x="198427" y="35971"/>
                </a:moveTo>
                <a:lnTo>
                  <a:pt x="169164" y="35971"/>
                </a:lnTo>
                <a:lnTo>
                  <a:pt x="176784" y="41305"/>
                </a:lnTo>
                <a:lnTo>
                  <a:pt x="176022" y="41305"/>
                </a:lnTo>
                <a:lnTo>
                  <a:pt x="182118" y="46639"/>
                </a:lnTo>
                <a:lnTo>
                  <a:pt x="182118" y="45877"/>
                </a:lnTo>
                <a:lnTo>
                  <a:pt x="206205" y="45877"/>
                </a:lnTo>
                <a:lnTo>
                  <a:pt x="198427" y="35971"/>
                </a:lnTo>
                <a:close/>
              </a:path>
              <a:path w="222250" h="185420">
                <a:moveTo>
                  <a:pt x="53086" y="35971"/>
                </a:moveTo>
                <a:lnTo>
                  <a:pt x="52577" y="35971"/>
                </a:lnTo>
                <a:lnTo>
                  <a:pt x="51816" y="36733"/>
                </a:lnTo>
                <a:lnTo>
                  <a:pt x="53086" y="35971"/>
                </a:lnTo>
                <a:close/>
              </a:path>
              <a:path w="222250" h="185420">
                <a:moveTo>
                  <a:pt x="185843" y="24541"/>
                </a:moveTo>
                <a:lnTo>
                  <a:pt x="146304" y="24541"/>
                </a:lnTo>
                <a:lnTo>
                  <a:pt x="155448" y="28351"/>
                </a:lnTo>
                <a:lnTo>
                  <a:pt x="154686" y="28351"/>
                </a:lnTo>
                <a:lnTo>
                  <a:pt x="163068" y="32161"/>
                </a:lnTo>
                <a:lnTo>
                  <a:pt x="162306" y="32161"/>
                </a:lnTo>
                <a:lnTo>
                  <a:pt x="169926" y="36733"/>
                </a:lnTo>
                <a:lnTo>
                  <a:pt x="169164" y="35971"/>
                </a:lnTo>
                <a:lnTo>
                  <a:pt x="198427" y="35971"/>
                </a:lnTo>
                <a:lnTo>
                  <a:pt x="188399" y="26389"/>
                </a:lnTo>
                <a:lnTo>
                  <a:pt x="185843" y="24541"/>
                </a:lnTo>
                <a:close/>
              </a:path>
              <a:path w="222250" h="185420">
                <a:moveTo>
                  <a:pt x="76961" y="24541"/>
                </a:moveTo>
                <a:lnTo>
                  <a:pt x="75438" y="24541"/>
                </a:lnTo>
                <a:lnTo>
                  <a:pt x="74676" y="25303"/>
                </a:lnTo>
                <a:lnTo>
                  <a:pt x="76961" y="24541"/>
                </a:lnTo>
                <a:close/>
              </a:path>
              <a:path w="222250" h="185420">
                <a:moveTo>
                  <a:pt x="178469" y="19207"/>
                </a:moveTo>
                <a:lnTo>
                  <a:pt x="120396" y="19207"/>
                </a:lnTo>
                <a:lnTo>
                  <a:pt x="130302" y="20731"/>
                </a:lnTo>
                <a:lnTo>
                  <a:pt x="129539" y="20731"/>
                </a:lnTo>
                <a:lnTo>
                  <a:pt x="138684" y="22255"/>
                </a:lnTo>
                <a:lnTo>
                  <a:pt x="137922" y="22255"/>
                </a:lnTo>
                <a:lnTo>
                  <a:pt x="147828" y="25303"/>
                </a:lnTo>
                <a:lnTo>
                  <a:pt x="146304" y="24541"/>
                </a:lnTo>
                <a:lnTo>
                  <a:pt x="185843" y="24541"/>
                </a:lnTo>
                <a:lnTo>
                  <a:pt x="178469" y="19207"/>
                </a:lnTo>
                <a:close/>
              </a:path>
            </a:pathLst>
          </a:custGeom>
          <a:solidFill>
            <a:srgbClr val="EC9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55214" y="5887211"/>
            <a:ext cx="1770888" cy="2382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94859" y="8231123"/>
            <a:ext cx="1579651" cy="5989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6296" y="5407152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4559300" h="3416300">
                <a:moveTo>
                  <a:pt x="4559046" y="0"/>
                </a:moveTo>
                <a:lnTo>
                  <a:pt x="0" y="0"/>
                </a:lnTo>
                <a:lnTo>
                  <a:pt x="0" y="3416046"/>
                </a:lnTo>
                <a:lnTo>
                  <a:pt x="4559046" y="3416046"/>
                </a:lnTo>
                <a:lnTo>
                  <a:pt x="4559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125</Words>
  <Application>Microsoft Office PowerPoint</Application>
  <PresentationFormat>Custom</PresentationFormat>
  <Paragraphs>65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- 2020 06-25 FPBGSA Stakeholder Workshop_Hydrogeo Cond Pres_FINAL.pptx</dc:title>
  <dc:creator>1096</dc:creator>
  <cp:lastModifiedBy>Tony Emmert</cp:lastModifiedBy>
  <cp:revision>1</cp:revision>
  <dcterms:created xsi:type="dcterms:W3CDTF">2020-08-14T13:25:08Z</dcterms:created>
  <dcterms:modified xsi:type="dcterms:W3CDTF">2020-08-14T20:26:56Z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2020-06-26T00:00:00Z</vt:filetime>
  </property>
  <property fmtid="{D5CDD505-2E9C-101B-9397-08002B2CF9AE}" pid="3" name="LastSaved">
    <vt:filetime>2020-08-14T00:00:00Z</vt:filetime>
  </property>
</Properties>
</file>